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990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46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389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95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910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761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52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699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12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710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406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E7056-4526-47FB-8C82-A6A00FD533B2}" type="datetimeFigureOut">
              <a:rPr lang="en-GB" smtClean="0"/>
              <a:t>18/05/2021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481DD-05A9-4A13-B876-BC0A88027F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08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f.klinkhamer@nhs.net" TargetMode="External"/><Relationship Id="rId3" Type="http://schemas.openxmlformats.org/officeDocument/2006/relationships/image" Target="../media/image2.png"/><Relationship Id="rId7" Type="http://schemas.openxmlformats.org/officeDocument/2006/relationships/hyperlink" Target="mailto:cliegeois@nhs.ne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3894" y="365125"/>
            <a:ext cx="10989906" cy="435037"/>
          </a:xfrm>
        </p:spPr>
        <p:txBody>
          <a:bodyPr>
            <a:noAutofit/>
          </a:bodyPr>
          <a:lstStyle/>
          <a:p>
            <a:pPr algn="ctr"/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Coordinate my Care (CMC) “5 steps” Guide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40089" y="1161477"/>
            <a:ext cx="3833672" cy="1805828"/>
            <a:chOff x="2091266" y="1661133"/>
            <a:chExt cx="6670349" cy="3363756"/>
          </a:xfrm>
        </p:grpSpPr>
        <p:grpSp>
          <p:nvGrpSpPr>
            <p:cNvPr id="6" name="Group 5"/>
            <p:cNvGrpSpPr/>
            <p:nvPr/>
          </p:nvGrpSpPr>
          <p:grpSpPr>
            <a:xfrm>
              <a:off x="2091266" y="1661133"/>
              <a:ext cx="6670349" cy="3363756"/>
              <a:chOff x="2091266" y="1661133"/>
              <a:chExt cx="6670349" cy="3363756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 rotWithShape="1">
              <a:blip r:embed="rId2"/>
              <a:srcRect l="15602" t="16837" r="14166" b="17778"/>
              <a:stretch/>
            </p:blipFill>
            <p:spPr>
              <a:xfrm>
                <a:off x="2091266" y="1661133"/>
                <a:ext cx="6670349" cy="3363756"/>
              </a:xfrm>
              <a:prstGeom prst="rect">
                <a:avLst/>
              </a:prstGeom>
            </p:spPr>
          </p:pic>
          <p:sp>
            <p:nvSpPr>
              <p:cNvPr id="9" name="Rectangle 8"/>
              <p:cNvSpPr/>
              <p:nvPr/>
            </p:nvSpPr>
            <p:spPr>
              <a:xfrm>
                <a:off x="2834640" y="2177935"/>
                <a:ext cx="3183775" cy="490451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7" name="Straight Arrow Connector 6"/>
            <p:cNvCxnSpPr/>
            <p:nvPr/>
          </p:nvCxnSpPr>
          <p:spPr>
            <a:xfrm flipV="1">
              <a:off x="6425738" y="3682538"/>
              <a:ext cx="648393" cy="931026"/>
            </a:xfrm>
            <a:prstGeom prst="straightConnector1">
              <a:avLst/>
            </a:prstGeom>
            <a:ln w="50800" cmpd="sng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127" y="3174882"/>
            <a:ext cx="2470706" cy="1552021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1164033" y="5044705"/>
            <a:ext cx="2633198" cy="1534160"/>
            <a:chOff x="2206689" y="1555036"/>
            <a:chExt cx="6046237" cy="3797793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06689" y="1555036"/>
              <a:ext cx="6046237" cy="3797793"/>
            </a:xfrm>
            <a:prstGeom prst="rect">
              <a:avLst/>
            </a:prstGeom>
          </p:spPr>
        </p:pic>
        <p:cxnSp>
          <p:nvCxnSpPr>
            <p:cNvPr id="13" name="Straight Arrow Connector 12"/>
            <p:cNvCxnSpPr/>
            <p:nvPr/>
          </p:nvCxnSpPr>
          <p:spPr>
            <a:xfrm flipH="1" flipV="1">
              <a:off x="3517642" y="3453933"/>
              <a:ext cx="1147664" cy="114428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3321698" y="2491273"/>
              <a:ext cx="606490" cy="625151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072970" y="1288405"/>
            <a:ext cx="3321331" cy="1648634"/>
            <a:chOff x="2447731" y="961053"/>
            <a:chExt cx="7973146" cy="4329635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447731" y="961053"/>
              <a:ext cx="7973146" cy="4329635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3088433" y="1464906"/>
              <a:ext cx="662473" cy="83976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601616" y="1548882"/>
              <a:ext cx="933062" cy="774440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 flipV="1">
              <a:off x="4711959" y="1690688"/>
              <a:ext cx="783772" cy="2181516"/>
            </a:xfrm>
            <a:prstGeom prst="straightConnector1">
              <a:avLst/>
            </a:prstGeom>
            <a:ln w="38100" cmpd="sng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6"/>
          <a:srcRect t="17436" b="7554"/>
          <a:stretch/>
        </p:blipFill>
        <p:spPr>
          <a:xfrm>
            <a:off x="6453672" y="3528475"/>
            <a:ext cx="5394300" cy="219171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49290" y="1296955"/>
            <a:ext cx="410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8620" y="3159143"/>
            <a:ext cx="410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8620" y="5058198"/>
            <a:ext cx="410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58847" y="3528475"/>
            <a:ext cx="410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43126" y="1156732"/>
            <a:ext cx="410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240127" y="278744"/>
            <a:ext cx="9303465" cy="64179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5430416" y="6120882"/>
            <a:ext cx="63074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Need Help ? Get in touch !</a:t>
            </a:r>
          </a:p>
          <a:p>
            <a:r>
              <a:rPr lang="en-GB" sz="1200" dirty="0" smtClean="0"/>
              <a:t>Claire Liegeois </a:t>
            </a:r>
            <a:r>
              <a:rPr lang="en-GB" sz="1200" dirty="0" smtClean="0">
                <a:hlinkClick r:id="rId7"/>
              </a:rPr>
              <a:t>cliegeois@nhs.net</a:t>
            </a:r>
            <a:endParaRPr lang="en-GB" sz="1200" dirty="0" smtClean="0"/>
          </a:p>
          <a:p>
            <a:r>
              <a:rPr lang="en-GB" sz="1200" dirty="0" smtClean="0"/>
              <a:t>Frits </a:t>
            </a:r>
            <a:r>
              <a:rPr lang="en-GB" sz="1200" dirty="0" err="1" smtClean="0"/>
              <a:t>Klinkhamer</a:t>
            </a:r>
            <a:r>
              <a:rPr lang="en-GB" sz="1200" dirty="0" smtClean="0"/>
              <a:t> </a:t>
            </a:r>
            <a:r>
              <a:rPr lang="en-GB" sz="1200" dirty="0" smtClean="0">
                <a:hlinkClick r:id="rId8"/>
              </a:rPr>
              <a:t>f.klinkhamer@nhs.net</a:t>
            </a:r>
            <a:r>
              <a:rPr lang="en-GB" sz="1200" dirty="0" smtClean="0"/>
              <a:t> </a:t>
            </a:r>
            <a:endParaRPr lang="en-GB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3305922" y="2517096"/>
            <a:ext cx="98261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Click !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33400" y="6067653"/>
            <a:ext cx="98261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Click !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53363" y="4051695"/>
            <a:ext cx="98261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Select !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561584" y="2434356"/>
            <a:ext cx="98261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Click !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 rot="20073588">
            <a:off x="9538618" y="4638297"/>
            <a:ext cx="98261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FF0000"/>
                </a:solidFill>
              </a:rPr>
              <a:t>Look !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38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Coordinate my Care (CMC) “5 steps” Guide</vt:lpstr>
    </vt:vector>
  </TitlesOfParts>
  <Company>Imperial College Healthcare NHS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Coordinate my Care (CMC) “5 steps” Guide</dc:title>
  <dc:creator>Liegeois, Claire</dc:creator>
  <cp:lastModifiedBy>Frits Klinkhamer</cp:lastModifiedBy>
  <cp:revision>1</cp:revision>
  <dcterms:created xsi:type="dcterms:W3CDTF">2021-02-24T17:40:06Z</dcterms:created>
  <dcterms:modified xsi:type="dcterms:W3CDTF">2021-05-18T13:46:49Z</dcterms:modified>
</cp:coreProperties>
</file>