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3" r:id="rId3"/>
    <p:sldMasterId id="2147483682" r:id="rId4"/>
  </p:sldMasterIdLst>
  <p:notesMasterIdLst>
    <p:notesMasterId r:id="rId41"/>
  </p:notesMasterIdLst>
  <p:sldIdLst>
    <p:sldId id="256" r:id="rId5"/>
    <p:sldId id="257" r:id="rId6"/>
    <p:sldId id="263" r:id="rId7"/>
    <p:sldId id="280" r:id="rId8"/>
    <p:sldId id="274" r:id="rId9"/>
    <p:sldId id="278" r:id="rId10"/>
    <p:sldId id="277" r:id="rId11"/>
    <p:sldId id="279" r:id="rId12"/>
    <p:sldId id="275" r:id="rId13"/>
    <p:sldId id="276" r:id="rId14"/>
    <p:sldId id="265" r:id="rId15"/>
    <p:sldId id="285" r:id="rId16"/>
    <p:sldId id="284" r:id="rId17"/>
    <p:sldId id="270" r:id="rId18"/>
    <p:sldId id="273" r:id="rId19"/>
    <p:sldId id="281" r:id="rId20"/>
    <p:sldId id="283" r:id="rId21"/>
    <p:sldId id="286" r:id="rId22"/>
    <p:sldId id="287" r:id="rId23"/>
    <p:sldId id="288" r:id="rId24"/>
    <p:sldId id="258" r:id="rId25"/>
    <p:sldId id="259" r:id="rId26"/>
    <p:sldId id="260" r:id="rId27"/>
    <p:sldId id="264" r:id="rId28"/>
    <p:sldId id="261" r:id="rId29"/>
    <p:sldId id="262" r:id="rId30"/>
    <p:sldId id="289" r:id="rId31"/>
    <p:sldId id="290" r:id="rId32"/>
    <p:sldId id="291" r:id="rId33"/>
    <p:sldId id="292" r:id="rId34"/>
    <p:sldId id="293" r:id="rId35"/>
    <p:sldId id="294" r:id="rId36"/>
    <p:sldId id="295" r:id="rId37"/>
    <p:sldId id="296" r:id="rId38"/>
    <p:sldId id="297" r:id="rId39"/>
    <p:sldId id="298"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104" d="100"/>
          <a:sy n="104" d="100"/>
        </p:scale>
        <p:origin x="7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Book4"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Medical Bank Size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cked"/>
        <c:varyColors val="0"/>
        <c:ser>
          <c:idx val="0"/>
          <c:order val="0"/>
          <c:tx>
            <c:strRef>
              <c:f>Sheet2!$B$1</c:f>
              <c:strCache>
                <c:ptCount val="1"/>
                <c:pt idx="0">
                  <c:v>Medical bank size</c:v>
                </c:pt>
              </c:strCache>
            </c:strRef>
          </c:tx>
          <c:spPr>
            <a:ln w="28575" cap="rnd">
              <a:solidFill>
                <a:schemeClr val="accent1"/>
              </a:solidFill>
              <a:round/>
            </a:ln>
            <a:effectLst/>
          </c:spPr>
          <c:marker>
            <c:symbol val="none"/>
          </c:marker>
          <c:cat>
            <c:strRef>
              <c:f>Sheet2!$A$2:$A$5</c:f>
              <c:strCache>
                <c:ptCount val="4"/>
                <c:pt idx="0">
                  <c:v>Pre-Locum's Nest</c:v>
                </c:pt>
                <c:pt idx="1">
                  <c:v>1-month post launch</c:v>
                </c:pt>
                <c:pt idx="2">
                  <c:v>3-months post launch</c:v>
                </c:pt>
                <c:pt idx="3">
                  <c:v>12-months post launch</c:v>
                </c:pt>
              </c:strCache>
            </c:strRef>
          </c:cat>
          <c:val>
            <c:numRef>
              <c:f>Sheet2!$B$2:$B$5</c:f>
              <c:numCache>
                <c:formatCode>General</c:formatCode>
                <c:ptCount val="4"/>
                <c:pt idx="0">
                  <c:v>30</c:v>
                </c:pt>
                <c:pt idx="1">
                  <c:v>215</c:v>
                </c:pt>
                <c:pt idx="2">
                  <c:v>354</c:v>
                </c:pt>
                <c:pt idx="3">
                  <c:v>405</c:v>
                </c:pt>
              </c:numCache>
            </c:numRef>
          </c:val>
          <c:smooth val="0"/>
          <c:extLst>
            <c:ext xmlns:c16="http://schemas.microsoft.com/office/drawing/2014/chart" uri="{C3380CC4-5D6E-409C-BE32-E72D297353CC}">
              <c16:uniqueId val="{00000000-EF64-584E-B2CF-7B8C0E978B41}"/>
            </c:ext>
          </c:extLst>
        </c:ser>
        <c:dLbls>
          <c:showLegendKey val="0"/>
          <c:showVal val="0"/>
          <c:showCatName val="0"/>
          <c:showSerName val="0"/>
          <c:showPercent val="0"/>
          <c:showBubbleSize val="0"/>
        </c:dLbls>
        <c:smooth val="0"/>
        <c:axId val="128038400"/>
        <c:axId val="115674496"/>
      </c:lineChart>
      <c:catAx>
        <c:axId val="128038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674496"/>
        <c:crosses val="autoZero"/>
        <c:auto val="1"/>
        <c:lblAlgn val="ctr"/>
        <c:lblOffset val="100"/>
        <c:noMultiLvlLbl val="0"/>
      </c:catAx>
      <c:valAx>
        <c:axId val="1156744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38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Medical Agency</a:t>
            </a:r>
            <a:r>
              <a:rPr lang="en-US" baseline="0" dirty="0"/>
              <a:t> </a:t>
            </a:r>
            <a:r>
              <a:rPr lang="en-US" dirty="0"/>
              <a:t>Spend (</a:t>
            </a:r>
            <a:r>
              <a:rPr lang="en-US" sz="1400" b="0" i="0" u="none" strike="noStrike" baseline="0" dirty="0">
                <a:effectLst/>
              </a:rPr>
              <a:t>£</a:t>
            </a:r>
            <a:r>
              <a:rPr lang="en-US" sz="1400" b="0" i="0" u="none" strike="noStrike" baseline="0" dirty="0"/>
              <a:t> </a:t>
            </a:r>
            <a:r>
              <a:rPr lang="en-US" dirty="0"/>
              <a:t>'000s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Sheet3!$B$1</c:f>
              <c:strCache>
                <c:ptCount val="1"/>
                <c:pt idx="0">
                  <c:v>Spend ('000s £)</c:v>
                </c:pt>
              </c:strCache>
            </c:strRef>
          </c:tx>
          <c:spPr>
            <a:ln w="28575" cap="rnd">
              <a:solidFill>
                <a:schemeClr val="accent1"/>
              </a:solidFill>
              <a:round/>
            </a:ln>
            <a:effectLst/>
          </c:spPr>
          <c:marker>
            <c:symbol val="none"/>
          </c:marker>
          <c:cat>
            <c:numRef>
              <c:f>Sheet3!$A$2:$A$14</c:f>
              <c:numCache>
                <c:formatCode>mmm\-yy</c:formatCode>
                <c:ptCount val="13"/>
                <c:pt idx="0">
                  <c:v>43221</c:v>
                </c:pt>
                <c:pt idx="1">
                  <c:v>43252</c:v>
                </c:pt>
                <c:pt idx="2">
                  <c:v>43282</c:v>
                </c:pt>
                <c:pt idx="3">
                  <c:v>43313</c:v>
                </c:pt>
                <c:pt idx="4">
                  <c:v>43344</c:v>
                </c:pt>
                <c:pt idx="5">
                  <c:v>43374</c:v>
                </c:pt>
                <c:pt idx="6">
                  <c:v>43405</c:v>
                </c:pt>
                <c:pt idx="7">
                  <c:v>43435</c:v>
                </c:pt>
                <c:pt idx="8">
                  <c:v>43466</c:v>
                </c:pt>
                <c:pt idx="9">
                  <c:v>43497</c:v>
                </c:pt>
                <c:pt idx="10">
                  <c:v>43525</c:v>
                </c:pt>
                <c:pt idx="11">
                  <c:v>43556</c:v>
                </c:pt>
              </c:numCache>
            </c:numRef>
          </c:cat>
          <c:val>
            <c:numRef>
              <c:f>Sheet3!$B$2:$B$14</c:f>
              <c:numCache>
                <c:formatCode>General</c:formatCode>
                <c:ptCount val="13"/>
                <c:pt idx="0">
                  <c:v>454</c:v>
                </c:pt>
                <c:pt idx="1">
                  <c:v>543</c:v>
                </c:pt>
                <c:pt idx="2">
                  <c:v>584</c:v>
                </c:pt>
                <c:pt idx="3">
                  <c:v>520</c:v>
                </c:pt>
                <c:pt idx="4">
                  <c:v>478</c:v>
                </c:pt>
                <c:pt idx="5">
                  <c:v>438</c:v>
                </c:pt>
                <c:pt idx="6">
                  <c:v>400</c:v>
                </c:pt>
                <c:pt idx="7">
                  <c:v>404</c:v>
                </c:pt>
                <c:pt idx="8">
                  <c:v>399</c:v>
                </c:pt>
                <c:pt idx="9">
                  <c:v>421</c:v>
                </c:pt>
                <c:pt idx="10">
                  <c:v>205</c:v>
                </c:pt>
                <c:pt idx="11">
                  <c:v>306</c:v>
                </c:pt>
              </c:numCache>
            </c:numRef>
          </c:val>
          <c:smooth val="0"/>
          <c:extLst>
            <c:ext xmlns:c16="http://schemas.microsoft.com/office/drawing/2014/chart" uri="{C3380CC4-5D6E-409C-BE32-E72D297353CC}">
              <c16:uniqueId val="{00000000-19EE-5142-908E-B09FFD74B7A3}"/>
            </c:ext>
          </c:extLst>
        </c:ser>
        <c:dLbls>
          <c:showLegendKey val="0"/>
          <c:showVal val="0"/>
          <c:showCatName val="0"/>
          <c:showSerName val="0"/>
          <c:showPercent val="0"/>
          <c:showBubbleSize val="0"/>
        </c:dLbls>
        <c:smooth val="0"/>
        <c:axId val="128040448"/>
        <c:axId val="115676224"/>
      </c:lineChart>
      <c:dateAx>
        <c:axId val="128040448"/>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15676224"/>
        <c:crosses val="autoZero"/>
        <c:auto val="1"/>
        <c:lblOffset val="100"/>
        <c:baseTimeUnit val="months"/>
      </c:dateAx>
      <c:valAx>
        <c:axId val="115676224"/>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0404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Sheet1!$B$8</c:f>
              <c:strCache>
                <c:ptCount val="1"/>
                <c:pt idx="0">
                  <c:v>% rate breaches</c:v>
                </c:pt>
              </c:strCache>
            </c:strRef>
          </c:tx>
          <c:spPr>
            <a:solidFill>
              <a:schemeClr val="accent1"/>
            </a:solidFill>
            <a:ln>
              <a:noFill/>
            </a:ln>
            <a:effectLst/>
          </c:spPr>
          <c:invertIfNegative val="0"/>
          <c:cat>
            <c:strRef>
              <c:f>Sheet1!$A$9:$A$11</c:f>
              <c:strCache>
                <c:ptCount val="3"/>
                <c:pt idx="0">
                  <c:v>Pre-LN</c:v>
                </c:pt>
                <c:pt idx="1">
                  <c:v>6 months post launch</c:v>
                </c:pt>
                <c:pt idx="2">
                  <c:v>12 months post launch</c:v>
                </c:pt>
              </c:strCache>
            </c:strRef>
          </c:cat>
          <c:val>
            <c:numRef>
              <c:f>Sheet1!$B$9:$B$11</c:f>
              <c:numCache>
                <c:formatCode>General</c:formatCode>
                <c:ptCount val="3"/>
                <c:pt idx="0">
                  <c:v>90</c:v>
                </c:pt>
                <c:pt idx="1">
                  <c:v>18</c:v>
                </c:pt>
                <c:pt idx="2">
                  <c:v>12</c:v>
                </c:pt>
              </c:numCache>
            </c:numRef>
          </c:val>
          <c:extLst>
            <c:ext xmlns:c16="http://schemas.microsoft.com/office/drawing/2014/chart" uri="{C3380CC4-5D6E-409C-BE32-E72D297353CC}">
              <c16:uniqueId val="{00000000-A659-E345-9C69-FF5EA995D25D}"/>
            </c:ext>
          </c:extLst>
        </c:ser>
        <c:dLbls>
          <c:showLegendKey val="0"/>
          <c:showVal val="0"/>
          <c:showCatName val="0"/>
          <c:showSerName val="0"/>
          <c:showPercent val="0"/>
          <c:showBubbleSize val="0"/>
        </c:dLbls>
        <c:gapWidth val="219"/>
        <c:overlap val="-27"/>
        <c:axId val="128546304"/>
        <c:axId val="115678528"/>
      </c:barChart>
      <c:catAx>
        <c:axId val="1285463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15678528"/>
        <c:crosses val="autoZero"/>
        <c:auto val="1"/>
        <c:lblAlgn val="ctr"/>
        <c:lblOffset val="100"/>
        <c:noMultiLvlLbl val="0"/>
      </c:catAx>
      <c:valAx>
        <c:axId val="11567852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85463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B541BE-3399-4C1D-AD12-0146BC630E14}" type="doc">
      <dgm:prSet loTypeId="urn:microsoft.com/office/officeart/2005/8/layout/pyramid4" loCatId="relationship" qsTypeId="urn:microsoft.com/office/officeart/2005/8/quickstyle/simple1" qsCatId="simple" csTypeId="urn:microsoft.com/office/officeart/2005/8/colors/accent1_2" csCatId="accent1" phldr="1"/>
      <dgm:spPr/>
      <dgm:t>
        <a:bodyPr/>
        <a:lstStyle/>
        <a:p>
          <a:endParaRPr lang="en-GB"/>
        </a:p>
      </dgm:t>
    </dgm:pt>
    <dgm:pt modelId="{BD5BB115-F94F-464F-8E1B-65B0EDB7BAA7}">
      <dgm:prSet phldrT="[Text]"/>
      <dgm:spPr/>
      <dgm:t>
        <a:bodyPr/>
        <a:lstStyle/>
        <a:p>
          <a:r>
            <a:rPr lang="en-GB" dirty="0"/>
            <a:t>Workforce Planning</a:t>
          </a:r>
        </a:p>
      </dgm:t>
    </dgm:pt>
    <dgm:pt modelId="{690D9447-5316-4707-9DA3-D3838ABB3D40}" type="parTrans" cxnId="{14C75E5F-55DD-40CC-83EB-5F538CB0E33F}">
      <dgm:prSet/>
      <dgm:spPr/>
      <dgm:t>
        <a:bodyPr/>
        <a:lstStyle/>
        <a:p>
          <a:endParaRPr lang="en-GB"/>
        </a:p>
      </dgm:t>
    </dgm:pt>
    <dgm:pt modelId="{5125CF2E-F5FE-4C5B-A135-FE00607B8FE1}" type="sibTrans" cxnId="{14C75E5F-55DD-40CC-83EB-5F538CB0E33F}">
      <dgm:prSet/>
      <dgm:spPr/>
      <dgm:t>
        <a:bodyPr/>
        <a:lstStyle/>
        <a:p>
          <a:endParaRPr lang="en-GB"/>
        </a:p>
      </dgm:t>
    </dgm:pt>
    <dgm:pt modelId="{1FE76F16-2CD0-4751-BDB5-DBD501A2B476}">
      <dgm:prSet phldrT="[Text]"/>
      <dgm:spPr/>
      <dgm:t>
        <a:bodyPr/>
        <a:lstStyle/>
        <a:p>
          <a:r>
            <a:rPr lang="en-GB" dirty="0"/>
            <a:t>Workforce Deployment</a:t>
          </a:r>
        </a:p>
      </dgm:t>
    </dgm:pt>
    <dgm:pt modelId="{79CF4664-9E77-4BF0-A001-620289E04094}" type="parTrans" cxnId="{3E0BD3FB-1378-4245-82D0-77F47B6B762C}">
      <dgm:prSet/>
      <dgm:spPr/>
      <dgm:t>
        <a:bodyPr/>
        <a:lstStyle/>
        <a:p>
          <a:endParaRPr lang="en-GB"/>
        </a:p>
      </dgm:t>
    </dgm:pt>
    <dgm:pt modelId="{B456DBAF-3D46-458F-88CB-E8D33954DFEB}" type="sibTrans" cxnId="{3E0BD3FB-1378-4245-82D0-77F47B6B762C}">
      <dgm:prSet/>
      <dgm:spPr/>
      <dgm:t>
        <a:bodyPr/>
        <a:lstStyle/>
        <a:p>
          <a:endParaRPr lang="en-GB"/>
        </a:p>
      </dgm:t>
    </dgm:pt>
    <dgm:pt modelId="{FCD8538D-ED8E-44CD-A6DB-AC38559F551C}">
      <dgm:prSet phldrT="[Text]"/>
      <dgm:spPr>
        <a:solidFill>
          <a:schemeClr val="accent1">
            <a:lumMod val="60000"/>
            <a:lumOff val="40000"/>
          </a:schemeClr>
        </a:solidFill>
      </dgm:spPr>
      <dgm:t>
        <a:bodyPr/>
        <a:lstStyle/>
        <a:p>
          <a:r>
            <a:rPr lang="en-GB" dirty="0"/>
            <a:t>Workforce Productivity</a:t>
          </a:r>
        </a:p>
      </dgm:t>
    </dgm:pt>
    <dgm:pt modelId="{F575B25A-19C1-4877-BE31-93115A5FC085}" type="parTrans" cxnId="{EC6B71FE-6BA7-480F-B67A-34AFD660D331}">
      <dgm:prSet/>
      <dgm:spPr/>
      <dgm:t>
        <a:bodyPr/>
        <a:lstStyle/>
        <a:p>
          <a:endParaRPr lang="en-GB"/>
        </a:p>
      </dgm:t>
    </dgm:pt>
    <dgm:pt modelId="{4F222AEE-A5A3-4B0E-9435-FCB1B926B58E}" type="sibTrans" cxnId="{EC6B71FE-6BA7-480F-B67A-34AFD660D331}">
      <dgm:prSet/>
      <dgm:spPr/>
      <dgm:t>
        <a:bodyPr/>
        <a:lstStyle/>
        <a:p>
          <a:endParaRPr lang="en-GB"/>
        </a:p>
      </dgm:t>
    </dgm:pt>
    <dgm:pt modelId="{B7F0150B-B0E9-4864-A88D-C12CD82B4B0D}">
      <dgm:prSet phldrT="[Text]"/>
      <dgm:spPr/>
      <dgm:t>
        <a:bodyPr/>
        <a:lstStyle/>
        <a:p>
          <a:r>
            <a:rPr lang="en-GB" dirty="0"/>
            <a:t>Productivity</a:t>
          </a:r>
        </a:p>
        <a:p>
          <a:r>
            <a:rPr lang="en-GB" dirty="0"/>
            <a:t>Measurement</a:t>
          </a:r>
        </a:p>
      </dgm:t>
    </dgm:pt>
    <dgm:pt modelId="{9097AC34-31B4-463F-A5F8-5D326681F43A}" type="parTrans" cxnId="{368B35A4-17C6-4D73-B6DA-509593EF88AC}">
      <dgm:prSet/>
      <dgm:spPr/>
      <dgm:t>
        <a:bodyPr/>
        <a:lstStyle/>
        <a:p>
          <a:endParaRPr lang="en-GB"/>
        </a:p>
      </dgm:t>
    </dgm:pt>
    <dgm:pt modelId="{B16B5A64-853D-4B73-A0C4-604D580D8B91}" type="sibTrans" cxnId="{368B35A4-17C6-4D73-B6DA-509593EF88AC}">
      <dgm:prSet/>
      <dgm:spPr/>
      <dgm:t>
        <a:bodyPr/>
        <a:lstStyle/>
        <a:p>
          <a:endParaRPr lang="en-GB"/>
        </a:p>
      </dgm:t>
    </dgm:pt>
    <dgm:pt modelId="{11C86C90-E104-4748-97EA-652CCF18767B}" type="pres">
      <dgm:prSet presAssocID="{65B541BE-3399-4C1D-AD12-0146BC630E14}" presName="compositeShape" presStyleCnt="0">
        <dgm:presLayoutVars>
          <dgm:chMax val="9"/>
          <dgm:dir/>
          <dgm:resizeHandles val="exact"/>
        </dgm:presLayoutVars>
      </dgm:prSet>
      <dgm:spPr/>
    </dgm:pt>
    <dgm:pt modelId="{B7B7B89C-C86E-498A-AA39-650AD86410B9}" type="pres">
      <dgm:prSet presAssocID="{65B541BE-3399-4C1D-AD12-0146BC630E14}" presName="triangle1" presStyleLbl="node1" presStyleIdx="0" presStyleCnt="4">
        <dgm:presLayoutVars>
          <dgm:bulletEnabled val="1"/>
        </dgm:presLayoutVars>
      </dgm:prSet>
      <dgm:spPr/>
    </dgm:pt>
    <dgm:pt modelId="{9553F0C6-7AE8-4B52-AE79-EEA68328C38A}" type="pres">
      <dgm:prSet presAssocID="{65B541BE-3399-4C1D-AD12-0146BC630E14}" presName="triangle2" presStyleLbl="node1" presStyleIdx="1" presStyleCnt="4">
        <dgm:presLayoutVars>
          <dgm:bulletEnabled val="1"/>
        </dgm:presLayoutVars>
      </dgm:prSet>
      <dgm:spPr/>
    </dgm:pt>
    <dgm:pt modelId="{2F811A27-5031-47CA-93D8-C996068DC4B4}" type="pres">
      <dgm:prSet presAssocID="{65B541BE-3399-4C1D-AD12-0146BC630E14}" presName="triangle3" presStyleLbl="node1" presStyleIdx="2" presStyleCnt="4">
        <dgm:presLayoutVars>
          <dgm:bulletEnabled val="1"/>
        </dgm:presLayoutVars>
      </dgm:prSet>
      <dgm:spPr/>
    </dgm:pt>
    <dgm:pt modelId="{BAAAA364-0230-41E6-855E-D0F283CA9929}" type="pres">
      <dgm:prSet presAssocID="{65B541BE-3399-4C1D-AD12-0146BC630E14}" presName="triangle4" presStyleLbl="node1" presStyleIdx="3" presStyleCnt="4">
        <dgm:presLayoutVars>
          <dgm:bulletEnabled val="1"/>
        </dgm:presLayoutVars>
      </dgm:prSet>
      <dgm:spPr/>
    </dgm:pt>
  </dgm:ptLst>
  <dgm:cxnLst>
    <dgm:cxn modelId="{42BF8A1D-EF5E-47A9-BC5B-115AC352F5A2}" type="presOf" srcId="{1FE76F16-2CD0-4751-BDB5-DBD501A2B476}" destId="{9553F0C6-7AE8-4B52-AE79-EEA68328C38A}" srcOrd="0" destOrd="0" presId="urn:microsoft.com/office/officeart/2005/8/layout/pyramid4"/>
    <dgm:cxn modelId="{FD87E41E-C9ED-4999-8CC5-6781470EC3E5}" type="presOf" srcId="{B7F0150B-B0E9-4864-A88D-C12CD82B4B0D}" destId="{BAAAA364-0230-41E6-855E-D0F283CA9929}" srcOrd="0" destOrd="0" presId="urn:microsoft.com/office/officeart/2005/8/layout/pyramid4"/>
    <dgm:cxn modelId="{14C75E5F-55DD-40CC-83EB-5F538CB0E33F}" srcId="{65B541BE-3399-4C1D-AD12-0146BC630E14}" destId="{BD5BB115-F94F-464F-8E1B-65B0EDB7BAA7}" srcOrd="0" destOrd="0" parTransId="{690D9447-5316-4707-9DA3-D3838ABB3D40}" sibTransId="{5125CF2E-F5FE-4C5B-A135-FE00607B8FE1}"/>
    <dgm:cxn modelId="{CCDE7170-1762-4801-9EB9-6CC60EB374C1}" type="presOf" srcId="{FCD8538D-ED8E-44CD-A6DB-AC38559F551C}" destId="{2F811A27-5031-47CA-93D8-C996068DC4B4}" srcOrd="0" destOrd="0" presId="urn:microsoft.com/office/officeart/2005/8/layout/pyramid4"/>
    <dgm:cxn modelId="{FE1DBB73-4B52-47F3-83E1-71149976B3A7}" type="presOf" srcId="{65B541BE-3399-4C1D-AD12-0146BC630E14}" destId="{11C86C90-E104-4748-97EA-652CCF18767B}" srcOrd="0" destOrd="0" presId="urn:microsoft.com/office/officeart/2005/8/layout/pyramid4"/>
    <dgm:cxn modelId="{368B35A4-17C6-4D73-B6DA-509593EF88AC}" srcId="{65B541BE-3399-4C1D-AD12-0146BC630E14}" destId="{B7F0150B-B0E9-4864-A88D-C12CD82B4B0D}" srcOrd="3" destOrd="0" parTransId="{9097AC34-31B4-463F-A5F8-5D326681F43A}" sibTransId="{B16B5A64-853D-4B73-A0C4-604D580D8B91}"/>
    <dgm:cxn modelId="{7E8FBCCD-18E1-44A8-9481-CCBC7CAFAA2D}" type="presOf" srcId="{BD5BB115-F94F-464F-8E1B-65B0EDB7BAA7}" destId="{B7B7B89C-C86E-498A-AA39-650AD86410B9}" srcOrd="0" destOrd="0" presId="urn:microsoft.com/office/officeart/2005/8/layout/pyramid4"/>
    <dgm:cxn modelId="{3E0BD3FB-1378-4245-82D0-77F47B6B762C}" srcId="{65B541BE-3399-4C1D-AD12-0146BC630E14}" destId="{1FE76F16-2CD0-4751-BDB5-DBD501A2B476}" srcOrd="1" destOrd="0" parTransId="{79CF4664-9E77-4BF0-A001-620289E04094}" sibTransId="{B456DBAF-3D46-458F-88CB-E8D33954DFEB}"/>
    <dgm:cxn modelId="{EC6B71FE-6BA7-480F-B67A-34AFD660D331}" srcId="{65B541BE-3399-4C1D-AD12-0146BC630E14}" destId="{FCD8538D-ED8E-44CD-A6DB-AC38559F551C}" srcOrd="2" destOrd="0" parTransId="{F575B25A-19C1-4877-BE31-93115A5FC085}" sibTransId="{4F222AEE-A5A3-4B0E-9435-FCB1B926B58E}"/>
    <dgm:cxn modelId="{3C6A21F0-1A4A-460D-A72B-95C9C626B0CC}" type="presParOf" srcId="{11C86C90-E104-4748-97EA-652CCF18767B}" destId="{B7B7B89C-C86E-498A-AA39-650AD86410B9}" srcOrd="0" destOrd="0" presId="urn:microsoft.com/office/officeart/2005/8/layout/pyramid4"/>
    <dgm:cxn modelId="{0F7CDD32-8483-496C-A162-CA51C62A5D38}" type="presParOf" srcId="{11C86C90-E104-4748-97EA-652CCF18767B}" destId="{9553F0C6-7AE8-4B52-AE79-EEA68328C38A}" srcOrd="1" destOrd="0" presId="urn:microsoft.com/office/officeart/2005/8/layout/pyramid4"/>
    <dgm:cxn modelId="{9F869C74-94EB-4ABA-95EC-FAC7A5FC7EAA}" type="presParOf" srcId="{11C86C90-E104-4748-97EA-652CCF18767B}" destId="{2F811A27-5031-47CA-93D8-C996068DC4B4}" srcOrd="2" destOrd="0" presId="urn:microsoft.com/office/officeart/2005/8/layout/pyramid4"/>
    <dgm:cxn modelId="{7A9ECA48-DDAD-446D-A835-A5B022AF9ADC}" type="presParOf" srcId="{11C86C90-E104-4748-97EA-652CCF18767B}" destId="{BAAAA364-0230-41E6-855E-D0F283CA9929}"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247543-3AC9-4376-BA24-08A7CCF0E612}" type="doc">
      <dgm:prSet loTypeId="urn:microsoft.com/office/officeart/2011/layout/HexagonRadial" loCatId="cycle" qsTypeId="urn:microsoft.com/office/officeart/2005/8/quickstyle/simple1" qsCatId="simple" csTypeId="urn:microsoft.com/office/officeart/2005/8/colors/accent1_2" csCatId="accent1" phldr="1"/>
      <dgm:spPr/>
      <dgm:t>
        <a:bodyPr/>
        <a:lstStyle/>
        <a:p>
          <a:endParaRPr lang="en-GB"/>
        </a:p>
      </dgm:t>
    </dgm:pt>
    <dgm:pt modelId="{D695C9E4-9047-4230-AE7A-7920B75F43BE}">
      <dgm:prSet phldrT="[Text]"/>
      <dgm:spPr>
        <a:solidFill>
          <a:schemeClr val="bg2">
            <a:lumMod val="60000"/>
            <a:lumOff val="40000"/>
          </a:schemeClr>
        </a:solidFill>
      </dgm:spPr>
      <dgm:t>
        <a:bodyPr/>
        <a:lstStyle/>
        <a:p>
          <a:r>
            <a:rPr lang="en-GB" dirty="0"/>
            <a:t>E-rostering &amp; E-Job Planning</a:t>
          </a:r>
        </a:p>
      </dgm:t>
    </dgm:pt>
    <dgm:pt modelId="{D68CEF35-039F-46C6-A8E0-F2041D7CD244}" type="parTrans" cxnId="{5415AA65-6BE8-418E-981F-5101E19D6628}">
      <dgm:prSet/>
      <dgm:spPr/>
      <dgm:t>
        <a:bodyPr/>
        <a:lstStyle/>
        <a:p>
          <a:endParaRPr lang="en-GB"/>
        </a:p>
      </dgm:t>
    </dgm:pt>
    <dgm:pt modelId="{3A6D83E4-34ED-4009-8767-7B4909975BAD}" type="sibTrans" cxnId="{5415AA65-6BE8-418E-981F-5101E19D6628}">
      <dgm:prSet/>
      <dgm:spPr/>
      <dgm:t>
        <a:bodyPr/>
        <a:lstStyle/>
        <a:p>
          <a:endParaRPr lang="en-GB"/>
        </a:p>
      </dgm:t>
    </dgm:pt>
    <dgm:pt modelId="{12A172E8-3B0E-4ECD-9EF5-AE3C4C02EFCC}">
      <dgm:prSet phldrT="[Text]"/>
      <dgm:spPr/>
      <dgm:t>
        <a:bodyPr/>
        <a:lstStyle/>
        <a:p>
          <a:r>
            <a:rPr lang="en-GB" dirty="0"/>
            <a:t>Workforce Planning</a:t>
          </a:r>
        </a:p>
      </dgm:t>
    </dgm:pt>
    <dgm:pt modelId="{435DE2BD-15CF-465A-928D-D30108E44B21}" type="parTrans" cxnId="{6F9848DF-B091-479E-8F98-6E0D26FB1FA1}">
      <dgm:prSet/>
      <dgm:spPr/>
      <dgm:t>
        <a:bodyPr/>
        <a:lstStyle/>
        <a:p>
          <a:endParaRPr lang="en-GB"/>
        </a:p>
      </dgm:t>
    </dgm:pt>
    <dgm:pt modelId="{6E81F252-5259-4E8A-B209-1A7DF3360DED}" type="sibTrans" cxnId="{6F9848DF-B091-479E-8F98-6E0D26FB1FA1}">
      <dgm:prSet/>
      <dgm:spPr/>
      <dgm:t>
        <a:bodyPr/>
        <a:lstStyle/>
        <a:p>
          <a:endParaRPr lang="en-GB"/>
        </a:p>
      </dgm:t>
    </dgm:pt>
    <dgm:pt modelId="{02E2B060-6FFF-4BB7-AE47-58C850296041}">
      <dgm:prSet phldrT="[Text]"/>
      <dgm:spPr/>
      <dgm:t>
        <a:bodyPr/>
        <a:lstStyle/>
        <a:p>
          <a:r>
            <a:rPr lang="en-GB" dirty="0"/>
            <a:t>Safe Staffing</a:t>
          </a:r>
        </a:p>
      </dgm:t>
    </dgm:pt>
    <dgm:pt modelId="{E85153FD-D435-4BFF-BE2E-89C62B96E507}" type="parTrans" cxnId="{2FA18DD3-8129-4EBD-9C0E-68801D093586}">
      <dgm:prSet/>
      <dgm:spPr/>
      <dgm:t>
        <a:bodyPr/>
        <a:lstStyle/>
        <a:p>
          <a:endParaRPr lang="en-GB"/>
        </a:p>
      </dgm:t>
    </dgm:pt>
    <dgm:pt modelId="{0CBF648F-82D2-4B2D-97F9-D3D3DA1295C5}" type="sibTrans" cxnId="{2FA18DD3-8129-4EBD-9C0E-68801D093586}">
      <dgm:prSet/>
      <dgm:spPr/>
      <dgm:t>
        <a:bodyPr/>
        <a:lstStyle/>
        <a:p>
          <a:endParaRPr lang="en-GB"/>
        </a:p>
      </dgm:t>
    </dgm:pt>
    <dgm:pt modelId="{405DBEAA-0F11-4C0E-8A22-FF13ED2B3ED9}">
      <dgm:prSet phldrT="[Text]"/>
      <dgm:spPr/>
      <dgm:t>
        <a:bodyPr/>
        <a:lstStyle/>
        <a:p>
          <a:r>
            <a:rPr lang="en-GB" dirty="0"/>
            <a:t>Workforce Deployment</a:t>
          </a:r>
        </a:p>
      </dgm:t>
    </dgm:pt>
    <dgm:pt modelId="{CB098403-E6D1-4073-A9CD-C9221352EAC4}" type="parTrans" cxnId="{48047F4A-CCE5-4B27-9E49-61CB92E8E8B4}">
      <dgm:prSet/>
      <dgm:spPr/>
      <dgm:t>
        <a:bodyPr/>
        <a:lstStyle/>
        <a:p>
          <a:endParaRPr lang="en-GB"/>
        </a:p>
      </dgm:t>
    </dgm:pt>
    <dgm:pt modelId="{42343C28-2C29-4E66-9BDF-036499F274F8}" type="sibTrans" cxnId="{48047F4A-CCE5-4B27-9E49-61CB92E8E8B4}">
      <dgm:prSet/>
      <dgm:spPr/>
      <dgm:t>
        <a:bodyPr/>
        <a:lstStyle/>
        <a:p>
          <a:endParaRPr lang="en-GB"/>
        </a:p>
      </dgm:t>
    </dgm:pt>
    <dgm:pt modelId="{630AA3A9-09B6-4B2D-B5EC-4359892A0633}">
      <dgm:prSet phldrT="[Text]"/>
      <dgm:spPr/>
      <dgm:t>
        <a:bodyPr/>
        <a:lstStyle/>
        <a:p>
          <a:r>
            <a:rPr lang="en-GB" dirty="0"/>
            <a:t>Temporary Staffing</a:t>
          </a:r>
        </a:p>
      </dgm:t>
    </dgm:pt>
    <dgm:pt modelId="{DB923F2E-B437-4EEA-B685-CD7E7EBD9DAD}" type="parTrans" cxnId="{1F627D4B-D55A-441D-8273-C22497E6A7E9}">
      <dgm:prSet/>
      <dgm:spPr/>
      <dgm:t>
        <a:bodyPr/>
        <a:lstStyle/>
        <a:p>
          <a:endParaRPr lang="en-GB"/>
        </a:p>
      </dgm:t>
    </dgm:pt>
    <dgm:pt modelId="{85EA733D-8F8C-4BB3-A773-4167A936D15E}" type="sibTrans" cxnId="{1F627D4B-D55A-441D-8273-C22497E6A7E9}">
      <dgm:prSet/>
      <dgm:spPr/>
      <dgm:t>
        <a:bodyPr/>
        <a:lstStyle/>
        <a:p>
          <a:endParaRPr lang="en-GB"/>
        </a:p>
      </dgm:t>
    </dgm:pt>
    <dgm:pt modelId="{603B496E-D5C9-4896-90FA-3BD7D6CA496C}">
      <dgm:prSet phldrT="[Text]"/>
      <dgm:spPr/>
      <dgm:t>
        <a:bodyPr/>
        <a:lstStyle/>
        <a:p>
          <a:r>
            <a:rPr lang="en-GB" dirty="0"/>
            <a:t>Flexible Staffing</a:t>
          </a:r>
        </a:p>
      </dgm:t>
    </dgm:pt>
    <dgm:pt modelId="{70CD4673-224A-4AC1-8A69-769627A45D38}" type="parTrans" cxnId="{2A9DCE6C-504A-401F-881F-81D3B8C7C68E}">
      <dgm:prSet/>
      <dgm:spPr/>
      <dgm:t>
        <a:bodyPr/>
        <a:lstStyle/>
        <a:p>
          <a:endParaRPr lang="en-GB"/>
        </a:p>
      </dgm:t>
    </dgm:pt>
    <dgm:pt modelId="{49DC646E-9AAC-48F7-B656-76114B7AC7F9}" type="sibTrans" cxnId="{2A9DCE6C-504A-401F-881F-81D3B8C7C68E}">
      <dgm:prSet/>
      <dgm:spPr/>
      <dgm:t>
        <a:bodyPr/>
        <a:lstStyle/>
        <a:p>
          <a:endParaRPr lang="en-GB"/>
        </a:p>
      </dgm:t>
    </dgm:pt>
    <dgm:pt modelId="{70E998F7-2C93-4499-9EBE-0F7DD5555744}">
      <dgm:prSet phldrT="[Text]"/>
      <dgm:spPr/>
      <dgm:t>
        <a:bodyPr/>
        <a:lstStyle/>
        <a:p>
          <a:r>
            <a:rPr lang="en-GB" dirty="0"/>
            <a:t>Staff Retention</a:t>
          </a:r>
        </a:p>
      </dgm:t>
    </dgm:pt>
    <dgm:pt modelId="{CFDF1712-1F04-489C-8D45-A240F654F317}" type="parTrans" cxnId="{7B53F114-7EC4-4691-AAED-EA1785BEB01B}">
      <dgm:prSet/>
      <dgm:spPr/>
      <dgm:t>
        <a:bodyPr/>
        <a:lstStyle/>
        <a:p>
          <a:endParaRPr lang="en-GB"/>
        </a:p>
      </dgm:t>
    </dgm:pt>
    <dgm:pt modelId="{8F375535-0E40-49B6-9A0B-EE2E74254FF4}" type="sibTrans" cxnId="{7B53F114-7EC4-4691-AAED-EA1785BEB01B}">
      <dgm:prSet/>
      <dgm:spPr/>
      <dgm:t>
        <a:bodyPr/>
        <a:lstStyle/>
        <a:p>
          <a:endParaRPr lang="en-GB"/>
        </a:p>
      </dgm:t>
    </dgm:pt>
    <dgm:pt modelId="{282D0C38-BBAB-495E-9CC6-0F5B8D1201D1}" type="pres">
      <dgm:prSet presAssocID="{4C247543-3AC9-4376-BA24-08A7CCF0E612}" presName="Name0" presStyleCnt="0">
        <dgm:presLayoutVars>
          <dgm:chMax val="1"/>
          <dgm:chPref val="1"/>
          <dgm:dir/>
          <dgm:animOne val="branch"/>
          <dgm:animLvl val="lvl"/>
        </dgm:presLayoutVars>
      </dgm:prSet>
      <dgm:spPr/>
    </dgm:pt>
    <dgm:pt modelId="{70607730-D615-4C8B-AFB2-7BAFE6187B56}" type="pres">
      <dgm:prSet presAssocID="{D695C9E4-9047-4230-AE7A-7920B75F43BE}" presName="Parent" presStyleLbl="node0" presStyleIdx="0" presStyleCnt="1">
        <dgm:presLayoutVars>
          <dgm:chMax val="6"/>
          <dgm:chPref val="6"/>
        </dgm:presLayoutVars>
      </dgm:prSet>
      <dgm:spPr/>
    </dgm:pt>
    <dgm:pt modelId="{D97CDB5F-4576-4882-B89C-B0BFCC14C4D4}" type="pres">
      <dgm:prSet presAssocID="{12A172E8-3B0E-4ECD-9EF5-AE3C4C02EFCC}" presName="Accent1" presStyleCnt="0"/>
      <dgm:spPr/>
    </dgm:pt>
    <dgm:pt modelId="{2652E58F-410E-4A8B-A677-D04B064D658B}" type="pres">
      <dgm:prSet presAssocID="{12A172E8-3B0E-4ECD-9EF5-AE3C4C02EFCC}" presName="Accent" presStyleLbl="bgShp" presStyleIdx="0" presStyleCnt="6"/>
      <dgm:spPr/>
    </dgm:pt>
    <dgm:pt modelId="{2800807C-1324-4637-ACF7-3D8CDE4AB645}" type="pres">
      <dgm:prSet presAssocID="{12A172E8-3B0E-4ECD-9EF5-AE3C4C02EFCC}" presName="Child1" presStyleLbl="node1" presStyleIdx="0" presStyleCnt="6">
        <dgm:presLayoutVars>
          <dgm:chMax val="0"/>
          <dgm:chPref val="0"/>
          <dgm:bulletEnabled val="1"/>
        </dgm:presLayoutVars>
      </dgm:prSet>
      <dgm:spPr/>
    </dgm:pt>
    <dgm:pt modelId="{9592099B-5BBE-45F4-AA58-C49F198D528B}" type="pres">
      <dgm:prSet presAssocID="{02E2B060-6FFF-4BB7-AE47-58C850296041}" presName="Accent2" presStyleCnt="0"/>
      <dgm:spPr/>
    </dgm:pt>
    <dgm:pt modelId="{2390F39C-7611-4B42-A2A5-A866A9FE264A}" type="pres">
      <dgm:prSet presAssocID="{02E2B060-6FFF-4BB7-AE47-58C850296041}" presName="Accent" presStyleLbl="bgShp" presStyleIdx="1" presStyleCnt="6"/>
      <dgm:spPr/>
    </dgm:pt>
    <dgm:pt modelId="{8869E47B-A276-402C-9E88-E10CB366A77D}" type="pres">
      <dgm:prSet presAssocID="{02E2B060-6FFF-4BB7-AE47-58C850296041}" presName="Child2" presStyleLbl="node1" presStyleIdx="1" presStyleCnt="6">
        <dgm:presLayoutVars>
          <dgm:chMax val="0"/>
          <dgm:chPref val="0"/>
          <dgm:bulletEnabled val="1"/>
        </dgm:presLayoutVars>
      </dgm:prSet>
      <dgm:spPr/>
    </dgm:pt>
    <dgm:pt modelId="{B8AA22CB-A74B-4FD1-B2D7-416EF50FE3EB}" type="pres">
      <dgm:prSet presAssocID="{405DBEAA-0F11-4C0E-8A22-FF13ED2B3ED9}" presName="Accent3" presStyleCnt="0"/>
      <dgm:spPr/>
    </dgm:pt>
    <dgm:pt modelId="{B0655538-0445-4720-A122-64EB965E41AD}" type="pres">
      <dgm:prSet presAssocID="{405DBEAA-0F11-4C0E-8A22-FF13ED2B3ED9}" presName="Accent" presStyleLbl="bgShp" presStyleIdx="2" presStyleCnt="6"/>
      <dgm:spPr/>
    </dgm:pt>
    <dgm:pt modelId="{470001D1-2ACE-490E-8151-7A3E79AFC0D0}" type="pres">
      <dgm:prSet presAssocID="{405DBEAA-0F11-4C0E-8A22-FF13ED2B3ED9}" presName="Child3" presStyleLbl="node1" presStyleIdx="2" presStyleCnt="6">
        <dgm:presLayoutVars>
          <dgm:chMax val="0"/>
          <dgm:chPref val="0"/>
          <dgm:bulletEnabled val="1"/>
        </dgm:presLayoutVars>
      </dgm:prSet>
      <dgm:spPr/>
    </dgm:pt>
    <dgm:pt modelId="{BDCF3BEA-F296-49A2-B0E3-E9327DB7DE00}" type="pres">
      <dgm:prSet presAssocID="{630AA3A9-09B6-4B2D-B5EC-4359892A0633}" presName="Accent4" presStyleCnt="0"/>
      <dgm:spPr/>
    </dgm:pt>
    <dgm:pt modelId="{7C124BA9-62D7-4BE0-B85A-3EB9B2A69157}" type="pres">
      <dgm:prSet presAssocID="{630AA3A9-09B6-4B2D-B5EC-4359892A0633}" presName="Accent" presStyleLbl="bgShp" presStyleIdx="3" presStyleCnt="6"/>
      <dgm:spPr/>
    </dgm:pt>
    <dgm:pt modelId="{117CF2D4-B032-49A1-9CE4-2E435D1E885C}" type="pres">
      <dgm:prSet presAssocID="{630AA3A9-09B6-4B2D-B5EC-4359892A0633}" presName="Child4" presStyleLbl="node1" presStyleIdx="3" presStyleCnt="6">
        <dgm:presLayoutVars>
          <dgm:chMax val="0"/>
          <dgm:chPref val="0"/>
          <dgm:bulletEnabled val="1"/>
        </dgm:presLayoutVars>
      </dgm:prSet>
      <dgm:spPr/>
    </dgm:pt>
    <dgm:pt modelId="{E82C8912-3577-4279-9062-5CA3C21CC255}" type="pres">
      <dgm:prSet presAssocID="{603B496E-D5C9-4896-90FA-3BD7D6CA496C}" presName="Accent5" presStyleCnt="0"/>
      <dgm:spPr/>
    </dgm:pt>
    <dgm:pt modelId="{5547521B-406F-4D28-A564-5D872B4842C8}" type="pres">
      <dgm:prSet presAssocID="{603B496E-D5C9-4896-90FA-3BD7D6CA496C}" presName="Accent" presStyleLbl="bgShp" presStyleIdx="4" presStyleCnt="6"/>
      <dgm:spPr/>
    </dgm:pt>
    <dgm:pt modelId="{C5BE2FB6-3934-40B4-9A39-72EA662760D2}" type="pres">
      <dgm:prSet presAssocID="{603B496E-D5C9-4896-90FA-3BD7D6CA496C}" presName="Child5" presStyleLbl="node1" presStyleIdx="4" presStyleCnt="6">
        <dgm:presLayoutVars>
          <dgm:chMax val="0"/>
          <dgm:chPref val="0"/>
          <dgm:bulletEnabled val="1"/>
        </dgm:presLayoutVars>
      </dgm:prSet>
      <dgm:spPr/>
    </dgm:pt>
    <dgm:pt modelId="{12E835F2-CB68-4261-AE41-BB14B5805B15}" type="pres">
      <dgm:prSet presAssocID="{70E998F7-2C93-4499-9EBE-0F7DD5555744}" presName="Accent6" presStyleCnt="0"/>
      <dgm:spPr/>
    </dgm:pt>
    <dgm:pt modelId="{CE3563DB-4E5A-4CBA-85BA-466891CFC001}" type="pres">
      <dgm:prSet presAssocID="{70E998F7-2C93-4499-9EBE-0F7DD5555744}" presName="Accent" presStyleLbl="bgShp" presStyleIdx="5" presStyleCnt="6"/>
      <dgm:spPr/>
    </dgm:pt>
    <dgm:pt modelId="{1CD7109A-46B2-49EC-BF08-D0312A0F71BC}" type="pres">
      <dgm:prSet presAssocID="{70E998F7-2C93-4499-9EBE-0F7DD5555744}" presName="Child6" presStyleLbl="node1" presStyleIdx="5" presStyleCnt="6">
        <dgm:presLayoutVars>
          <dgm:chMax val="0"/>
          <dgm:chPref val="0"/>
          <dgm:bulletEnabled val="1"/>
        </dgm:presLayoutVars>
      </dgm:prSet>
      <dgm:spPr/>
    </dgm:pt>
  </dgm:ptLst>
  <dgm:cxnLst>
    <dgm:cxn modelId="{7B53F114-7EC4-4691-AAED-EA1785BEB01B}" srcId="{D695C9E4-9047-4230-AE7A-7920B75F43BE}" destId="{70E998F7-2C93-4499-9EBE-0F7DD5555744}" srcOrd="5" destOrd="0" parTransId="{CFDF1712-1F04-489C-8D45-A240F654F317}" sibTransId="{8F375535-0E40-49B6-9A0B-EE2E74254FF4}"/>
    <dgm:cxn modelId="{D80E0B28-C64D-4296-A074-A31A5717EBED}" type="presOf" srcId="{70E998F7-2C93-4499-9EBE-0F7DD5555744}" destId="{1CD7109A-46B2-49EC-BF08-D0312A0F71BC}" srcOrd="0" destOrd="0" presId="urn:microsoft.com/office/officeart/2011/layout/HexagonRadial"/>
    <dgm:cxn modelId="{A693AA2C-2DE7-4B23-A2D7-BAC5E77FA020}" type="presOf" srcId="{02E2B060-6FFF-4BB7-AE47-58C850296041}" destId="{8869E47B-A276-402C-9E88-E10CB366A77D}" srcOrd="0" destOrd="0" presId="urn:microsoft.com/office/officeart/2011/layout/HexagonRadial"/>
    <dgm:cxn modelId="{5F2BD141-A8C2-4660-A817-D73130896E18}" type="presOf" srcId="{D695C9E4-9047-4230-AE7A-7920B75F43BE}" destId="{70607730-D615-4C8B-AFB2-7BAFE6187B56}" srcOrd="0" destOrd="0" presId="urn:microsoft.com/office/officeart/2011/layout/HexagonRadial"/>
    <dgm:cxn modelId="{5415AA65-6BE8-418E-981F-5101E19D6628}" srcId="{4C247543-3AC9-4376-BA24-08A7CCF0E612}" destId="{D695C9E4-9047-4230-AE7A-7920B75F43BE}" srcOrd="0" destOrd="0" parTransId="{D68CEF35-039F-46C6-A8E0-F2041D7CD244}" sibTransId="{3A6D83E4-34ED-4009-8767-7B4909975BAD}"/>
    <dgm:cxn modelId="{1BA16267-1200-422C-A90A-20EFAE023538}" type="presOf" srcId="{12A172E8-3B0E-4ECD-9EF5-AE3C4C02EFCC}" destId="{2800807C-1324-4637-ACF7-3D8CDE4AB645}" srcOrd="0" destOrd="0" presId="urn:microsoft.com/office/officeart/2011/layout/HexagonRadial"/>
    <dgm:cxn modelId="{E230F768-0D05-45A5-AB96-9C8673A56EF5}" type="presOf" srcId="{4C247543-3AC9-4376-BA24-08A7CCF0E612}" destId="{282D0C38-BBAB-495E-9CC6-0F5B8D1201D1}" srcOrd="0" destOrd="0" presId="urn:microsoft.com/office/officeart/2011/layout/HexagonRadial"/>
    <dgm:cxn modelId="{48047F4A-CCE5-4B27-9E49-61CB92E8E8B4}" srcId="{D695C9E4-9047-4230-AE7A-7920B75F43BE}" destId="{405DBEAA-0F11-4C0E-8A22-FF13ED2B3ED9}" srcOrd="2" destOrd="0" parTransId="{CB098403-E6D1-4073-A9CD-C9221352EAC4}" sibTransId="{42343C28-2C29-4E66-9BDF-036499F274F8}"/>
    <dgm:cxn modelId="{1F627D4B-D55A-441D-8273-C22497E6A7E9}" srcId="{D695C9E4-9047-4230-AE7A-7920B75F43BE}" destId="{630AA3A9-09B6-4B2D-B5EC-4359892A0633}" srcOrd="3" destOrd="0" parTransId="{DB923F2E-B437-4EEA-B685-CD7E7EBD9DAD}" sibTransId="{85EA733D-8F8C-4BB3-A773-4167A936D15E}"/>
    <dgm:cxn modelId="{2A9DCE6C-504A-401F-881F-81D3B8C7C68E}" srcId="{D695C9E4-9047-4230-AE7A-7920B75F43BE}" destId="{603B496E-D5C9-4896-90FA-3BD7D6CA496C}" srcOrd="4" destOrd="0" parTransId="{70CD4673-224A-4AC1-8A69-769627A45D38}" sibTransId="{49DC646E-9AAC-48F7-B656-76114B7AC7F9}"/>
    <dgm:cxn modelId="{AB3CBB9E-F02E-4FE6-B78E-084573FD234F}" type="presOf" srcId="{603B496E-D5C9-4896-90FA-3BD7D6CA496C}" destId="{C5BE2FB6-3934-40B4-9A39-72EA662760D2}" srcOrd="0" destOrd="0" presId="urn:microsoft.com/office/officeart/2011/layout/HexagonRadial"/>
    <dgm:cxn modelId="{44B44EA5-7C1F-46B3-96A1-B57AC14CB6E0}" type="presOf" srcId="{405DBEAA-0F11-4C0E-8A22-FF13ED2B3ED9}" destId="{470001D1-2ACE-490E-8151-7A3E79AFC0D0}" srcOrd="0" destOrd="0" presId="urn:microsoft.com/office/officeart/2011/layout/HexagonRadial"/>
    <dgm:cxn modelId="{EBD6CABD-2732-4ABF-A8CB-123349CD7C7B}" type="presOf" srcId="{630AA3A9-09B6-4B2D-B5EC-4359892A0633}" destId="{117CF2D4-B032-49A1-9CE4-2E435D1E885C}" srcOrd="0" destOrd="0" presId="urn:microsoft.com/office/officeart/2011/layout/HexagonRadial"/>
    <dgm:cxn modelId="{2FA18DD3-8129-4EBD-9C0E-68801D093586}" srcId="{D695C9E4-9047-4230-AE7A-7920B75F43BE}" destId="{02E2B060-6FFF-4BB7-AE47-58C850296041}" srcOrd="1" destOrd="0" parTransId="{E85153FD-D435-4BFF-BE2E-89C62B96E507}" sibTransId="{0CBF648F-82D2-4B2D-97F9-D3D3DA1295C5}"/>
    <dgm:cxn modelId="{6F9848DF-B091-479E-8F98-6E0D26FB1FA1}" srcId="{D695C9E4-9047-4230-AE7A-7920B75F43BE}" destId="{12A172E8-3B0E-4ECD-9EF5-AE3C4C02EFCC}" srcOrd="0" destOrd="0" parTransId="{435DE2BD-15CF-465A-928D-D30108E44B21}" sibTransId="{6E81F252-5259-4E8A-B209-1A7DF3360DED}"/>
    <dgm:cxn modelId="{30F5E583-B8DE-4497-A8D9-7CD4F8527581}" type="presParOf" srcId="{282D0C38-BBAB-495E-9CC6-0F5B8D1201D1}" destId="{70607730-D615-4C8B-AFB2-7BAFE6187B56}" srcOrd="0" destOrd="0" presId="urn:microsoft.com/office/officeart/2011/layout/HexagonRadial"/>
    <dgm:cxn modelId="{9689FCB1-6990-45DC-84F5-3B51964B516C}" type="presParOf" srcId="{282D0C38-BBAB-495E-9CC6-0F5B8D1201D1}" destId="{D97CDB5F-4576-4882-B89C-B0BFCC14C4D4}" srcOrd="1" destOrd="0" presId="urn:microsoft.com/office/officeart/2011/layout/HexagonRadial"/>
    <dgm:cxn modelId="{CC433B71-F1D7-4DB0-ACDB-8F34D9723E7E}" type="presParOf" srcId="{D97CDB5F-4576-4882-B89C-B0BFCC14C4D4}" destId="{2652E58F-410E-4A8B-A677-D04B064D658B}" srcOrd="0" destOrd="0" presId="urn:microsoft.com/office/officeart/2011/layout/HexagonRadial"/>
    <dgm:cxn modelId="{6EB58C45-9DCB-41CC-BEED-83C8BA174AC1}" type="presParOf" srcId="{282D0C38-BBAB-495E-9CC6-0F5B8D1201D1}" destId="{2800807C-1324-4637-ACF7-3D8CDE4AB645}" srcOrd="2" destOrd="0" presId="urn:microsoft.com/office/officeart/2011/layout/HexagonRadial"/>
    <dgm:cxn modelId="{4D6DB30D-10D5-46E5-BE27-135349489D39}" type="presParOf" srcId="{282D0C38-BBAB-495E-9CC6-0F5B8D1201D1}" destId="{9592099B-5BBE-45F4-AA58-C49F198D528B}" srcOrd="3" destOrd="0" presId="urn:microsoft.com/office/officeart/2011/layout/HexagonRadial"/>
    <dgm:cxn modelId="{E5BED7A4-B228-41CC-B4CF-22381DA9553B}" type="presParOf" srcId="{9592099B-5BBE-45F4-AA58-C49F198D528B}" destId="{2390F39C-7611-4B42-A2A5-A866A9FE264A}" srcOrd="0" destOrd="0" presId="urn:microsoft.com/office/officeart/2011/layout/HexagonRadial"/>
    <dgm:cxn modelId="{1FF71C5A-CE7B-4087-A018-6A8D1434D036}" type="presParOf" srcId="{282D0C38-BBAB-495E-9CC6-0F5B8D1201D1}" destId="{8869E47B-A276-402C-9E88-E10CB366A77D}" srcOrd="4" destOrd="0" presId="urn:microsoft.com/office/officeart/2011/layout/HexagonRadial"/>
    <dgm:cxn modelId="{68C9CA32-BF01-4B13-BB10-3A49FCF184FC}" type="presParOf" srcId="{282D0C38-BBAB-495E-9CC6-0F5B8D1201D1}" destId="{B8AA22CB-A74B-4FD1-B2D7-416EF50FE3EB}" srcOrd="5" destOrd="0" presId="urn:microsoft.com/office/officeart/2011/layout/HexagonRadial"/>
    <dgm:cxn modelId="{E9D04CF1-67A5-4FC2-9A92-6DE034C6CABB}" type="presParOf" srcId="{B8AA22CB-A74B-4FD1-B2D7-416EF50FE3EB}" destId="{B0655538-0445-4720-A122-64EB965E41AD}" srcOrd="0" destOrd="0" presId="urn:microsoft.com/office/officeart/2011/layout/HexagonRadial"/>
    <dgm:cxn modelId="{B4A1AD12-B3F0-493D-B209-D794DEBC17B8}" type="presParOf" srcId="{282D0C38-BBAB-495E-9CC6-0F5B8D1201D1}" destId="{470001D1-2ACE-490E-8151-7A3E79AFC0D0}" srcOrd="6" destOrd="0" presId="urn:microsoft.com/office/officeart/2011/layout/HexagonRadial"/>
    <dgm:cxn modelId="{B78ED557-3E6A-4C54-A896-511EE66ADD6F}" type="presParOf" srcId="{282D0C38-BBAB-495E-9CC6-0F5B8D1201D1}" destId="{BDCF3BEA-F296-49A2-B0E3-E9327DB7DE00}" srcOrd="7" destOrd="0" presId="urn:microsoft.com/office/officeart/2011/layout/HexagonRadial"/>
    <dgm:cxn modelId="{5310EB5D-59E1-4AED-9509-6EFC116C46FA}" type="presParOf" srcId="{BDCF3BEA-F296-49A2-B0E3-E9327DB7DE00}" destId="{7C124BA9-62D7-4BE0-B85A-3EB9B2A69157}" srcOrd="0" destOrd="0" presId="urn:microsoft.com/office/officeart/2011/layout/HexagonRadial"/>
    <dgm:cxn modelId="{A0B07FFF-BEA5-4DBB-BB02-BE7CD7B02AE8}" type="presParOf" srcId="{282D0C38-BBAB-495E-9CC6-0F5B8D1201D1}" destId="{117CF2D4-B032-49A1-9CE4-2E435D1E885C}" srcOrd="8" destOrd="0" presId="urn:microsoft.com/office/officeart/2011/layout/HexagonRadial"/>
    <dgm:cxn modelId="{937B11F1-A248-4ABA-ADCB-6DDEB4C9DBC2}" type="presParOf" srcId="{282D0C38-BBAB-495E-9CC6-0F5B8D1201D1}" destId="{E82C8912-3577-4279-9062-5CA3C21CC255}" srcOrd="9" destOrd="0" presId="urn:microsoft.com/office/officeart/2011/layout/HexagonRadial"/>
    <dgm:cxn modelId="{F674082D-23FE-41DD-8752-1F285279FA43}" type="presParOf" srcId="{E82C8912-3577-4279-9062-5CA3C21CC255}" destId="{5547521B-406F-4D28-A564-5D872B4842C8}" srcOrd="0" destOrd="0" presId="urn:microsoft.com/office/officeart/2011/layout/HexagonRadial"/>
    <dgm:cxn modelId="{DE04FC14-7A93-43C7-A399-70393B761BAD}" type="presParOf" srcId="{282D0C38-BBAB-495E-9CC6-0F5B8D1201D1}" destId="{C5BE2FB6-3934-40B4-9A39-72EA662760D2}" srcOrd="10" destOrd="0" presId="urn:microsoft.com/office/officeart/2011/layout/HexagonRadial"/>
    <dgm:cxn modelId="{D7AD00C5-DBAF-48E4-B1FA-2E2875E89294}" type="presParOf" srcId="{282D0C38-BBAB-495E-9CC6-0F5B8D1201D1}" destId="{12E835F2-CB68-4261-AE41-BB14B5805B15}" srcOrd="11" destOrd="0" presId="urn:microsoft.com/office/officeart/2011/layout/HexagonRadial"/>
    <dgm:cxn modelId="{9D444A7B-9581-438F-A019-E2C3905D01DF}" type="presParOf" srcId="{12E835F2-CB68-4261-AE41-BB14B5805B15}" destId="{CE3563DB-4E5A-4CBA-85BA-466891CFC001}" srcOrd="0" destOrd="0" presId="urn:microsoft.com/office/officeart/2011/layout/HexagonRadial"/>
    <dgm:cxn modelId="{21A0AFC9-F112-4165-8EAC-AF1507FC49B8}" type="presParOf" srcId="{282D0C38-BBAB-495E-9CC6-0F5B8D1201D1}" destId="{1CD7109A-46B2-49EC-BF08-D0312A0F71BC}"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B7B89C-C86E-498A-AA39-650AD86410B9}">
      <dsp:nvSpPr>
        <dsp:cNvPr id="0" name=""/>
        <dsp:cNvSpPr/>
      </dsp:nvSpPr>
      <dsp:spPr>
        <a:xfrm>
          <a:off x="3295715" y="0"/>
          <a:ext cx="2223036" cy="222303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Workforce Planning</a:t>
          </a:r>
        </a:p>
      </dsp:txBody>
      <dsp:txXfrm>
        <a:off x="3851474" y="1111518"/>
        <a:ext cx="1111518" cy="1111518"/>
      </dsp:txXfrm>
    </dsp:sp>
    <dsp:sp modelId="{9553F0C6-7AE8-4B52-AE79-EEA68328C38A}">
      <dsp:nvSpPr>
        <dsp:cNvPr id="0" name=""/>
        <dsp:cNvSpPr/>
      </dsp:nvSpPr>
      <dsp:spPr>
        <a:xfrm>
          <a:off x="2184196" y="2223036"/>
          <a:ext cx="2223036" cy="222303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Workforce Deployment</a:t>
          </a:r>
        </a:p>
      </dsp:txBody>
      <dsp:txXfrm>
        <a:off x="2739955" y="3334554"/>
        <a:ext cx="1111518" cy="1111518"/>
      </dsp:txXfrm>
    </dsp:sp>
    <dsp:sp modelId="{2F811A27-5031-47CA-93D8-C996068DC4B4}">
      <dsp:nvSpPr>
        <dsp:cNvPr id="0" name=""/>
        <dsp:cNvSpPr/>
      </dsp:nvSpPr>
      <dsp:spPr>
        <a:xfrm rot="10800000">
          <a:off x="3295715" y="2223036"/>
          <a:ext cx="2223036" cy="2223036"/>
        </a:xfrm>
        <a:prstGeom prst="triangle">
          <a:avLst/>
        </a:prstGeom>
        <a:solidFill>
          <a:schemeClr val="accent1">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Workforce Productivity</a:t>
          </a:r>
        </a:p>
      </dsp:txBody>
      <dsp:txXfrm rot="10800000">
        <a:off x="3851474" y="2223036"/>
        <a:ext cx="1111518" cy="1111518"/>
      </dsp:txXfrm>
    </dsp:sp>
    <dsp:sp modelId="{BAAAA364-0230-41E6-855E-D0F283CA9929}">
      <dsp:nvSpPr>
        <dsp:cNvPr id="0" name=""/>
        <dsp:cNvSpPr/>
      </dsp:nvSpPr>
      <dsp:spPr>
        <a:xfrm>
          <a:off x="4407233" y="2223036"/>
          <a:ext cx="2223036" cy="2223036"/>
        </a:xfrm>
        <a:prstGeom prst="triangl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GB" sz="1300" kern="1200" dirty="0"/>
            <a:t>Productivity</a:t>
          </a:r>
        </a:p>
        <a:p>
          <a:pPr marL="0" lvl="0" indent="0" algn="ctr" defTabSz="577850">
            <a:lnSpc>
              <a:spcPct val="90000"/>
            </a:lnSpc>
            <a:spcBef>
              <a:spcPct val="0"/>
            </a:spcBef>
            <a:spcAft>
              <a:spcPct val="35000"/>
            </a:spcAft>
            <a:buNone/>
          </a:pPr>
          <a:r>
            <a:rPr lang="en-GB" sz="1300" kern="1200" dirty="0"/>
            <a:t>Measurement</a:t>
          </a:r>
        </a:p>
      </dsp:txBody>
      <dsp:txXfrm>
        <a:off x="4962992" y="3334554"/>
        <a:ext cx="1111518" cy="111151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607730-D615-4C8B-AFB2-7BAFE6187B56}">
      <dsp:nvSpPr>
        <dsp:cNvPr id="0" name=""/>
        <dsp:cNvSpPr/>
      </dsp:nvSpPr>
      <dsp:spPr>
        <a:xfrm>
          <a:off x="3008786" y="1352826"/>
          <a:ext cx="1719501" cy="1487438"/>
        </a:xfrm>
        <a:prstGeom prst="hexagon">
          <a:avLst>
            <a:gd name="adj" fmla="val 28570"/>
            <a:gd name="vf" fmla="val 115470"/>
          </a:avLst>
        </a:prstGeom>
        <a:solidFill>
          <a:schemeClr val="bg2">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E-rostering &amp; E-Job Planning</a:t>
          </a:r>
        </a:p>
      </dsp:txBody>
      <dsp:txXfrm>
        <a:off x="3293731" y="1599315"/>
        <a:ext cx="1149611" cy="994460"/>
      </dsp:txXfrm>
    </dsp:sp>
    <dsp:sp modelId="{2390F39C-7611-4B42-A2A5-A866A9FE264A}">
      <dsp:nvSpPr>
        <dsp:cNvPr id="0" name=""/>
        <dsp:cNvSpPr/>
      </dsp:nvSpPr>
      <dsp:spPr>
        <a:xfrm>
          <a:off x="4085525" y="641187"/>
          <a:ext cx="648762" cy="5589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800807C-1324-4637-ACF7-3D8CDE4AB645}">
      <dsp:nvSpPr>
        <dsp:cNvPr id="0" name=""/>
        <dsp:cNvSpPr/>
      </dsp:nvSpPr>
      <dsp:spPr>
        <a:xfrm>
          <a:off x="3167177" y="0"/>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Workforce Planning</a:t>
          </a:r>
        </a:p>
      </dsp:txBody>
      <dsp:txXfrm>
        <a:off x="3400698" y="202023"/>
        <a:ext cx="942077" cy="815007"/>
      </dsp:txXfrm>
    </dsp:sp>
    <dsp:sp modelId="{B0655538-0445-4720-A122-64EB965E41AD}">
      <dsp:nvSpPr>
        <dsp:cNvPr id="0" name=""/>
        <dsp:cNvSpPr/>
      </dsp:nvSpPr>
      <dsp:spPr>
        <a:xfrm>
          <a:off x="4842681" y="1686211"/>
          <a:ext cx="648762" cy="5589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69E47B-A276-402C-9E88-E10CB366A77D}">
      <dsp:nvSpPr>
        <dsp:cNvPr id="0" name=""/>
        <dsp:cNvSpPr/>
      </dsp:nvSpPr>
      <dsp:spPr>
        <a:xfrm>
          <a:off x="4459503" y="749799"/>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Safe Staffing</a:t>
          </a:r>
        </a:p>
      </dsp:txBody>
      <dsp:txXfrm>
        <a:off x="4693024" y="951822"/>
        <a:ext cx="942077" cy="815007"/>
      </dsp:txXfrm>
    </dsp:sp>
    <dsp:sp modelId="{7C124BA9-62D7-4BE0-B85A-3EB9B2A69157}">
      <dsp:nvSpPr>
        <dsp:cNvPr id="0" name=""/>
        <dsp:cNvSpPr/>
      </dsp:nvSpPr>
      <dsp:spPr>
        <a:xfrm>
          <a:off x="4316711" y="2865846"/>
          <a:ext cx="648762" cy="5589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0001D1-2ACE-490E-8151-7A3E79AFC0D0}">
      <dsp:nvSpPr>
        <dsp:cNvPr id="0" name=""/>
        <dsp:cNvSpPr/>
      </dsp:nvSpPr>
      <dsp:spPr>
        <a:xfrm>
          <a:off x="4459503" y="2223819"/>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Workforce Deployment</a:t>
          </a:r>
        </a:p>
      </dsp:txBody>
      <dsp:txXfrm>
        <a:off x="4693024" y="2425842"/>
        <a:ext cx="942077" cy="815007"/>
      </dsp:txXfrm>
    </dsp:sp>
    <dsp:sp modelId="{5547521B-406F-4D28-A564-5D872B4842C8}">
      <dsp:nvSpPr>
        <dsp:cNvPr id="0" name=""/>
        <dsp:cNvSpPr/>
      </dsp:nvSpPr>
      <dsp:spPr>
        <a:xfrm>
          <a:off x="3011986" y="2988296"/>
          <a:ext cx="648762" cy="5589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17CF2D4-B032-49A1-9CE4-2E435D1E885C}">
      <dsp:nvSpPr>
        <dsp:cNvPr id="0" name=""/>
        <dsp:cNvSpPr/>
      </dsp:nvSpPr>
      <dsp:spPr>
        <a:xfrm>
          <a:off x="3167177" y="2974458"/>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Temporary Staffing</a:t>
          </a:r>
        </a:p>
      </dsp:txBody>
      <dsp:txXfrm>
        <a:off x="3400698" y="3176481"/>
        <a:ext cx="942077" cy="815007"/>
      </dsp:txXfrm>
    </dsp:sp>
    <dsp:sp modelId="{CE3563DB-4E5A-4CBA-85BA-466891CFC001}">
      <dsp:nvSpPr>
        <dsp:cNvPr id="0" name=""/>
        <dsp:cNvSpPr/>
      </dsp:nvSpPr>
      <dsp:spPr>
        <a:xfrm>
          <a:off x="2242430" y="1943692"/>
          <a:ext cx="648762" cy="558995"/>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BE2FB6-3934-40B4-9A39-72EA662760D2}">
      <dsp:nvSpPr>
        <dsp:cNvPr id="0" name=""/>
        <dsp:cNvSpPr/>
      </dsp:nvSpPr>
      <dsp:spPr>
        <a:xfrm>
          <a:off x="1868851" y="2224658"/>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Flexible Staffing</a:t>
          </a:r>
        </a:p>
      </dsp:txBody>
      <dsp:txXfrm>
        <a:off x="2102372" y="2426681"/>
        <a:ext cx="942077" cy="815007"/>
      </dsp:txXfrm>
    </dsp:sp>
    <dsp:sp modelId="{1CD7109A-46B2-49EC-BF08-D0312A0F71BC}">
      <dsp:nvSpPr>
        <dsp:cNvPr id="0" name=""/>
        <dsp:cNvSpPr/>
      </dsp:nvSpPr>
      <dsp:spPr>
        <a:xfrm>
          <a:off x="1868851" y="748122"/>
          <a:ext cx="1409119" cy="1219053"/>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GB" sz="1400" kern="1200" dirty="0"/>
            <a:t>Staff Retention</a:t>
          </a:r>
        </a:p>
      </dsp:txBody>
      <dsp:txXfrm>
        <a:off x="2102372" y="950145"/>
        <a:ext cx="942077" cy="8150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51168-59E3-489F-917C-5BF77F2B2B8C}" type="datetimeFigureOut">
              <a:rPr lang="en-GB" smtClean="0"/>
              <a:t>16/03/2021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D35E28-0119-4B46-B151-002FD5D2F057}" type="slidenum">
              <a:rPr lang="en-GB" smtClean="0"/>
              <a:t>‹#›</a:t>
            </a:fld>
            <a:endParaRPr lang="en-GB"/>
          </a:p>
        </p:txBody>
      </p:sp>
    </p:spTree>
    <p:extLst>
      <p:ext uri="{BB962C8B-B14F-4D97-AF65-F5344CB8AC3E}">
        <p14:creationId xmlns:p14="http://schemas.microsoft.com/office/powerpoint/2010/main" val="24663456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Good evening everyone.  It is a great pleasure to have been invited by Digital Health London to be here tonight and to have the opportunity to address an audience of innovators with a common interest in the NHS workforce, and how we can support them through application of technology to deliver health services fit for the future. </a:t>
            </a:r>
          </a:p>
          <a:p>
            <a:endParaRPr lang="en-GB" dirty="0"/>
          </a:p>
          <a:p>
            <a:r>
              <a:rPr lang="en-GB" dirty="0"/>
              <a:t>Andy Howlett, who was due to be speaking this evening is unfortunately unable to be here, and has asked me to send </a:t>
            </a:r>
            <a:r>
              <a:rPr lang="en-GB"/>
              <a:t>his apologies.</a:t>
            </a:r>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481280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Interim People Plan highlights the key areas where the NHS approach to the workforce needs to change.  Digital technology will underpin and enable in several of these areas including:</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New Care Models </a:t>
            </a:r>
            <a:r>
              <a:rPr lang="en-GB" dirty="0"/>
              <a:t>where redesign of care pathways to keep patients out of hospital settings, and utilise population health data to target segments of the population with certain risk factors for preventive intervention, will no doubt lead to changes in the way in which services deploy the workforce.  Digital technology will enable many of these pathway improvements (wearables, remote monitoring, video consultation, App supported patient self-management etc) as well as harvesting data.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Enabling productive working</a:t>
            </a:r>
            <a:r>
              <a:rPr lang="en-GB" dirty="0"/>
              <a:t>, not only through utilising outcome data to identify variation in performance and eliminate unwarranted variation (such as championed by the GIRFT and </a:t>
            </a:r>
            <a:r>
              <a:rPr lang="en-GB" dirty="0" err="1"/>
              <a:t>RightCare</a:t>
            </a:r>
            <a:r>
              <a:rPr lang="en-GB" dirty="0"/>
              <a:t> programmes led by NHSE &amp; I), but through utilising digital tools to ensure workforce capacity and demand for care are matched dynamically to optimise care quality and efficiency – more on this topic in a moment.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And</a:t>
            </a:r>
            <a:r>
              <a:rPr lang="en-GB" b="1" dirty="0"/>
              <a:t> Supporting our current NHS staff </a:t>
            </a:r>
            <a:r>
              <a:rPr lang="en-GB" b="0" dirty="0"/>
              <a:t>utilising these same digital workforce deployment tools, alongside a change in culture that embraces flexible working patterns, flexible hours contracts, and creates the employment conditions within the NHS that makes is a place that staff want to work and remain.</a:t>
            </a:r>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11783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provider digitisation programme is all about driving the spread of proven digital technology and ensuring all core patient data is digitised.  This enables health processes to be made more efficient and make a massive impact on care quality and workforce productivity.  The LHCR programme will join that digital information into a longitudinal health and care record for all patients, accessible anywhere to support care delivery</a:t>
            </a:r>
          </a:p>
          <a:p>
            <a:endParaRPr lang="en-GB" dirty="0"/>
          </a:p>
          <a:p>
            <a:r>
              <a:rPr lang="en-GB" dirty="0"/>
              <a:t>The rapidly growing body of health data enables, not only improvements in care delivery to individuals, but opens up the opportunities to plan and deliver care at population level.  This enables a more risk-based approach and segmentation of patients, supporting the targeting of groups for preventive health interventions and screening.  Keeping patients well and/or diagnosing illness earlier delivers significant outcome benefits and efficiencies.  These services will see a changing requirement for our workforce and should see a greater proportion of care delivered in primary care settings.</a:t>
            </a:r>
          </a:p>
          <a:p>
            <a:endParaRPr lang="en-GB" dirty="0"/>
          </a:p>
          <a:p>
            <a:r>
              <a:rPr lang="en-GB" dirty="0"/>
              <a:t>Population health will see development of new care models, but new applications of established technologies will also enable new ways of delivering health services to patients.  Video, mobile, smartphone Apps, remote monitoring including wearables and point of care testing applied in the primary and community care sector  have the potential to transform many traditional approached to care.</a:t>
            </a:r>
          </a:p>
          <a:p>
            <a:endParaRPr lang="en-GB" dirty="0"/>
          </a:p>
          <a:p>
            <a:r>
              <a:rPr lang="en-GB" dirty="0"/>
              <a: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09047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of the digital technologies picked out in the NHS Long Term Plan is electronic rostering and job planning, both as an enabler of productivity, and as an enabler of flexible working patterns</a:t>
            </a:r>
          </a:p>
          <a:p>
            <a:endParaRPr lang="en-GB" dirty="0"/>
          </a:p>
          <a:p>
            <a:r>
              <a:rPr lang="en-GB" dirty="0"/>
              <a:t>In our approach to improving clinical workforce productivity, the NHS England &amp; NHS Improvement Workforce Productivity team have focussed on three key “pillars” of success:</a:t>
            </a:r>
          </a:p>
          <a:p>
            <a:pPr marL="171450" indent="-171450">
              <a:buFont typeface="Arial" panose="020B0604020202020204" pitchFamily="34" charset="0"/>
              <a:buChar char="•"/>
            </a:pPr>
            <a:r>
              <a:rPr lang="en-GB" dirty="0"/>
              <a:t>Effective workforce planning (ensuring workforce capacity, including skill mix, meets anticipated demand for care)</a:t>
            </a:r>
          </a:p>
          <a:p>
            <a:pPr marL="171450" indent="-171450">
              <a:buFont typeface="Arial" panose="020B0604020202020204" pitchFamily="34" charset="0"/>
              <a:buChar char="•"/>
            </a:pPr>
            <a:r>
              <a:rPr lang="en-GB" dirty="0"/>
              <a:t>Optimising workforce deployment (ensuring available workforce is deployed dynamically and matched with actual demand for care on a daily basis)</a:t>
            </a:r>
          </a:p>
          <a:p>
            <a:pPr marL="171450" indent="-171450">
              <a:buFont typeface="Arial" panose="020B0604020202020204" pitchFamily="34" charset="0"/>
              <a:buChar char="•"/>
            </a:pPr>
            <a:r>
              <a:rPr lang="en-GB" dirty="0"/>
              <a:t>Measuring productivity (developing meaningful metrics to enable a better understanding of productivity, and therefore the ability to influence it positively)</a:t>
            </a:r>
          </a:p>
          <a:p>
            <a:pPr marL="171450" indent="-171450">
              <a:buFont typeface="Arial" panose="020B0604020202020204" pitchFamily="34" charset="0"/>
              <a:buChar char="•"/>
            </a:pPr>
            <a:endParaRPr lang="en-GB" dirty="0"/>
          </a:p>
          <a:p>
            <a:pPr marL="0" indent="0">
              <a:buFont typeface="Arial" panose="020B0604020202020204" pitchFamily="34" charset="0"/>
              <a:buNone/>
            </a:pPr>
            <a:r>
              <a:rPr lang="en-GB" dirty="0"/>
              <a:t>All three pillars are underpinned by e-rostering and e-job planning tools, or “workforce deployment software”, and the data that these tools generate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931487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Workforce deployment is, of course the primary purpose of job planning and rostering software, but it also supports other aspects of managing the workforce:</a:t>
            </a:r>
          </a:p>
          <a:p>
            <a:pPr marL="171450" indent="-171450">
              <a:buFont typeface="Arial" panose="020B0604020202020204" pitchFamily="34" charset="0"/>
              <a:buChar char="•"/>
            </a:pPr>
            <a:r>
              <a:rPr lang="en-GB" dirty="0"/>
              <a:t>Data on demand and seasonal variations supports effective </a:t>
            </a:r>
            <a:r>
              <a:rPr lang="en-GB" b="1" dirty="0"/>
              <a:t>workforce planning</a:t>
            </a:r>
          </a:p>
          <a:p>
            <a:pPr marL="171450" indent="-171450">
              <a:buFont typeface="Arial" panose="020B0604020202020204" pitchFamily="34" charset="0"/>
              <a:buChar char="•"/>
            </a:pPr>
            <a:r>
              <a:rPr lang="en-GB" dirty="0"/>
              <a:t>Data on required staffing levels on a daily basis, and matching available workforce against that demand provides assurance that </a:t>
            </a:r>
            <a:r>
              <a:rPr lang="en-GB" b="1" dirty="0"/>
              <a:t>staffing levels are safe</a:t>
            </a:r>
          </a:p>
          <a:p>
            <a:pPr marL="171450" indent="-171450">
              <a:buFont typeface="Arial" panose="020B0604020202020204" pitchFamily="34" charset="0"/>
              <a:buChar char="•"/>
            </a:pPr>
            <a:r>
              <a:rPr lang="en-GB" dirty="0"/>
              <a:t>Effective daily deployment is supported, enabling </a:t>
            </a:r>
            <a:r>
              <a:rPr lang="en-GB" b="1" dirty="0"/>
              <a:t>dynamic redeployment </a:t>
            </a:r>
            <a:r>
              <a:rPr lang="en-GB" dirty="0"/>
              <a:t>of staff to where they are needed, taking account of competence and skill mix</a:t>
            </a:r>
          </a:p>
          <a:p>
            <a:pPr marL="171450" indent="-171450">
              <a:buFont typeface="Arial" panose="020B0604020202020204" pitchFamily="34" charset="0"/>
              <a:buChar char="•"/>
            </a:pPr>
            <a:r>
              <a:rPr lang="en-GB" dirty="0"/>
              <a:t>The visibility of workforce availability vs requirements enables early identification of temporary staffing requirements, maximising opportunities to fill with bank staff, and supporting effective control of agency staffing.  Daily deployment supports </a:t>
            </a:r>
            <a:r>
              <a:rPr lang="en-GB" b="1" dirty="0"/>
              <a:t>minimisation of demand for temporary staffing</a:t>
            </a:r>
          </a:p>
          <a:p>
            <a:pPr marL="171450" indent="-171450">
              <a:buFont typeface="Arial" panose="020B0604020202020204" pitchFamily="34" charset="0"/>
              <a:buChar char="•"/>
            </a:pPr>
            <a:r>
              <a:rPr lang="en-GB" b="1" dirty="0"/>
              <a:t>Flexible working</a:t>
            </a:r>
            <a:r>
              <a:rPr lang="en-GB" dirty="0"/>
              <a:t> patterns, self rostering and effective communication &amp; engagement with staff </a:t>
            </a:r>
            <a:r>
              <a:rPr lang="en-GB" b="1" dirty="0"/>
              <a:t>is facilitated by smartphone Apps </a:t>
            </a:r>
            <a:r>
              <a:rPr lang="en-GB" dirty="0"/>
              <a:t>and remote access</a:t>
            </a:r>
          </a:p>
          <a:p>
            <a:pPr marL="171450" indent="-171450">
              <a:buFont typeface="Arial" panose="020B0604020202020204" pitchFamily="34" charset="0"/>
              <a:buChar char="•"/>
            </a:pPr>
            <a:r>
              <a:rPr lang="en-GB" dirty="0"/>
              <a:t>A workforce planned properly at the right levels, with capacity and demand matched, and effectively engaged using digital tools is less likely to seek a better opportunity elsewhere, and has been demonstrated to </a:t>
            </a:r>
            <a:r>
              <a:rPr lang="en-GB" b="1" dirty="0"/>
              <a:t>reduce sickness and boost retention </a:t>
            </a:r>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5010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team at NHS England &amp; NHS Improvement are working hard to create the conditions where there is a vibrant, competitive and innovative market place, underpinned by the principles set out in the Secretary of State’s Tech vision; interoperability, open data standards supporting APIs, and data owned by the NHS.  We envisage a future with a modular architecture where NHS employers can pick and choose the applications and digital services that best meet their particular needs, and the software tools that they chose will “plug and play”.  Suppliers should compete based on content, and should look beyond the basic functionality of rostering staff and seek to provide added value based on the ability to utilise data from other applications such as EPR systems.</a:t>
            </a:r>
          </a:p>
          <a:p>
            <a:endParaRPr lang="en-GB" dirty="0"/>
          </a:p>
          <a:p>
            <a:r>
              <a:rPr lang="en-GB" dirty="0"/>
              <a:t>The single most important message to suppliers is work hard to understand your customer’s problems and design tools to solve them.</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912020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conclude, this is a very exciting time to be involved in developing and investing in digital technology in the NHS.</a:t>
            </a:r>
          </a:p>
          <a:p>
            <a:endParaRPr lang="en-GB" dirty="0"/>
          </a:p>
          <a:p>
            <a:r>
              <a:rPr lang="en-GB" dirty="0"/>
              <a:t>It feels like we are approaching a tipping point where we will start to feel a rapid transformation of the way in which care is delivered, enabled by digital tools and innovations.  </a:t>
            </a:r>
          </a:p>
          <a:p>
            <a:endParaRPr lang="en-GB" dirty="0"/>
          </a:p>
          <a:p>
            <a:r>
              <a:rPr lang="en-GB" dirty="0"/>
              <a:t>This transformation is desperately needed to realise some of the big opportunities to improve health outcomes in the UK, and address the significant pressure that our highly skilled and dedicated workforce is experiencing. </a:t>
            </a:r>
          </a:p>
          <a:p>
            <a:endParaRPr lang="en-GB" dirty="0"/>
          </a:p>
          <a:p>
            <a:r>
              <a:rPr lang="en-GB" dirty="0"/>
              <a:t>There is a big opportunity for industry and the NHS to collaborate to provide the solutions, and I hope events like these assist in connecting people to start that collaboration.</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937422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0488" y="744538"/>
            <a:ext cx="6616700" cy="372268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EAA412C-D94D-9C40-8AC4-A0B3025A3D6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8885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Everywhere we look these days we are reminded that the NHS workforce is under enormous pressure to meet the seemingly inexorable rise in demand for healthcare.</a:t>
            </a:r>
          </a:p>
          <a:p>
            <a:endParaRPr lang="en-GB" dirty="0"/>
          </a:p>
          <a:p>
            <a:r>
              <a:rPr lang="en-GB" dirty="0"/>
              <a:t>The think tanks have all published separately on this subject in recent times, and in late 2018 jointly published a document “Make or Break” highlighting the need for government and the NHS to act now.  This report estimates that the workforce gap is 100,000 now, and may be as large as 350,000 by 2030</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212594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Other commentators have highlighted that this issue is not confined to the NHS in the UK, but is a global issue.</a:t>
            </a:r>
          </a:p>
          <a:p>
            <a:endParaRPr lang="en-GB" dirty="0"/>
          </a:p>
          <a:p>
            <a:r>
              <a:rPr lang="en-GB" dirty="0"/>
              <a:t>In his recent book “Human”, Mark </a:t>
            </a:r>
            <a:r>
              <a:rPr lang="en-GB" dirty="0" err="1"/>
              <a:t>Britnell</a:t>
            </a:r>
            <a:r>
              <a:rPr lang="en-GB" dirty="0"/>
              <a:t> highlights what he calls “a global crisis in healthcare”, and the World Health Organisation’s estimated gap of 15 million healthcare workers worldwide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19109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There is a strong consensus amongst the think tanks and commentators, both those with a UK focus and those thinking more globally, that digital technology is a key part of a solution to this growing workforce challenge</a:t>
            </a:r>
          </a:p>
          <a:p>
            <a:endParaRPr lang="en-GB" dirty="0"/>
          </a:p>
          <a:p>
            <a:r>
              <a:rPr lang="en-GB" dirty="0"/>
              <a:t>“Make or Break” highlights the need to accelerate the adoption and deployment of new technologies, and </a:t>
            </a:r>
            <a:r>
              <a:rPr lang="en-GB" dirty="0" err="1"/>
              <a:t>Britnell</a:t>
            </a:r>
            <a:r>
              <a:rPr lang="en-GB" dirty="0"/>
              <a:t> identifies what he calls the “Digital Dividend”</a:t>
            </a:r>
          </a:p>
          <a:p>
            <a:endParaRPr lang="en-GB" dirty="0"/>
          </a:p>
          <a:p>
            <a:r>
              <a:rPr lang="en-GB" dirty="0"/>
              <a:t>Both also highlight the importance of new care models, and how technology is can enable these to be established.</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873857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Alongside the identification of digital technology as a key enabler of future health provision, and a contributor to the solution to workforce shortages, the need for the general level of digital skills in that workforce to be enhanced has been acknowledged.</a:t>
            </a:r>
          </a:p>
          <a:p>
            <a:endParaRPr lang="en-GB" dirty="0"/>
          </a:p>
          <a:p>
            <a:r>
              <a:rPr lang="en-GB" dirty="0"/>
              <a:t>The </a:t>
            </a:r>
            <a:r>
              <a:rPr lang="en-GB" dirty="0" err="1"/>
              <a:t>Topol</a:t>
            </a:r>
            <a:r>
              <a:rPr lang="en-GB" dirty="0"/>
              <a:t> Review, published in February this year, highlights the need for improved digital skills throughout the workforce, and makes recommendations on how this might be achieved. </a:t>
            </a:r>
          </a:p>
          <a:p>
            <a:endParaRPr lang="en-GB" dirty="0"/>
          </a:p>
          <a:p>
            <a:r>
              <a:rPr lang="en-GB" dirty="0"/>
              <a:t>Another joint think tank publication in March, “Closing the Gap” also identifies the importance of staff adapting and enhancing skills in digital technology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757654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his review of operational productivity in the acute hospital sector of the NHS in England in 2016, Lord Carter highlighted the significant productivity opportunity (valued at £2Bn at the time) through the NHS using its people more effectively.</a:t>
            </a:r>
          </a:p>
          <a:p>
            <a:endParaRPr lang="en-GB" dirty="0"/>
          </a:p>
          <a:p>
            <a:r>
              <a:rPr lang="en-GB" dirty="0"/>
              <a:t>Carter highlighted the unwarranted variation in the uptake of digital tools, in particular, electronic rostering and job planning, electronic prescribing and the use of technology to make back office and procurement processes more efficient.  Carter emphasised the need for investment in these areas to enable productivity improvement.</a:t>
            </a:r>
          </a:p>
          <a:p>
            <a:endParaRPr lang="en-GB" dirty="0"/>
          </a:p>
          <a:p>
            <a:r>
              <a:rPr lang="en-GB" dirty="0"/>
              <a:t>This finding was repeated in his report into Community &amp; Mental Health services published in July 2018, highlighting the variability in the uptake of mobile technology within community services and the transformative impact on those services where technology had been adopted.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221293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productivity opportunities in health through automation are reported to be significant.  This analysis by McKinsey &amp; Co in 2017 puts that figure at 36%.</a:t>
            </a:r>
          </a:p>
          <a:p>
            <a:endParaRPr lang="en-GB" dirty="0"/>
          </a:p>
          <a:p>
            <a:r>
              <a:rPr lang="en-GB" dirty="0"/>
              <a:t>Opportunities exist not only through the adoption of technologies that have been successfully exploited in other sectors for some time such as mobile communications or robotic process automation, but also through newer technologies that are enabled by the growth in processing power and exploitation of “big data”</a:t>
            </a:r>
          </a:p>
          <a:p>
            <a:endParaRPr lang="en-GB" dirty="0"/>
          </a:p>
          <a:p>
            <a:r>
              <a:rPr lang="en-GB" dirty="0"/>
              <a:t>Whether it is adoption of established, or emerging, technology, the way in which patients and healthcare workers interact will change</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902605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the healthcare workforce, the expectation is that digital technology will augment and enhance the skills of clinicians rather than replace them</a:t>
            </a:r>
          </a:p>
          <a:p>
            <a:endParaRPr lang="en-GB" dirty="0"/>
          </a:p>
          <a:p>
            <a:r>
              <a:rPr lang="en-GB" dirty="0"/>
              <a:t>We are already familiar with the way in which established technologies such as EPR systems save time and enhance clinician’s effectiveness (and productivity) through making clinical information available to them more reliably, sharing that information with multiple users simultaneously and enabling it to be transferred instantaneously.</a:t>
            </a:r>
          </a:p>
          <a:p>
            <a:endParaRPr lang="en-GB" dirty="0"/>
          </a:p>
          <a:p>
            <a:r>
              <a:rPr lang="en-GB" dirty="0"/>
              <a:t>Emerging applications of AI in healthcare are also augmenting clinicians; highlighting through algorithms the patients who are most likely to be clinically unwell and moving them to the top of the worklist; identifying which cells on a pathology slide appear abnormal and highlighting them to the pathologist; and taking routine measurements from digital images to speed up clinical interpretation and reporting.</a:t>
            </a:r>
          </a:p>
          <a:p>
            <a:endParaRPr lang="en-GB" dirty="0"/>
          </a:p>
          <a:p>
            <a:r>
              <a:rPr lang="en-GB" dirty="0"/>
              <a:t>As more digital tools are developed to augment clinical practice, traditional tasks will change and roles will adapt to take advantage of the time saved either to add more value or to treat more patients within the time available</a:t>
            </a:r>
          </a:p>
          <a:p>
            <a:endParaRPr lang="en-GB" dirty="0"/>
          </a:p>
          <a:p>
            <a:r>
              <a:rPr lang="en-GB" dirty="0"/>
              <a:t>The </a:t>
            </a:r>
            <a:r>
              <a:rPr lang="en-GB" dirty="0" err="1"/>
              <a:t>Topol</a:t>
            </a:r>
            <a:r>
              <a:rPr lang="en-GB" dirty="0"/>
              <a:t> Review talks about the “gift of time”, and the NHS People Plan will focus on “releasing time to care”</a:t>
            </a:r>
          </a:p>
          <a:p>
            <a:endParaRPr lang="en-GB" dirty="0"/>
          </a:p>
          <a:p>
            <a:r>
              <a:rPr lang="en-GB" dirty="0"/>
              <a:t> </a:t>
            </a:r>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086315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NHS Long Term Plan published earlier this year sets out the priorities for the NHS in England and how the increased funding settlement will be prioritised to reduce the burden of disease</a:t>
            </a:r>
          </a:p>
          <a:p>
            <a:endParaRPr lang="en-GB" dirty="0"/>
          </a:p>
          <a:p>
            <a:r>
              <a:rPr lang="en-GB" dirty="0"/>
              <a:t>Both adoption of Digital technology, with an entire chapter dedicated to the subject, and Workforce, which is subject to a comprehensive “NHS People Plan” developed jointly between NHSE/I, Health Education England and the service itself and due to be published later this year, have been highlighted as key enablers of the ambition set out in the LTP.  An Interim People Plan was published last week, setting out the vision for the future workforce, and the immediate priority areas for this year.</a:t>
            </a:r>
          </a:p>
          <a:p>
            <a:endParaRPr lang="en-GB" dirty="0"/>
          </a:p>
          <a:p>
            <a:r>
              <a:rPr lang="en-GB" dirty="0"/>
              <a:t>From a digital perspective the emphasis was not just on exciting new innovations and technology, but also on the usability of the basic tools of the job as illustrated in the second of these two quotes from the LTP</a:t>
            </a:r>
          </a:p>
          <a:p>
            <a:endParaRPr lang="en-GB" dirty="0"/>
          </a:p>
          <a:p>
            <a:endParaRPr lang="en-GB"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Calibri"/>
                <a:ea typeface="+mn-ea"/>
                <a:cs typeface="+mn-cs"/>
              </a:rPr>
              <a:t>NHS Improvement</a:t>
            </a: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90AB7D-FC04-41BF-88F7-E47891A0628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6149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15B7E-3708-4769-A089-93435034DC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E65400-6D20-45FE-9D81-7080D61E237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2C0713A-21EC-4CA0-87B2-84CEB1A6A40C}"/>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DF31F155-72C6-49B6-A90F-7127843D406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6E03ED-E912-44D1-9EA7-19D9A0545B4F}"/>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3166565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797D9-A64A-4B13-9119-33D39EEC7A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95EBD99-B06B-45FB-816D-AD1EF8690A1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7952892-3DBA-4168-81F6-33A2E60D1F9D}"/>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2CBABAC9-893A-4100-920D-CC93258CB0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18AE15-1A19-4B2D-808D-A70106A5FC47}"/>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2879852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74A310-7B3F-462D-99A7-A744D22A563A}"/>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49FE737-432E-4447-8E2F-4A52E8CAF7D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421DD3B-BE7D-44BE-8003-40E24468A36E}"/>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3AA49827-BC0D-41BC-8508-9F86E19AE4E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13A33A8-BBA8-4BDB-812B-25805D02F9DD}"/>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2410001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599385" y="3660488"/>
            <a:ext cx="10515600" cy="689541"/>
          </a:xfrm>
          <a:prstGeom prst="rect">
            <a:avLst/>
          </a:prstGeom>
        </p:spPr>
        <p:txBody>
          <a:bodyPr/>
          <a:lstStyle>
            <a:lvl1pPr>
              <a:defRPr sz="36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618301" y="4364955"/>
            <a:ext cx="9144000" cy="473244"/>
          </a:xfrm>
          <a:prstGeom prst="rect">
            <a:avLst/>
          </a:prstGeom>
        </p:spPr>
        <p:txBody>
          <a:bodyPr/>
          <a:lstStyle>
            <a:lvl1pPr marL="0" indent="0" algn="l">
              <a:buNone/>
              <a:defRPr sz="1800" b="0" i="0" baseline="0">
                <a:solidFill>
                  <a:srgbClr val="005EB8"/>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10261546" y="293024"/>
            <a:ext cx="1440873" cy="436418"/>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6345237"/>
            <a:ext cx="12192000" cy="309465"/>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3434080" y="5792942"/>
            <a:ext cx="5323840" cy="406400"/>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12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431050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Content Placeholder 9"/>
          <p:cNvSpPr>
            <a:spLocks noGrp="1"/>
          </p:cNvSpPr>
          <p:nvPr>
            <p:ph sz="quarter" idx="10"/>
          </p:nvPr>
        </p:nvSpPr>
        <p:spPr>
          <a:xfrm>
            <a:off x="614920" y="1343804"/>
            <a:ext cx="10316899" cy="2244128"/>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1" name="Title 10"/>
          <p:cNvSpPr>
            <a:spLocks noGrp="1"/>
          </p:cNvSpPr>
          <p:nvPr>
            <p:ph type="title"/>
          </p:nvPr>
        </p:nvSpPr>
        <p:spPr>
          <a:xfrm>
            <a:off x="609601" y="548641"/>
            <a:ext cx="8756073" cy="611649"/>
          </a:xfrm>
          <a:prstGeom prst="rect">
            <a:avLst/>
          </a:prstGeom>
        </p:spPr>
        <p:txBody>
          <a:bodyPr/>
          <a:lstStyle>
            <a:lvl1pPr>
              <a:defRPr sz="3600" b="0">
                <a:solidFill>
                  <a:srgbClr val="005EB8"/>
                </a:solidFill>
                <a:latin typeface="Arial" panose="020B0604020202020204" pitchFamily="34" charset="0"/>
                <a:cs typeface="Arial" panose="020B0604020202020204" pitchFamily="34" charset="0"/>
              </a:defRPr>
            </a:lvl1pPr>
          </a:lstStyle>
          <a:p>
            <a:r>
              <a:rPr lang="en-US"/>
              <a:t>Click to edit Master title style</a:t>
            </a:r>
            <a:endParaRPr lang="en-US" sz="2800" dirty="0">
              <a:solidFill>
                <a:srgbClr val="005EB8"/>
              </a:solidFill>
              <a:latin typeface="Arial" charset="0"/>
              <a:ea typeface="Arial" charset="0"/>
              <a:cs typeface="Arial" charset="0"/>
            </a:endParaRPr>
          </a:p>
        </p:txBody>
      </p:sp>
      <p:sp>
        <p:nvSpPr>
          <p:cNvPr id="8" name="TextBox 7"/>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a:t>
            </a:r>
            <a:endParaRPr lang="en-US" sz="1200" dirty="0">
              <a:solidFill>
                <a:schemeClr val="accent3"/>
              </a:solidFill>
              <a:latin typeface="Arial" panose="020B0604020202020204" pitchFamily="34" charset="0"/>
              <a:cs typeface="Arial" panose="020B0604020202020204" pitchFamily="34" charset="0"/>
            </a:endParaRPr>
          </a:p>
        </p:txBody>
      </p:sp>
      <p:sp>
        <p:nvSpPr>
          <p:cNvPr id="9"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pic>
        <p:nvPicPr>
          <p:cNvPr id="12" name="Picture 11" descr="A picture containing clipart&#10;&#10;Description generated with very high confidence">
            <a:extLst>
              <a:ext uri="{FF2B5EF4-FFF2-40B4-BE49-F238E27FC236}">
                <a16:creationId xmlns:a16="http://schemas.microsoft.com/office/drawing/2014/main" id="{7ADC841C-5A22-4563-A975-9750BB6F94B4}"/>
              </a:ext>
            </a:extLst>
          </p:cNvPr>
          <p:cNvPicPr>
            <a:picLocks noChangeAspect="1"/>
          </p:cNvPicPr>
          <p:nvPr userDrawn="1"/>
        </p:nvPicPr>
        <p:blipFill>
          <a:blip r:embed="rId2"/>
          <a:stretch>
            <a:fillRect/>
          </a:stretch>
        </p:blipFill>
        <p:spPr>
          <a:xfrm>
            <a:off x="10261546" y="293024"/>
            <a:ext cx="1440873" cy="436418"/>
          </a:xfrm>
          <a:prstGeom prst="rect">
            <a:avLst/>
          </a:prstGeom>
        </p:spPr>
      </p:pic>
    </p:spTree>
    <p:extLst>
      <p:ext uri="{BB962C8B-B14F-4D97-AF65-F5344CB8AC3E}">
        <p14:creationId xmlns:p14="http://schemas.microsoft.com/office/powerpoint/2010/main" val="32380511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Slide 1">
    <p:spTree>
      <p:nvGrpSpPr>
        <p:cNvPr id="1" name=""/>
        <p:cNvGrpSpPr/>
        <p:nvPr/>
      </p:nvGrpSpPr>
      <p:grpSpPr>
        <a:xfrm>
          <a:off x="0" y="0"/>
          <a:ext cx="0" cy="0"/>
          <a:chOff x="0" y="0"/>
          <a:chExt cx="0" cy="0"/>
        </a:xfrm>
      </p:grpSpPr>
      <p:sp>
        <p:nvSpPr>
          <p:cNvPr id="28" name="Freeform 27">
            <a:extLst>
              <a:ext uri="{FF2B5EF4-FFF2-40B4-BE49-F238E27FC236}">
                <a16:creationId xmlns:a16="http://schemas.microsoft.com/office/drawing/2014/main" id="{41683818-7710-324D-9D61-FCCC8010DA98}"/>
              </a:ext>
            </a:extLst>
          </p:cNvPr>
          <p:cNvSpPr/>
          <p:nvPr/>
        </p:nvSpPr>
        <p:spPr>
          <a:xfrm>
            <a:off x="-1" y="3492031"/>
            <a:ext cx="12192000" cy="3367786"/>
          </a:xfrm>
          <a:custGeom>
            <a:avLst/>
            <a:gdLst>
              <a:gd name="connsiteX0" fmla="*/ 9136215 w 9144000"/>
              <a:gd name="connsiteY0" fmla="*/ 0 h 3367786"/>
              <a:gd name="connsiteX1" fmla="*/ 9144000 w 9144000"/>
              <a:gd name="connsiteY1" fmla="*/ 3358493 h 3367786"/>
              <a:gd name="connsiteX2" fmla="*/ 0 w 9144000"/>
              <a:gd name="connsiteY2" fmla="*/ 3367786 h 3367786"/>
              <a:gd name="connsiteX3" fmla="*/ 0 w 9144000"/>
              <a:gd name="connsiteY3" fmla="*/ 2428944 h 3367786"/>
              <a:gd name="connsiteX4" fmla="*/ 9136215 w 9144000"/>
              <a:gd name="connsiteY4" fmla="*/ 0 h 33677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3367786">
                <a:moveTo>
                  <a:pt x="9136215" y="0"/>
                </a:moveTo>
                <a:cubicBezTo>
                  <a:pt x="9138809" y="1119498"/>
                  <a:pt x="9141405" y="2238995"/>
                  <a:pt x="9144000" y="3358493"/>
                </a:cubicBezTo>
                <a:lnTo>
                  <a:pt x="0" y="3367786"/>
                </a:lnTo>
                <a:lnTo>
                  <a:pt x="0" y="2428944"/>
                </a:lnTo>
                <a:lnTo>
                  <a:pt x="913621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sp>
        <p:nvSpPr>
          <p:cNvPr id="19" name="Text Placeholder 13">
            <a:extLst>
              <a:ext uri="{FF2B5EF4-FFF2-40B4-BE49-F238E27FC236}">
                <a16:creationId xmlns:a16="http://schemas.microsoft.com/office/drawing/2014/main" id="{9D1D3334-16EF-404E-996F-D251D13B1E18}"/>
              </a:ext>
            </a:extLst>
          </p:cNvPr>
          <p:cNvSpPr>
            <a:spLocks noGrp="1"/>
          </p:cNvSpPr>
          <p:nvPr>
            <p:ph type="body" sz="quarter" idx="10"/>
          </p:nvPr>
        </p:nvSpPr>
        <p:spPr>
          <a:xfrm>
            <a:off x="1289552" y="3657507"/>
            <a:ext cx="7296000" cy="138499"/>
          </a:xfrm>
          <a:prstGeom prst="rect">
            <a:avLst/>
          </a:prstGeom>
        </p:spPr>
        <p:txBody>
          <a:bodyPr wrap="square" lIns="0" tIns="0" rIns="0" bIns="0">
            <a:sp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marL="342900" indent="0">
              <a:buNone/>
              <a:defRPr sz="750">
                <a:latin typeface="Verdana" panose="020B0604030504040204" pitchFamily="34" charset="0"/>
                <a:ea typeface="Verdana" panose="020B0604030504040204" pitchFamily="34" charset="0"/>
                <a:cs typeface="Verdana" panose="020B0604030504040204" pitchFamily="34" charset="0"/>
              </a:defRPr>
            </a:lvl2pPr>
            <a:lvl3pPr marL="685800" indent="0">
              <a:buNone/>
              <a:defRPr sz="750">
                <a:latin typeface="Verdana" panose="020B0604030504040204" pitchFamily="34" charset="0"/>
                <a:ea typeface="Verdana" panose="020B0604030504040204" pitchFamily="34" charset="0"/>
                <a:cs typeface="Verdana" panose="020B0604030504040204" pitchFamily="34" charset="0"/>
              </a:defRPr>
            </a:lvl3pPr>
            <a:lvl4pPr marL="1028700" indent="0">
              <a:buNone/>
              <a:defRPr sz="750">
                <a:latin typeface="Verdana" panose="020B0604030504040204" pitchFamily="34" charset="0"/>
                <a:ea typeface="Verdana" panose="020B0604030504040204" pitchFamily="34" charset="0"/>
                <a:cs typeface="Verdana" panose="020B0604030504040204" pitchFamily="34" charset="0"/>
              </a:defRPr>
            </a:lvl4pPr>
            <a:lvl5pPr marL="1371600" indent="0">
              <a:buNone/>
              <a:defRPr sz="75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20" name="Title 14">
            <a:extLst>
              <a:ext uri="{FF2B5EF4-FFF2-40B4-BE49-F238E27FC236}">
                <a16:creationId xmlns:a16="http://schemas.microsoft.com/office/drawing/2014/main" id="{3A3D58B0-2D64-0249-843E-D5F960E427A4}"/>
              </a:ext>
            </a:extLst>
          </p:cNvPr>
          <p:cNvSpPr>
            <a:spLocks noGrp="1"/>
          </p:cNvSpPr>
          <p:nvPr>
            <p:ph type="title" hasCustomPrompt="1"/>
          </p:nvPr>
        </p:nvSpPr>
        <p:spPr>
          <a:xfrm>
            <a:off x="1289554" y="1461705"/>
            <a:ext cx="8842225" cy="265457"/>
          </a:xfrm>
        </p:spPr>
        <p:txBody>
          <a:bodyPr vert="horz" wrap="square" lIns="0" tIns="0" rIns="0" bIns="0" anchor="t" anchorCtr="0">
            <a:spAutoFit/>
          </a:bodyPr>
          <a:lstStyle>
            <a:lvl1pPr algn="l">
              <a:defRPr sz="1725" cap="all" baseline="0">
                <a:solidFill>
                  <a:srgbClr val="4A494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sp>
        <p:nvSpPr>
          <p:cNvPr id="21" name="Text Placeholder 13">
            <a:extLst>
              <a:ext uri="{FF2B5EF4-FFF2-40B4-BE49-F238E27FC236}">
                <a16:creationId xmlns:a16="http://schemas.microsoft.com/office/drawing/2014/main" id="{6EC18160-9B85-5A46-96B0-236CBA79AA20}"/>
              </a:ext>
            </a:extLst>
          </p:cNvPr>
          <p:cNvSpPr>
            <a:spLocks noGrp="1"/>
          </p:cNvSpPr>
          <p:nvPr>
            <p:ph type="body" sz="quarter" idx="11" hasCustomPrompt="1"/>
          </p:nvPr>
        </p:nvSpPr>
        <p:spPr>
          <a:xfrm>
            <a:off x="1289552" y="3399151"/>
            <a:ext cx="7296000" cy="138499"/>
          </a:xfrm>
          <a:prstGeom prst="rect">
            <a:avLst/>
          </a:prstGeom>
        </p:spPr>
        <p:txBody>
          <a:bodyPr wrap="square" lIns="0" tIns="0" rIns="0" bIns="0">
            <a:spAutoFit/>
          </a:bodyPr>
          <a:lstStyle>
            <a:lvl1pPr marL="0" indent="0">
              <a:buNone/>
              <a:defRPr sz="900" b="1" cap="all" baseline="0">
                <a:solidFill>
                  <a:srgbClr val="4A4948"/>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2pPr>
            <a:lvl3pPr marL="6858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3pPr>
            <a:lvl4pPr marL="10287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4pPr>
            <a:lvl5pPr marL="13716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sp>
        <p:nvSpPr>
          <p:cNvPr id="22" name="Picture Placeholder 66">
            <a:extLst>
              <a:ext uri="{FF2B5EF4-FFF2-40B4-BE49-F238E27FC236}">
                <a16:creationId xmlns:a16="http://schemas.microsoft.com/office/drawing/2014/main" id="{4B892D20-6694-224C-84FC-DB54EAD412FF}"/>
              </a:ext>
            </a:extLst>
          </p:cNvPr>
          <p:cNvSpPr>
            <a:spLocks noGrp="1"/>
          </p:cNvSpPr>
          <p:nvPr>
            <p:ph type="pic" sz="quarter" idx="12"/>
          </p:nvPr>
        </p:nvSpPr>
        <p:spPr>
          <a:xfrm>
            <a:off x="6383372" y="2595665"/>
            <a:ext cx="4707859" cy="3530894"/>
          </a:xfrm>
          <a:custGeom>
            <a:avLst/>
            <a:gdLst>
              <a:gd name="connsiteX0" fmla="*/ 1992649 w 4104000"/>
              <a:gd name="connsiteY0" fmla="*/ 0 h 4101003"/>
              <a:gd name="connsiteX1" fmla="*/ 2111351 w 4104000"/>
              <a:gd name="connsiteY1" fmla="*/ 0 h 4101003"/>
              <a:gd name="connsiteX2" fmla="*/ 2261805 w 4104000"/>
              <a:gd name="connsiteY2" fmla="*/ 7597 h 4101003"/>
              <a:gd name="connsiteX3" fmla="*/ 4104000 w 4104000"/>
              <a:gd name="connsiteY3" fmla="*/ 2049003 h 4101003"/>
              <a:gd name="connsiteX4" fmla="*/ 2052000 w 4104000"/>
              <a:gd name="connsiteY4" fmla="*/ 4101003 h 4101003"/>
              <a:gd name="connsiteX5" fmla="*/ 0 w 4104000"/>
              <a:gd name="connsiteY5" fmla="*/ 2049003 h 4101003"/>
              <a:gd name="connsiteX6" fmla="*/ 1842195 w 4104000"/>
              <a:gd name="connsiteY6" fmla="*/ 7597 h 41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000" h="4101003">
                <a:moveTo>
                  <a:pt x="1992649" y="0"/>
                </a:moveTo>
                <a:lnTo>
                  <a:pt x="2111351" y="0"/>
                </a:lnTo>
                <a:lnTo>
                  <a:pt x="2261805" y="7597"/>
                </a:lnTo>
                <a:cubicBezTo>
                  <a:pt x="3296538" y="112680"/>
                  <a:pt x="4104000" y="986546"/>
                  <a:pt x="4104000" y="2049003"/>
                </a:cubicBezTo>
                <a:cubicBezTo>
                  <a:pt x="4104000" y="3182291"/>
                  <a:pt x="3185288" y="4101003"/>
                  <a:pt x="2052000" y="4101003"/>
                </a:cubicBezTo>
                <a:cubicBezTo>
                  <a:pt x="918712" y="4101003"/>
                  <a:pt x="0" y="3182291"/>
                  <a:pt x="0" y="2049003"/>
                </a:cubicBezTo>
                <a:cubicBezTo>
                  <a:pt x="0" y="986546"/>
                  <a:pt x="807462" y="112680"/>
                  <a:pt x="1842195" y="7597"/>
                </a:cubicBezTo>
                <a:close/>
              </a:path>
            </a:pathLst>
          </a:custGeom>
          <a:solidFill>
            <a:schemeClr val="bg1"/>
          </a:solidFill>
        </p:spPr>
        <p:txBody>
          <a:bodyPr wrap="square" anchor="ctr">
            <a:noAutofit/>
          </a:bodyPr>
          <a:lstStyle>
            <a:lvl1pPr marL="0" indent="0" algn="ctr">
              <a:buNone/>
              <a:defRPr/>
            </a:lvl1pPr>
          </a:lstStyle>
          <a:p>
            <a:r>
              <a:rPr lang="en-US"/>
              <a:t>Click icon to add picture</a:t>
            </a:r>
            <a:endParaRPr lang="en-US" dirty="0"/>
          </a:p>
        </p:txBody>
      </p:sp>
      <p:sp>
        <p:nvSpPr>
          <p:cNvPr id="23" name="Freeform 22">
            <a:extLst>
              <a:ext uri="{FF2B5EF4-FFF2-40B4-BE49-F238E27FC236}">
                <a16:creationId xmlns:a16="http://schemas.microsoft.com/office/drawing/2014/main" id="{5DA78114-704B-F84B-9627-FB5C82388850}"/>
              </a:ext>
            </a:extLst>
          </p:cNvPr>
          <p:cNvSpPr/>
          <p:nvPr/>
        </p:nvSpPr>
        <p:spPr>
          <a:xfrm rot="235526">
            <a:off x="5947727" y="2304684"/>
            <a:ext cx="5571724" cy="4178793"/>
          </a:xfrm>
          <a:custGeom>
            <a:avLst/>
            <a:gdLst>
              <a:gd name="connsiteX0" fmla="*/ 2425700 w 4851400"/>
              <a:gd name="connsiteY0" fmla="*/ 0 h 4851400"/>
              <a:gd name="connsiteX1" fmla="*/ 4851400 w 4851400"/>
              <a:gd name="connsiteY1" fmla="*/ 2425700 h 4851400"/>
              <a:gd name="connsiteX2" fmla="*/ 2425700 w 4851400"/>
              <a:gd name="connsiteY2" fmla="*/ 4851400 h 4851400"/>
              <a:gd name="connsiteX3" fmla="*/ 2177686 w 4851400"/>
              <a:gd name="connsiteY3" fmla="*/ 4838876 h 4851400"/>
              <a:gd name="connsiteX4" fmla="*/ 2171960 w 4851400"/>
              <a:gd name="connsiteY4" fmla="*/ 4838002 h 4851400"/>
              <a:gd name="connsiteX5" fmla="*/ 2295855 w 4851400"/>
              <a:gd name="connsiteY5" fmla="*/ 4109739 h 4851400"/>
              <a:gd name="connsiteX6" fmla="*/ 2423431 w 4851400"/>
              <a:gd name="connsiteY6" fmla="*/ 4116181 h 4851400"/>
              <a:gd name="connsiteX7" fmla="*/ 4106431 w 4851400"/>
              <a:gd name="connsiteY7" fmla="*/ 2433181 h 4851400"/>
              <a:gd name="connsiteX8" fmla="*/ 2423431 w 4851400"/>
              <a:gd name="connsiteY8" fmla="*/ 750181 h 4851400"/>
              <a:gd name="connsiteX9" fmla="*/ 740431 w 4851400"/>
              <a:gd name="connsiteY9" fmla="*/ 2433181 h 4851400"/>
              <a:gd name="connsiteX10" fmla="*/ 749120 w 4851400"/>
              <a:gd name="connsiteY10" fmla="*/ 2605258 h 4851400"/>
              <a:gd name="connsiteX11" fmla="*/ 769792 w 4851400"/>
              <a:gd name="connsiteY11" fmla="*/ 2740700 h 4851400"/>
              <a:gd name="connsiteX12" fmla="*/ 67150 w 4851400"/>
              <a:gd name="connsiteY12" fmla="*/ 2984054 h 4851400"/>
              <a:gd name="connsiteX13" fmla="*/ 49282 w 4851400"/>
              <a:gd name="connsiteY13" fmla="*/ 2914563 h 4851400"/>
              <a:gd name="connsiteX14" fmla="*/ 0 w 4851400"/>
              <a:gd name="connsiteY14" fmla="*/ 2425700 h 4851400"/>
              <a:gd name="connsiteX15" fmla="*/ 2425700 w 4851400"/>
              <a:gd name="connsiteY15"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1400" h="4851400">
                <a:moveTo>
                  <a:pt x="2425700" y="0"/>
                </a:moveTo>
                <a:cubicBezTo>
                  <a:pt x="3765377" y="0"/>
                  <a:pt x="4851400" y="1086023"/>
                  <a:pt x="4851400" y="2425700"/>
                </a:cubicBezTo>
                <a:cubicBezTo>
                  <a:pt x="4851400" y="3765377"/>
                  <a:pt x="3765377" y="4851400"/>
                  <a:pt x="2425700" y="4851400"/>
                </a:cubicBezTo>
                <a:cubicBezTo>
                  <a:pt x="2341970" y="4851400"/>
                  <a:pt x="2259231" y="4847158"/>
                  <a:pt x="2177686" y="4838876"/>
                </a:cubicBezTo>
                <a:lnTo>
                  <a:pt x="2171960" y="4838002"/>
                </a:lnTo>
                <a:lnTo>
                  <a:pt x="2295855" y="4109739"/>
                </a:lnTo>
                <a:lnTo>
                  <a:pt x="2423431" y="4116181"/>
                </a:lnTo>
                <a:cubicBezTo>
                  <a:pt x="3352926" y="4116181"/>
                  <a:pt x="4106431" y="3362676"/>
                  <a:pt x="4106431" y="2433181"/>
                </a:cubicBezTo>
                <a:cubicBezTo>
                  <a:pt x="4106431" y="1503686"/>
                  <a:pt x="3352926" y="750181"/>
                  <a:pt x="2423431" y="750181"/>
                </a:cubicBezTo>
                <a:cubicBezTo>
                  <a:pt x="1493936" y="750181"/>
                  <a:pt x="740431" y="1503686"/>
                  <a:pt x="740431" y="2433181"/>
                </a:cubicBezTo>
                <a:cubicBezTo>
                  <a:pt x="740431" y="2491275"/>
                  <a:pt x="743375" y="2548681"/>
                  <a:pt x="749120" y="2605258"/>
                </a:cubicBezTo>
                <a:lnTo>
                  <a:pt x="769792" y="2740700"/>
                </a:lnTo>
                <a:lnTo>
                  <a:pt x="67150" y="2984054"/>
                </a:lnTo>
                <a:lnTo>
                  <a:pt x="49282" y="2914563"/>
                </a:lnTo>
                <a:cubicBezTo>
                  <a:pt x="16969" y="2756656"/>
                  <a:pt x="0" y="2593160"/>
                  <a:pt x="0" y="2425700"/>
                </a:cubicBezTo>
                <a:cubicBezTo>
                  <a:pt x="0" y="1086023"/>
                  <a:pt x="1086023" y="0"/>
                  <a:pt x="2425700" y="0"/>
                </a:cubicBezTo>
                <a:close/>
              </a:path>
            </a:pathLst>
          </a:custGeom>
          <a:solidFill>
            <a:srgbClr val="DF46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24" name="Picture 23">
            <a:extLst>
              <a:ext uri="{FF2B5EF4-FFF2-40B4-BE49-F238E27FC236}">
                <a16:creationId xmlns:a16="http://schemas.microsoft.com/office/drawing/2014/main" id="{AF55E70C-D7B4-3349-8CBB-01F01EC6414F}"/>
              </a:ext>
            </a:extLst>
          </p:cNvPr>
          <p:cNvPicPr>
            <a:picLocks noChangeAspect="1"/>
          </p:cNvPicPr>
          <p:nvPr/>
        </p:nvPicPr>
        <p:blipFill>
          <a:blip r:embed="rId2"/>
          <a:stretch>
            <a:fillRect/>
          </a:stretch>
        </p:blipFill>
        <p:spPr>
          <a:xfrm>
            <a:off x="934336" y="216327"/>
            <a:ext cx="3743960" cy="1145540"/>
          </a:xfrm>
          <a:prstGeom prst="rect">
            <a:avLst/>
          </a:prstGeom>
        </p:spPr>
      </p:pic>
    </p:spTree>
    <p:extLst>
      <p:ext uri="{BB962C8B-B14F-4D97-AF65-F5344CB8AC3E}">
        <p14:creationId xmlns:p14="http://schemas.microsoft.com/office/powerpoint/2010/main" val="8379660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Slide 2">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CF218AB2-3E4B-2B4C-8DBD-3F2BF7ED704F}"/>
              </a:ext>
            </a:extLst>
          </p:cNvPr>
          <p:cNvPicPr>
            <a:picLocks noChangeAspect="1"/>
          </p:cNvPicPr>
          <p:nvPr/>
        </p:nvPicPr>
        <p:blipFill>
          <a:blip r:embed="rId2"/>
          <a:stretch>
            <a:fillRect/>
          </a:stretch>
        </p:blipFill>
        <p:spPr>
          <a:xfrm>
            <a:off x="934336" y="216327"/>
            <a:ext cx="3743960" cy="1145540"/>
          </a:xfrm>
          <a:prstGeom prst="rect">
            <a:avLst/>
          </a:prstGeom>
        </p:spPr>
      </p:pic>
      <p:sp>
        <p:nvSpPr>
          <p:cNvPr id="20" name="Freeform 19">
            <a:extLst>
              <a:ext uri="{FF2B5EF4-FFF2-40B4-BE49-F238E27FC236}">
                <a16:creationId xmlns:a16="http://schemas.microsoft.com/office/drawing/2014/main" id="{F0E66FC3-BC6A-ED47-84C7-574BAA125160}"/>
              </a:ext>
            </a:extLst>
          </p:cNvPr>
          <p:cNvSpPr/>
          <p:nvPr/>
        </p:nvSpPr>
        <p:spPr>
          <a:xfrm rot="19151550">
            <a:off x="5865051" y="2074258"/>
            <a:ext cx="5664092" cy="3871772"/>
          </a:xfrm>
          <a:custGeom>
            <a:avLst/>
            <a:gdLst>
              <a:gd name="connsiteX0" fmla="*/ 3512110 w 4248069"/>
              <a:gd name="connsiteY0" fmla="*/ 516359 h 3871772"/>
              <a:gd name="connsiteX1" fmla="*/ 3731710 w 4248069"/>
              <a:gd name="connsiteY1" fmla="*/ 3512111 h 3871772"/>
              <a:gd name="connsiteX2" fmla="*/ 3419303 w 4248069"/>
              <a:gd name="connsiteY2" fmla="*/ 3807913 h 3871772"/>
              <a:gd name="connsiteX3" fmla="*/ 3327327 w 4248069"/>
              <a:gd name="connsiteY3" fmla="*/ 3871772 h 3871772"/>
              <a:gd name="connsiteX4" fmla="*/ 2098115 w 4248069"/>
              <a:gd name="connsiteY4" fmla="*/ 1752440 h 3871772"/>
              <a:gd name="connsiteX5" fmla="*/ 883487 w 4248069"/>
              <a:gd name="connsiteY5" fmla="*/ 3846628 h 3871772"/>
              <a:gd name="connsiteX6" fmla="*/ 735959 w 4248069"/>
              <a:gd name="connsiteY6" fmla="*/ 3731711 h 3871772"/>
              <a:gd name="connsiteX7" fmla="*/ 516359 w 4248069"/>
              <a:gd name="connsiteY7" fmla="*/ 735959 h 3871772"/>
              <a:gd name="connsiteX8" fmla="*/ 3512110 w 4248069"/>
              <a:gd name="connsiteY8" fmla="*/ 516359 h 3871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48069" h="3871772">
                <a:moveTo>
                  <a:pt x="3512110" y="516359"/>
                </a:moveTo>
                <a:cubicBezTo>
                  <a:pt x="4400005" y="1282972"/>
                  <a:pt x="4498324" y="2624216"/>
                  <a:pt x="3731710" y="3512111"/>
                </a:cubicBezTo>
                <a:cubicBezTo>
                  <a:pt x="3635884" y="3623098"/>
                  <a:pt x="3531078" y="3721747"/>
                  <a:pt x="3419303" y="3807913"/>
                </a:cubicBezTo>
                <a:lnTo>
                  <a:pt x="3327327" y="3871772"/>
                </a:lnTo>
                <a:lnTo>
                  <a:pt x="2098115" y="1752440"/>
                </a:lnTo>
                <a:lnTo>
                  <a:pt x="883487" y="3846628"/>
                </a:lnTo>
                <a:lnTo>
                  <a:pt x="735959" y="3731711"/>
                </a:lnTo>
                <a:cubicBezTo>
                  <a:pt x="-151936" y="2965098"/>
                  <a:pt x="-250254" y="1623854"/>
                  <a:pt x="516359" y="735959"/>
                </a:cubicBezTo>
                <a:cubicBezTo>
                  <a:pt x="1282972" y="-151936"/>
                  <a:pt x="2624215" y="-250254"/>
                  <a:pt x="3512110" y="516359"/>
                </a:cubicBezTo>
                <a:close/>
              </a:path>
            </a:pathLst>
          </a:custGeom>
          <a:solidFill>
            <a:schemeClr val="bg2">
              <a:lumMod val="40000"/>
              <a:lumOff val="60000"/>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Picture Placeholder 66">
            <a:extLst>
              <a:ext uri="{FF2B5EF4-FFF2-40B4-BE49-F238E27FC236}">
                <a16:creationId xmlns:a16="http://schemas.microsoft.com/office/drawing/2014/main" id="{F73893FD-FF84-0E40-94B3-D3FC4B4AE6DC}"/>
              </a:ext>
            </a:extLst>
          </p:cNvPr>
          <p:cNvSpPr>
            <a:spLocks noGrp="1"/>
          </p:cNvSpPr>
          <p:nvPr>
            <p:ph type="pic" sz="quarter" idx="12"/>
          </p:nvPr>
        </p:nvSpPr>
        <p:spPr>
          <a:xfrm>
            <a:off x="6767479" y="2581981"/>
            <a:ext cx="4180800" cy="3135600"/>
          </a:xfrm>
          <a:custGeom>
            <a:avLst/>
            <a:gdLst>
              <a:gd name="connsiteX0" fmla="*/ 1992649 w 4104000"/>
              <a:gd name="connsiteY0" fmla="*/ 0 h 4101003"/>
              <a:gd name="connsiteX1" fmla="*/ 2111351 w 4104000"/>
              <a:gd name="connsiteY1" fmla="*/ 0 h 4101003"/>
              <a:gd name="connsiteX2" fmla="*/ 2261805 w 4104000"/>
              <a:gd name="connsiteY2" fmla="*/ 7597 h 4101003"/>
              <a:gd name="connsiteX3" fmla="*/ 4104000 w 4104000"/>
              <a:gd name="connsiteY3" fmla="*/ 2049003 h 4101003"/>
              <a:gd name="connsiteX4" fmla="*/ 2052000 w 4104000"/>
              <a:gd name="connsiteY4" fmla="*/ 4101003 h 4101003"/>
              <a:gd name="connsiteX5" fmla="*/ 0 w 4104000"/>
              <a:gd name="connsiteY5" fmla="*/ 2049003 h 4101003"/>
              <a:gd name="connsiteX6" fmla="*/ 1842195 w 4104000"/>
              <a:gd name="connsiteY6" fmla="*/ 7597 h 4101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04000" h="4101003">
                <a:moveTo>
                  <a:pt x="1992649" y="0"/>
                </a:moveTo>
                <a:lnTo>
                  <a:pt x="2111351" y="0"/>
                </a:lnTo>
                <a:lnTo>
                  <a:pt x="2261805" y="7597"/>
                </a:lnTo>
                <a:cubicBezTo>
                  <a:pt x="3296538" y="112680"/>
                  <a:pt x="4104000" y="986546"/>
                  <a:pt x="4104000" y="2049003"/>
                </a:cubicBezTo>
                <a:cubicBezTo>
                  <a:pt x="4104000" y="3182291"/>
                  <a:pt x="3185288" y="4101003"/>
                  <a:pt x="2052000" y="4101003"/>
                </a:cubicBezTo>
                <a:cubicBezTo>
                  <a:pt x="918712" y="4101003"/>
                  <a:pt x="0" y="3182291"/>
                  <a:pt x="0" y="2049003"/>
                </a:cubicBezTo>
                <a:cubicBezTo>
                  <a:pt x="0" y="986546"/>
                  <a:pt x="807462" y="112680"/>
                  <a:pt x="1842195" y="7597"/>
                </a:cubicBezTo>
                <a:close/>
              </a:path>
            </a:pathLst>
          </a:custGeom>
          <a:solidFill>
            <a:schemeClr val="bg1"/>
          </a:solidFill>
        </p:spPr>
        <p:txBody>
          <a:bodyPr wrap="square" anchor="ctr">
            <a:noAutofit/>
          </a:bodyPr>
          <a:lstStyle>
            <a:lvl1pPr marL="0" indent="0" algn="ctr">
              <a:buNone/>
              <a:defRPr/>
            </a:lvl1pPr>
          </a:lstStyle>
          <a:p>
            <a:r>
              <a:rPr lang="en-US"/>
              <a:t>Click icon to add picture</a:t>
            </a:r>
            <a:endParaRPr lang="en-US" dirty="0"/>
          </a:p>
        </p:txBody>
      </p:sp>
      <p:sp>
        <p:nvSpPr>
          <p:cNvPr id="22" name="Freeform 21">
            <a:extLst>
              <a:ext uri="{FF2B5EF4-FFF2-40B4-BE49-F238E27FC236}">
                <a16:creationId xmlns:a16="http://schemas.microsoft.com/office/drawing/2014/main" id="{89974973-B0E2-C446-B463-FB83309C8FE5}"/>
              </a:ext>
            </a:extLst>
          </p:cNvPr>
          <p:cNvSpPr>
            <a:spLocks/>
          </p:cNvSpPr>
          <p:nvPr/>
        </p:nvSpPr>
        <p:spPr>
          <a:xfrm>
            <a:off x="6373879" y="2273581"/>
            <a:ext cx="4968000" cy="3726000"/>
          </a:xfrm>
          <a:custGeom>
            <a:avLst/>
            <a:gdLst>
              <a:gd name="connsiteX0" fmla="*/ 1856163 w 3718326"/>
              <a:gd name="connsiteY0" fmla="*/ 0 h 3724326"/>
              <a:gd name="connsiteX1" fmla="*/ 3718326 w 3718326"/>
              <a:gd name="connsiteY1" fmla="*/ 1862163 h 3724326"/>
              <a:gd name="connsiteX2" fmla="*/ 1856163 w 3718326"/>
              <a:gd name="connsiteY2" fmla="*/ 3724326 h 3724326"/>
              <a:gd name="connsiteX3" fmla="*/ 1131325 w 3718326"/>
              <a:gd name="connsiteY3" fmla="*/ 3577988 h 3724326"/>
              <a:gd name="connsiteX4" fmla="*/ 1112605 w 3718326"/>
              <a:gd name="connsiteY4" fmla="*/ 3568970 h 3724326"/>
              <a:gd name="connsiteX5" fmla="*/ 1408747 w 3718326"/>
              <a:gd name="connsiteY5" fmla="*/ 3053677 h 3724326"/>
              <a:gd name="connsiteX6" fmla="*/ 1476368 w 3718326"/>
              <a:gd name="connsiteY6" fmla="*/ 3078427 h 3724326"/>
              <a:gd name="connsiteX7" fmla="*/ 1856406 w 3718326"/>
              <a:gd name="connsiteY7" fmla="*/ 3135883 h 3724326"/>
              <a:gd name="connsiteX8" fmla="*/ 3134406 w 3718326"/>
              <a:gd name="connsiteY8" fmla="*/ 1857883 h 3724326"/>
              <a:gd name="connsiteX9" fmla="*/ 1856406 w 3718326"/>
              <a:gd name="connsiteY9" fmla="*/ 579883 h 3724326"/>
              <a:gd name="connsiteX10" fmla="*/ 585004 w 3718326"/>
              <a:gd name="connsiteY10" fmla="*/ 1727215 h 3724326"/>
              <a:gd name="connsiteX11" fmla="*/ 584131 w 3718326"/>
              <a:gd name="connsiteY11" fmla="*/ 1744509 h 3724326"/>
              <a:gd name="connsiteX12" fmla="*/ 0 w 3718326"/>
              <a:gd name="connsiteY12" fmla="*/ 1743349 h 3724326"/>
              <a:gd name="connsiteX13" fmla="*/ 3614 w 3718326"/>
              <a:gd name="connsiteY13" fmla="*/ 1671768 h 3724326"/>
              <a:gd name="connsiteX14" fmla="*/ 1856163 w 3718326"/>
              <a:gd name="connsiteY14" fmla="*/ 0 h 372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8326" h="3724326">
                <a:moveTo>
                  <a:pt x="1856163" y="0"/>
                </a:moveTo>
                <a:cubicBezTo>
                  <a:pt x="2884607" y="0"/>
                  <a:pt x="3718326" y="833719"/>
                  <a:pt x="3718326" y="1862163"/>
                </a:cubicBezTo>
                <a:cubicBezTo>
                  <a:pt x="3718326" y="2890607"/>
                  <a:pt x="2884607" y="3724326"/>
                  <a:pt x="1856163" y="3724326"/>
                </a:cubicBezTo>
                <a:cubicBezTo>
                  <a:pt x="1599052" y="3724326"/>
                  <a:pt x="1354112" y="3672219"/>
                  <a:pt x="1131325" y="3577988"/>
                </a:cubicBezTo>
                <a:lnTo>
                  <a:pt x="1112605" y="3568970"/>
                </a:lnTo>
                <a:lnTo>
                  <a:pt x="1408747" y="3053677"/>
                </a:lnTo>
                <a:lnTo>
                  <a:pt x="1476368" y="3078427"/>
                </a:lnTo>
                <a:cubicBezTo>
                  <a:pt x="1596422" y="3115768"/>
                  <a:pt x="1724065" y="3135883"/>
                  <a:pt x="1856406" y="3135883"/>
                </a:cubicBezTo>
                <a:cubicBezTo>
                  <a:pt x="2562226" y="3135883"/>
                  <a:pt x="3134406" y="2563703"/>
                  <a:pt x="3134406" y="1857883"/>
                </a:cubicBezTo>
                <a:cubicBezTo>
                  <a:pt x="3134406" y="1152063"/>
                  <a:pt x="2562226" y="579883"/>
                  <a:pt x="1856406" y="579883"/>
                </a:cubicBezTo>
                <a:cubicBezTo>
                  <a:pt x="1194700" y="579883"/>
                  <a:pt x="650451" y="1082776"/>
                  <a:pt x="585004" y="1727215"/>
                </a:cubicBezTo>
                <a:lnTo>
                  <a:pt x="584131" y="1744509"/>
                </a:lnTo>
                <a:lnTo>
                  <a:pt x="0" y="1743349"/>
                </a:lnTo>
                <a:lnTo>
                  <a:pt x="3614" y="1671768"/>
                </a:lnTo>
                <a:cubicBezTo>
                  <a:pt x="98976" y="732761"/>
                  <a:pt x="891997" y="0"/>
                  <a:pt x="1856163" y="0"/>
                </a:cubicBezTo>
                <a:close/>
              </a:path>
            </a:pathLst>
          </a:cu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3" name="Freeform 22">
            <a:extLst>
              <a:ext uri="{FF2B5EF4-FFF2-40B4-BE49-F238E27FC236}">
                <a16:creationId xmlns:a16="http://schemas.microsoft.com/office/drawing/2014/main" id="{7E636B7F-5DEF-0D44-BD5C-30A7A2F5BA68}"/>
              </a:ext>
            </a:extLst>
          </p:cNvPr>
          <p:cNvSpPr>
            <a:spLocks/>
          </p:cNvSpPr>
          <p:nvPr/>
        </p:nvSpPr>
        <p:spPr>
          <a:xfrm>
            <a:off x="6373879" y="2273581"/>
            <a:ext cx="4968000" cy="3726604"/>
          </a:xfrm>
          <a:custGeom>
            <a:avLst/>
            <a:gdLst>
              <a:gd name="connsiteX0" fmla="*/ 1856163 w 3718326"/>
              <a:gd name="connsiteY0" fmla="*/ 0 h 3724326"/>
              <a:gd name="connsiteX1" fmla="*/ 3718326 w 3718326"/>
              <a:gd name="connsiteY1" fmla="*/ 1862163 h 3724326"/>
              <a:gd name="connsiteX2" fmla="*/ 1856163 w 3718326"/>
              <a:gd name="connsiteY2" fmla="*/ 3724326 h 3724326"/>
              <a:gd name="connsiteX3" fmla="*/ 1131325 w 3718326"/>
              <a:gd name="connsiteY3" fmla="*/ 3577988 h 3724326"/>
              <a:gd name="connsiteX4" fmla="*/ 1112605 w 3718326"/>
              <a:gd name="connsiteY4" fmla="*/ 3568970 h 3724326"/>
              <a:gd name="connsiteX5" fmla="*/ 1253153 w 3718326"/>
              <a:gd name="connsiteY5" fmla="*/ 3324415 h 3724326"/>
              <a:gd name="connsiteX6" fmla="*/ 1387306 w 3718326"/>
              <a:gd name="connsiteY6" fmla="*/ 3373515 h 3724326"/>
              <a:gd name="connsiteX7" fmla="*/ 1853521 w 3718326"/>
              <a:gd name="connsiteY7" fmla="*/ 3444000 h 3724326"/>
              <a:gd name="connsiteX8" fmla="*/ 3421321 w 3718326"/>
              <a:gd name="connsiteY8" fmla="*/ 1876200 h 3724326"/>
              <a:gd name="connsiteX9" fmla="*/ 1853521 w 3718326"/>
              <a:gd name="connsiteY9" fmla="*/ 308400 h 3724326"/>
              <a:gd name="connsiteX10" fmla="*/ 293816 w 3718326"/>
              <a:gd name="connsiteY10" fmla="*/ 1715902 h 3724326"/>
              <a:gd name="connsiteX11" fmla="*/ 292400 w 3718326"/>
              <a:gd name="connsiteY11" fmla="*/ 1743930 h 3724326"/>
              <a:gd name="connsiteX12" fmla="*/ 0 w 3718326"/>
              <a:gd name="connsiteY12" fmla="*/ 1743349 h 3724326"/>
              <a:gd name="connsiteX13" fmla="*/ 3614 w 3718326"/>
              <a:gd name="connsiteY13" fmla="*/ 1671768 h 3724326"/>
              <a:gd name="connsiteX14" fmla="*/ 1856163 w 3718326"/>
              <a:gd name="connsiteY14" fmla="*/ 0 h 3724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18326" h="3724326">
                <a:moveTo>
                  <a:pt x="1856163" y="0"/>
                </a:moveTo>
                <a:cubicBezTo>
                  <a:pt x="2884607" y="0"/>
                  <a:pt x="3718326" y="833719"/>
                  <a:pt x="3718326" y="1862163"/>
                </a:cubicBezTo>
                <a:cubicBezTo>
                  <a:pt x="3718326" y="2890607"/>
                  <a:pt x="2884607" y="3724326"/>
                  <a:pt x="1856163" y="3724326"/>
                </a:cubicBezTo>
                <a:cubicBezTo>
                  <a:pt x="1599052" y="3724326"/>
                  <a:pt x="1354112" y="3672219"/>
                  <a:pt x="1131325" y="3577988"/>
                </a:cubicBezTo>
                <a:lnTo>
                  <a:pt x="1112605" y="3568970"/>
                </a:lnTo>
                <a:lnTo>
                  <a:pt x="1253153" y="3324415"/>
                </a:lnTo>
                <a:lnTo>
                  <a:pt x="1387306" y="3373515"/>
                </a:lnTo>
                <a:cubicBezTo>
                  <a:pt x="1534583" y="3419323"/>
                  <a:pt x="1691170" y="3444000"/>
                  <a:pt x="1853521" y="3444000"/>
                </a:cubicBezTo>
                <a:cubicBezTo>
                  <a:pt x="2719393" y="3444000"/>
                  <a:pt x="3421321" y="2742072"/>
                  <a:pt x="3421321" y="1876200"/>
                </a:cubicBezTo>
                <a:cubicBezTo>
                  <a:pt x="3421321" y="1010328"/>
                  <a:pt x="2719393" y="308400"/>
                  <a:pt x="1853521" y="308400"/>
                </a:cubicBezTo>
                <a:cubicBezTo>
                  <a:pt x="1041766" y="308400"/>
                  <a:pt x="374103" y="925329"/>
                  <a:pt x="293816" y="1715902"/>
                </a:cubicBezTo>
                <a:lnTo>
                  <a:pt x="292400" y="1743930"/>
                </a:lnTo>
                <a:lnTo>
                  <a:pt x="0" y="1743349"/>
                </a:lnTo>
                <a:lnTo>
                  <a:pt x="3614" y="1671768"/>
                </a:lnTo>
                <a:cubicBezTo>
                  <a:pt x="98976" y="732761"/>
                  <a:pt x="891997" y="0"/>
                  <a:pt x="1856163" y="0"/>
                </a:cubicBezTo>
                <a:close/>
              </a:path>
            </a:pathLst>
          </a:custGeom>
          <a:solidFill>
            <a:schemeClr val="bg2">
              <a:alpha val="70000"/>
            </a:schemeClr>
          </a:solidFill>
          <a:ln>
            <a:noFill/>
          </a:ln>
          <a:effectLst/>
        </p:spPr>
        <p:style>
          <a:lnRef idx="1">
            <a:schemeClr val="accent1"/>
          </a:lnRef>
          <a:fillRef idx="3">
            <a:schemeClr val="accent1"/>
          </a:fillRef>
          <a:effectRef idx="2">
            <a:schemeClr val="accent1"/>
          </a:effectRef>
          <a:fontRef idx="minor">
            <a:schemeClr val="lt1"/>
          </a:fontRef>
        </p:style>
        <p:txBody>
          <a:bodyPr wrap="square" rtlCol="0" anchor="ctr">
            <a:noAutofit/>
          </a:bodyPr>
          <a:lstStyle/>
          <a:p>
            <a:pPr algn="ctr"/>
            <a:endParaRPr lang="en-US" sz="1350"/>
          </a:p>
        </p:txBody>
      </p:sp>
      <p:sp>
        <p:nvSpPr>
          <p:cNvPr id="24" name="Text Placeholder 13">
            <a:extLst>
              <a:ext uri="{FF2B5EF4-FFF2-40B4-BE49-F238E27FC236}">
                <a16:creationId xmlns:a16="http://schemas.microsoft.com/office/drawing/2014/main" id="{0F5CCA5E-0423-AF4B-95A3-96818FB1AF92}"/>
              </a:ext>
            </a:extLst>
          </p:cNvPr>
          <p:cNvSpPr>
            <a:spLocks noGrp="1"/>
          </p:cNvSpPr>
          <p:nvPr>
            <p:ph type="body" sz="quarter" idx="10"/>
          </p:nvPr>
        </p:nvSpPr>
        <p:spPr>
          <a:xfrm>
            <a:off x="1289552" y="4518051"/>
            <a:ext cx="4560000" cy="138499"/>
          </a:xfrm>
          <a:prstGeom prst="rect">
            <a:avLst/>
          </a:prstGeom>
        </p:spPr>
        <p:txBody>
          <a:bodyPr lIns="0" tIns="0" rIns="0" bIns="0">
            <a:spAutoFit/>
          </a:bodyPr>
          <a:lstStyle>
            <a:lvl1pPr marL="0" indent="0">
              <a:buNone/>
              <a:defRPr sz="900">
                <a:latin typeface="Verdana" panose="020B0604030504040204" pitchFamily="34" charset="0"/>
                <a:ea typeface="Verdana" panose="020B0604030504040204" pitchFamily="34" charset="0"/>
                <a:cs typeface="Verdana" panose="020B0604030504040204" pitchFamily="34" charset="0"/>
              </a:defRPr>
            </a:lvl1pPr>
            <a:lvl2pPr marL="342900" indent="0">
              <a:buNone/>
              <a:defRPr sz="750">
                <a:latin typeface="Verdana" panose="020B0604030504040204" pitchFamily="34" charset="0"/>
                <a:ea typeface="Verdana" panose="020B0604030504040204" pitchFamily="34" charset="0"/>
                <a:cs typeface="Verdana" panose="020B0604030504040204" pitchFamily="34" charset="0"/>
              </a:defRPr>
            </a:lvl2pPr>
            <a:lvl3pPr marL="685800" indent="0">
              <a:buNone/>
              <a:defRPr sz="750">
                <a:latin typeface="Verdana" panose="020B0604030504040204" pitchFamily="34" charset="0"/>
                <a:ea typeface="Verdana" panose="020B0604030504040204" pitchFamily="34" charset="0"/>
                <a:cs typeface="Verdana" panose="020B0604030504040204" pitchFamily="34" charset="0"/>
              </a:defRPr>
            </a:lvl3pPr>
            <a:lvl4pPr marL="1028700" indent="0">
              <a:buNone/>
              <a:defRPr sz="750">
                <a:latin typeface="Verdana" panose="020B0604030504040204" pitchFamily="34" charset="0"/>
                <a:ea typeface="Verdana" panose="020B0604030504040204" pitchFamily="34" charset="0"/>
                <a:cs typeface="Verdana" panose="020B0604030504040204" pitchFamily="34" charset="0"/>
              </a:defRPr>
            </a:lvl4pPr>
            <a:lvl5pPr marL="1371600" indent="0">
              <a:buNone/>
              <a:defRPr sz="750">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p:txBody>
      </p:sp>
      <p:sp>
        <p:nvSpPr>
          <p:cNvPr id="25" name="Text Placeholder 13">
            <a:extLst>
              <a:ext uri="{FF2B5EF4-FFF2-40B4-BE49-F238E27FC236}">
                <a16:creationId xmlns:a16="http://schemas.microsoft.com/office/drawing/2014/main" id="{442CAA24-7E06-B049-A509-0478E3F94756}"/>
              </a:ext>
            </a:extLst>
          </p:cNvPr>
          <p:cNvSpPr>
            <a:spLocks noGrp="1"/>
          </p:cNvSpPr>
          <p:nvPr>
            <p:ph type="body" sz="quarter" idx="11" hasCustomPrompt="1"/>
          </p:nvPr>
        </p:nvSpPr>
        <p:spPr>
          <a:xfrm>
            <a:off x="1289552" y="4259695"/>
            <a:ext cx="4560000" cy="138499"/>
          </a:xfrm>
          <a:prstGeom prst="rect">
            <a:avLst/>
          </a:prstGeom>
        </p:spPr>
        <p:txBody>
          <a:bodyPr lIns="0" tIns="0" rIns="0" bIns="0">
            <a:spAutoFit/>
          </a:bodyPr>
          <a:lstStyle>
            <a:lvl1pPr marL="0" indent="0">
              <a:buNone/>
              <a:defRPr sz="900" b="1" cap="all" baseline="0">
                <a:solidFill>
                  <a:srgbClr val="4A4948"/>
                </a:solidFill>
                <a:latin typeface="Verdana" panose="020B0604030504040204" pitchFamily="34" charset="0"/>
                <a:ea typeface="Verdana" panose="020B0604030504040204" pitchFamily="34" charset="0"/>
                <a:cs typeface="Verdana" panose="020B0604030504040204" pitchFamily="34" charset="0"/>
              </a:defRPr>
            </a:lvl1pPr>
            <a:lvl2pPr marL="3429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2pPr>
            <a:lvl3pPr marL="6858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3pPr>
            <a:lvl4pPr marL="10287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4pPr>
            <a:lvl5pPr marL="1371600" indent="0">
              <a:buNone/>
              <a:defRPr sz="750">
                <a:solidFill>
                  <a:srgbClr val="4A4948"/>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MASTER TEXT STYLES</a:t>
            </a:r>
          </a:p>
        </p:txBody>
      </p:sp>
      <p:cxnSp>
        <p:nvCxnSpPr>
          <p:cNvPr id="26" name="Straight Connector 25">
            <a:extLst>
              <a:ext uri="{FF2B5EF4-FFF2-40B4-BE49-F238E27FC236}">
                <a16:creationId xmlns:a16="http://schemas.microsoft.com/office/drawing/2014/main" id="{11D373BC-FBC9-6845-92E5-ED25C01B47A5}"/>
              </a:ext>
            </a:extLst>
          </p:cNvPr>
          <p:cNvCxnSpPr>
            <a:cxnSpLocks/>
          </p:cNvCxnSpPr>
          <p:nvPr/>
        </p:nvCxnSpPr>
        <p:spPr>
          <a:xfrm>
            <a:off x="1289552" y="4010144"/>
            <a:ext cx="5856000" cy="0"/>
          </a:xfrm>
          <a:prstGeom prst="line">
            <a:avLst/>
          </a:prstGeom>
          <a:ln w="12700">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27" name="Title 14">
            <a:extLst>
              <a:ext uri="{FF2B5EF4-FFF2-40B4-BE49-F238E27FC236}">
                <a16:creationId xmlns:a16="http://schemas.microsoft.com/office/drawing/2014/main" id="{4D4FD2C8-E00B-B649-9A57-94E3957D8065}"/>
              </a:ext>
            </a:extLst>
          </p:cNvPr>
          <p:cNvSpPr>
            <a:spLocks noGrp="1"/>
          </p:cNvSpPr>
          <p:nvPr>
            <p:ph type="title" hasCustomPrompt="1"/>
          </p:nvPr>
        </p:nvSpPr>
        <p:spPr>
          <a:xfrm>
            <a:off x="1289554" y="1461705"/>
            <a:ext cx="8842225" cy="265457"/>
          </a:xfrm>
        </p:spPr>
        <p:txBody>
          <a:bodyPr vert="horz" wrap="square" lIns="0" tIns="0" rIns="0" bIns="0" anchor="t" anchorCtr="0">
            <a:spAutoFit/>
          </a:bodyPr>
          <a:lstStyle>
            <a:lvl1pPr algn="l">
              <a:defRPr sz="1725" cap="all" baseline="0">
                <a:solidFill>
                  <a:srgbClr val="4A4948"/>
                </a:solidFill>
                <a:latin typeface="Verdana" panose="020B0604030504040204" pitchFamily="34" charset="0"/>
                <a:ea typeface="Verdana" panose="020B0604030504040204" pitchFamily="34" charset="0"/>
                <a:cs typeface="Verdana" panose="020B0604030504040204" pitchFamily="34" charset="0"/>
              </a:defRPr>
            </a:lvl1pPr>
          </a:lstStyle>
          <a:p>
            <a:r>
              <a:rPr lang="en-US" dirty="0"/>
              <a:t>CLICK TO EDIT MASTER TITLE STYLE</a:t>
            </a:r>
          </a:p>
        </p:txBody>
      </p:sp>
      <p:pic>
        <p:nvPicPr>
          <p:cNvPr id="28" name="Picture 27">
            <a:extLst>
              <a:ext uri="{FF2B5EF4-FFF2-40B4-BE49-F238E27FC236}">
                <a16:creationId xmlns:a16="http://schemas.microsoft.com/office/drawing/2014/main" id="{6951AEB9-A559-0247-A2F6-4BC0CA8CE90E}"/>
              </a:ext>
            </a:extLst>
          </p:cNvPr>
          <p:cNvPicPr>
            <a:picLocks noChangeAspect="1"/>
          </p:cNvPicPr>
          <p:nvPr/>
        </p:nvPicPr>
        <p:blipFill>
          <a:blip r:embed="rId2"/>
          <a:stretch>
            <a:fillRect/>
          </a:stretch>
        </p:blipFill>
        <p:spPr>
          <a:xfrm>
            <a:off x="934336" y="216000"/>
            <a:ext cx="3743960" cy="1145540"/>
          </a:xfrm>
          <a:prstGeom prst="rect">
            <a:avLst/>
          </a:prstGeom>
        </p:spPr>
      </p:pic>
    </p:spTree>
    <p:extLst>
      <p:ext uri="{BB962C8B-B14F-4D97-AF65-F5344CB8AC3E}">
        <p14:creationId xmlns:p14="http://schemas.microsoft.com/office/powerpoint/2010/main" val="3505858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100" b="0" i="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609600" y="1600205"/>
            <a:ext cx="10972800" cy="4525963"/>
          </a:xfrm>
          <a:prstGeom prst="rect">
            <a:avLst/>
          </a:prstGeom>
        </p:spPr>
        <p:txBody>
          <a:bodyPr>
            <a:normAutofit/>
          </a:bodyPr>
          <a:lstStyle>
            <a:lvl1pPr marL="152698" indent="-152698">
              <a:spcBef>
                <a:spcPts val="0"/>
              </a:spcBef>
              <a:spcAft>
                <a:spcPts val="675"/>
              </a:spcAft>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26827" indent="-174129">
              <a:spcBef>
                <a:spcPts val="0"/>
              </a:spcBef>
              <a:spcAft>
                <a:spcPts val="675"/>
              </a:spcAft>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51842" indent="-125016">
              <a:spcBef>
                <a:spcPts val="0"/>
              </a:spcBef>
              <a:spcAft>
                <a:spcPts val="675"/>
              </a:spcAft>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00968" indent="-149126">
              <a:spcBef>
                <a:spcPts val="0"/>
              </a:spcBef>
              <a:spcAft>
                <a:spcPts val="675"/>
              </a:spcAft>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25984" indent="-125016">
              <a:spcBef>
                <a:spcPts val="0"/>
              </a:spcBef>
              <a:spcAft>
                <a:spcPts val="675"/>
              </a:spcAft>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a:extLst>
              <a:ext uri="{FF2B5EF4-FFF2-40B4-BE49-F238E27FC236}">
                <a16:creationId xmlns:a16="http://schemas.microsoft.com/office/drawing/2014/main" id="{E3B87022-C3D6-8747-9239-E3D5228AC63E}"/>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4" name="Date Placeholder 3">
            <a:extLst>
              <a:ext uri="{FF2B5EF4-FFF2-40B4-BE49-F238E27FC236}">
                <a16:creationId xmlns:a16="http://schemas.microsoft.com/office/drawing/2014/main" id="{D4C93992-240D-EC42-8A3E-0C2199A21D47}"/>
              </a:ext>
            </a:extLst>
          </p:cNvPr>
          <p:cNvSpPr>
            <a:spLocks noGrp="1"/>
          </p:cNvSpPr>
          <p:nvPr>
            <p:ph type="dt" sz="half" idx="10"/>
          </p:nvPr>
        </p:nvSpPr>
        <p:spPr>
          <a:xfrm>
            <a:off x="8659203" y="6356355"/>
            <a:ext cx="1819607" cy="365125"/>
          </a:xfrm>
        </p:spPr>
        <p:txBody>
          <a:bodyPr/>
          <a:lstStyle/>
          <a:p>
            <a:fld id="{BF5B936A-A0BE-4434-9683-1C22A1A47305}" type="datetime1">
              <a:rPr lang="en-GB" smtClean="0"/>
              <a:t>16/03/2021</a:t>
            </a:fld>
            <a:endParaRPr lang="en-GB"/>
          </a:p>
        </p:txBody>
      </p:sp>
      <p:sp>
        <p:nvSpPr>
          <p:cNvPr id="5" name="Footer Placeholder 4">
            <a:extLst>
              <a:ext uri="{FF2B5EF4-FFF2-40B4-BE49-F238E27FC236}">
                <a16:creationId xmlns:a16="http://schemas.microsoft.com/office/drawing/2014/main" id="{3A5B4ADF-EED2-E948-B248-875370E2C05E}"/>
              </a:ext>
            </a:extLst>
          </p:cNvPr>
          <p:cNvSpPr>
            <a:spLocks noGrp="1"/>
          </p:cNvSpPr>
          <p:nvPr>
            <p:ph type="ftr" sz="quarter" idx="11"/>
          </p:nvPr>
        </p:nvSpPr>
        <p:spPr>
          <a:xfrm>
            <a:off x="2326432" y="6356355"/>
            <a:ext cx="6251429" cy="365125"/>
          </a:xfrm>
        </p:spPr>
        <p:txBody>
          <a:bodyPr/>
          <a:lstStyle/>
          <a:p>
            <a:endParaRPr lang="en-GB"/>
          </a:p>
        </p:txBody>
      </p:sp>
      <p:sp>
        <p:nvSpPr>
          <p:cNvPr id="6" name="Slide Number Placeholder 5">
            <a:extLst>
              <a:ext uri="{FF2B5EF4-FFF2-40B4-BE49-F238E27FC236}">
                <a16:creationId xmlns:a16="http://schemas.microsoft.com/office/drawing/2014/main" id="{424D0D1B-988A-174B-A8C0-1A039A8AD6A0}"/>
              </a:ext>
            </a:extLst>
          </p:cNvPr>
          <p:cNvSpPr>
            <a:spLocks noGrp="1"/>
          </p:cNvSpPr>
          <p:nvPr>
            <p:ph type="sldNum" sz="quarter" idx="12"/>
          </p:nvPr>
        </p:nvSpPr>
        <p:spPr/>
        <p:txBody>
          <a:bodyPr/>
          <a:lstStyle/>
          <a:p>
            <a:fld id="{FE875FFD-734D-438E-824D-D35941EAF710}" type="slidenum">
              <a:rPr lang="en-GB" smtClean="0"/>
              <a:t>‹#›</a:t>
            </a:fld>
            <a:endParaRPr lang="en-GB"/>
          </a:p>
        </p:txBody>
      </p:sp>
    </p:spTree>
    <p:extLst>
      <p:ext uri="{BB962C8B-B14F-4D97-AF65-F5344CB8AC3E}">
        <p14:creationId xmlns:p14="http://schemas.microsoft.com/office/powerpoint/2010/main" val="429347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proposal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100" b="0" i="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p:cNvSpPr>
            <a:spLocks noGrp="1"/>
          </p:cNvSpPr>
          <p:nvPr>
            <p:ph idx="1" hasCustomPrompt="1"/>
          </p:nvPr>
        </p:nvSpPr>
        <p:spPr>
          <a:xfrm>
            <a:off x="609600" y="2555475"/>
            <a:ext cx="10972800" cy="3570690"/>
          </a:xfrm>
          <a:prstGeom prst="rect">
            <a:avLst/>
          </a:prstGeom>
        </p:spPr>
        <p:txBody>
          <a:bodyPr numCol="2" spcCol="180000">
            <a:normAutofit/>
          </a:bodyPr>
          <a:lstStyle>
            <a:lvl1pPr marL="0" indent="0">
              <a:spcBef>
                <a:spcPts val="0"/>
              </a:spcBef>
              <a:spcAft>
                <a:spcPts val="675"/>
              </a:spcAft>
              <a:buNone/>
              <a:tabLst/>
              <a:defRPr sz="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2698" indent="0">
              <a:spcBef>
                <a:spcPts val="0"/>
              </a:spcBef>
              <a:spcAft>
                <a:spcPts val="675"/>
              </a:spcAft>
              <a:buNone/>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26826"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1842"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00968"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main copy, two column layout, 0.5cm space between</a:t>
            </a:r>
          </a:p>
        </p:txBody>
      </p:sp>
      <p:sp>
        <p:nvSpPr>
          <p:cNvPr id="13" name="TextBox 12">
            <a:extLst>
              <a:ext uri="{FF2B5EF4-FFF2-40B4-BE49-F238E27FC236}">
                <a16:creationId xmlns:a16="http://schemas.microsoft.com/office/drawing/2014/main" id="{E3B87022-C3D6-8747-9239-E3D5228AC63E}"/>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4" name="Date Placeholder 3">
            <a:extLst>
              <a:ext uri="{FF2B5EF4-FFF2-40B4-BE49-F238E27FC236}">
                <a16:creationId xmlns:a16="http://schemas.microsoft.com/office/drawing/2014/main" id="{D4C93992-240D-EC42-8A3E-0C2199A21D47}"/>
              </a:ext>
            </a:extLst>
          </p:cNvPr>
          <p:cNvSpPr>
            <a:spLocks noGrp="1"/>
          </p:cNvSpPr>
          <p:nvPr>
            <p:ph type="dt" sz="half" idx="10"/>
          </p:nvPr>
        </p:nvSpPr>
        <p:spPr>
          <a:xfrm>
            <a:off x="8659203" y="6356355"/>
            <a:ext cx="1819607" cy="365125"/>
          </a:xfrm>
        </p:spPr>
        <p:txBody>
          <a:bodyPr/>
          <a:lstStyle/>
          <a:p>
            <a:fld id="{B1301953-E73D-4F0B-AE08-038C95359C11}" type="datetime1">
              <a:rPr lang="en-GB" smtClean="0"/>
              <a:t>16/03/2021</a:t>
            </a:fld>
            <a:endParaRPr lang="en-GB"/>
          </a:p>
        </p:txBody>
      </p:sp>
      <p:sp>
        <p:nvSpPr>
          <p:cNvPr id="5" name="Footer Placeholder 4">
            <a:extLst>
              <a:ext uri="{FF2B5EF4-FFF2-40B4-BE49-F238E27FC236}">
                <a16:creationId xmlns:a16="http://schemas.microsoft.com/office/drawing/2014/main" id="{3A5B4ADF-EED2-E948-B248-875370E2C05E}"/>
              </a:ext>
            </a:extLst>
          </p:cNvPr>
          <p:cNvSpPr>
            <a:spLocks noGrp="1"/>
          </p:cNvSpPr>
          <p:nvPr>
            <p:ph type="ftr" sz="quarter" idx="11"/>
          </p:nvPr>
        </p:nvSpPr>
        <p:spPr>
          <a:xfrm>
            <a:off x="2326432" y="6356355"/>
            <a:ext cx="6251429" cy="365125"/>
          </a:xfrm>
        </p:spPr>
        <p:txBody>
          <a:bodyPr/>
          <a:lstStyle/>
          <a:p>
            <a:endParaRPr lang="en-GB"/>
          </a:p>
        </p:txBody>
      </p:sp>
      <p:sp>
        <p:nvSpPr>
          <p:cNvPr id="6" name="Slide Number Placeholder 5">
            <a:extLst>
              <a:ext uri="{FF2B5EF4-FFF2-40B4-BE49-F238E27FC236}">
                <a16:creationId xmlns:a16="http://schemas.microsoft.com/office/drawing/2014/main" id="{424D0D1B-988A-174B-A8C0-1A039A8AD6A0}"/>
              </a:ext>
            </a:extLst>
          </p:cNvPr>
          <p:cNvSpPr>
            <a:spLocks noGrp="1"/>
          </p:cNvSpPr>
          <p:nvPr>
            <p:ph type="sldNum" sz="quarter" idx="12"/>
          </p:nvPr>
        </p:nvSpPr>
        <p:spPr/>
        <p:txBody>
          <a:bodyPr/>
          <a:lstStyle/>
          <a:p>
            <a:fld id="{FE875FFD-734D-438E-824D-D35941EAF710}" type="slidenum">
              <a:rPr lang="en-GB" smtClean="0"/>
              <a:t>‹#›</a:t>
            </a:fld>
            <a:endParaRPr lang="en-GB"/>
          </a:p>
        </p:txBody>
      </p:sp>
      <p:sp>
        <p:nvSpPr>
          <p:cNvPr id="8" name="Content Placeholder 2">
            <a:extLst>
              <a:ext uri="{FF2B5EF4-FFF2-40B4-BE49-F238E27FC236}">
                <a16:creationId xmlns:a16="http://schemas.microsoft.com/office/drawing/2014/main" id="{98CC6C6E-2E37-9846-9A83-6E1F6AD3192F}"/>
              </a:ext>
            </a:extLst>
          </p:cNvPr>
          <p:cNvSpPr>
            <a:spLocks noGrp="1"/>
          </p:cNvSpPr>
          <p:nvPr>
            <p:ph idx="13" hasCustomPrompt="1"/>
          </p:nvPr>
        </p:nvSpPr>
        <p:spPr>
          <a:xfrm>
            <a:off x="609600" y="1550244"/>
            <a:ext cx="10972800" cy="956789"/>
          </a:xfrm>
          <a:prstGeom prst="rect">
            <a:avLst/>
          </a:prstGeom>
        </p:spPr>
        <p:txBody>
          <a:bodyPr numCol="1">
            <a:normAutofit/>
          </a:bodyPr>
          <a:lstStyle>
            <a:lvl1pPr marL="0" indent="0">
              <a:spcBef>
                <a:spcPts val="0"/>
              </a:spcBef>
              <a:spcAft>
                <a:spcPts val="675"/>
              </a:spcAft>
              <a:buNone/>
              <a:tabLst/>
              <a:defRPr sz="105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2698" indent="0">
              <a:spcBef>
                <a:spcPts val="0"/>
              </a:spcBef>
              <a:spcAft>
                <a:spcPts val="675"/>
              </a:spcAft>
              <a:buNone/>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26826"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1842"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00968"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opening paragraph</a:t>
            </a:r>
          </a:p>
        </p:txBody>
      </p:sp>
    </p:spTree>
    <p:extLst>
      <p:ext uri="{BB962C8B-B14F-4D97-AF65-F5344CB8AC3E}">
        <p14:creationId xmlns:p14="http://schemas.microsoft.com/office/powerpoint/2010/main" val="38117597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proposal content with pull-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lgn="l">
              <a:defRPr sz="2100" b="0" i="0">
                <a:latin typeface="Verdana" panose="020B0604030504040204" pitchFamily="34" charset="0"/>
                <a:ea typeface="Verdana" panose="020B0604030504040204" pitchFamily="34" charset="0"/>
                <a:cs typeface="Verdana" panose="020B0604030504040204" pitchFamily="34" charset="0"/>
              </a:defRPr>
            </a:lvl1pPr>
          </a:lstStyle>
          <a:p>
            <a:r>
              <a:rPr lang="en-GB" dirty="0"/>
              <a:t>CLICK TO EDIT MASTER TITLE STYLE</a:t>
            </a:r>
            <a:endParaRPr lang="en-US" dirty="0"/>
          </a:p>
        </p:txBody>
      </p:sp>
      <p:sp>
        <p:nvSpPr>
          <p:cNvPr id="3" name="Content Placeholder 2"/>
          <p:cNvSpPr>
            <a:spLocks noGrp="1"/>
          </p:cNvSpPr>
          <p:nvPr>
            <p:ph idx="1" hasCustomPrompt="1"/>
          </p:nvPr>
        </p:nvSpPr>
        <p:spPr>
          <a:xfrm>
            <a:off x="609600" y="1550241"/>
            <a:ext cx="7173901" cy="4575924"/>
          </a:xfrm>
          <a:prstGeom prst="rect">
            <a:avLst/>
          </a:prstGeom>
        </p:spPr>
        <p:txBody>
          <a:bodyPr numCol="1" spcCol="180000">
            <a:normAutofit/>
          </a:bodyPr>
          <a:lstStyle>
            <a:lvl1pPr marL="0" indent="0">
              <a:spcBef>
                <a:spcPts val="0"/>
              </a:spcBef>
              <a:spcAft>
                <a:spcPts val="675"/>
              </a:spcAft>
              <a:buNone/>
              <a:tabLst/>
              <a:defRPr sz="9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152698" indent="0">
              <a:spcBef>
                <a:spcPts val="0"/>
              </a:spcBef>
              <a:spcAft>
                <a:spcPts val="675"/>
              </a:spcAft>
              <a:buNone/>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26826"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1842"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00968"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main copy</a:t>
            </a:r>
          </a:p>
        </p:txBody>
      </p:sp>
      <p:sp>
        <p:nvSpPr>
          <p:cNvPr id="13" name="TextBox 12">
            <a:extLst>
              <a:ext uri="{FF2B5EF4-FFF2-40B4-BE49-F238E27FC236}">
                <a16:creationId xmlns:a16="http://schemas.microsoft.com/office/drawing/2014/main" id="{E3B87022-C3D6-8747-9239-E3D5228AC63E}"/>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4" name="Date Placeholder 3">
            <a:extLst>
              <a:ext uri="{FF2B5EF4-FFF2-40B4-BE49-F238E27FC236}">
                <a16:creationId xmlns:a16="http://schemas.microsoft.com/office/drawing/2014/main" id="{D4C93992-240D-EC42-8A3E-0C2199A21D47}"/>
              </a:ext>
            </a:extLst>
          </p:cNvPr>
          <p:cNvSpPr>
            <a:spLocks noGrp="1"/>
          </p:cNvSpPr>
          <p:nvPr>
            <p:ph type="dt" sz="half" idx="10"/>
          </p:nvPr>
        </p:nvSpPr>
        <p:spPr>
          <a:xfrm>
            <a:off x="8659203" y="6356355"/>
            <a:ext cx="1819607" cy="365125"/>
          </a:xfrm>
        </p:spPr>
        <p:txBody>
          <a:bodyPr/>
          <a:lstStyle/>
          <a:p>
            <a:fld id="{C59E3D36-FB15-4B5C-81C9-BF452A3ED10F}" type="datetime1">
              <a:rPr lang="en-GB" smtClean="0"/>
              <a:t>16/03/2021</a:t>
            </a:fld>
            <a:endParaRPr lang="en-GB"/>
          </a:p>
        </p:txBody>
      </p:sp>
      <p:sp>
        <p:nvSpPr>
          <p:cNvPr id="5" name="Footer Placeholder 4">
            <a:extLst>
              <a:ext uri="{FF2B5EF4-FFF2-40B4-BE49-F238E27FC236}">
                <a16:creationId xmlns:a16="http://schemas.microsoft.com/office/drawing/2014/main" id="{3A5B4ADF-EED2-E948-B248-875370E2C05E}"/>
              </a:ext>
            </a:extLst>
          </p:cNvPr>
          <p:cNvSpPr>
            <a:spLocks noGrp="1"/>
          </p:cNvSpPr>
          <p:nvPr>
            <p:ph type="ftr" sz="quarter" idx="11"/>
          </p:nvPr>
        </p:nvSpPr>
        <p:spPr>
          <a:xfrm>
            <a:off x="2326432" y="6356355"/>
            <a:ext cx="6251429" cy="365125"/>
          </a:xfrm>
        </p:spPr>
        <p:txBody>
          <a:bodyPr/>
          <a:lstStyle/>
          <a:p>
            <a:endParaRPr lang="en-GB"/>
          </a:p>
        </p:txBody>
      </p:sp>
      <p:sp>
        <p:nvSpPr>
          <p:cNvPr id="6" name="Slide Number Placeholder 5">
            <a:extLst>
              <a:ext uri="{FF2B5EF4-FFF2-40B4-BE49-F238E27FC236}">
                <a16:creationId xmlns:a16="http://schemas.microsoft.com/office/drawing/2014/main" id="{424D0D1B-988A-174B-A8C0-1A039A8AD6A0}"/>
              </a:ext>
            </a:extLst>
          </p:cNvPr>
          <p:cNvSpPr>
            <a:spLocks noGrp="1"/>
          </p:cNvSpPr>
          <p:nvPr>
            <p:ph type="sldNum" sz="quarter" idx="12"/>
          </p:nvPr>
        </p:nvSpPr>
        <p:spPr/>
        <p:txBody>
          <a:bodyPr/>
          <a:lstStyle/>
          <a:p>
            <a:fld id="{FE875FFD-734D-438E-824D-D35941EAF710}" type="slidenum">
              <a:rPr lang="en-GB" smtClean="0"/>
              <a:t>‹#›</a:t>
            </a:fld>
            <a:endParaRPr lang="en-GB"/>
          </a:p>
        </p:txBody>
      </p:sp>
      <p:sp>
        <p:nvSpPr>
          <p:cNvPr id="10" name="Content Placeholder 2">
            <a:extLst>
              <a:ext uri="{FF2B5EF4-FFF2-40B4-BE49-F238E27FC236}">
                <a16:creationId xmlns:a16="http://schemas.microsoft.com/office/drawing/2014/main" id="{3C5D05A2-6B34-5947-94BB-6780E56711CD}"/>
              </a:ext>
            </a:extLst>
          </p:cNvPr>
          <p:cNvSpPr>
            <a:spLocks noGrp="1"/>
          </p:cNvSpPr>
          <p:nvPr>
            <p:ph idx="14" hasCustomPrompt="1"/>
          </p:nvPr>
        </p:nvSpPr>
        <p:spPr>
          <a:xfrm>
            <a:off x="7969209" y="1550244"/>
            <a:ext cx="3625303" cy="2113415"/>
          </a:xfrm>
          <a:prstGeom prst="rect">
            <a:avLst/>
          </a:prstGeom>
          <a:ln w="22225">
            <a:solidFill>
              <a:schemeClr val="bg2"/>
            </a:solidFill>
          </a:ln>
        </p:spPr>
        <p:txBody>
          <a:bodyPr lIns="136800" tIns="136800" rIns="136800" bIns="136800" numCol="1" spcCol="180000">
            <a:normAutofit/>
          </a:bodyPr>
          <a:lstStyle>
            <a:lvl1pPr marL="0" indent="0">
              <a:spcBef>
                <a:spcPts val="0"/>
              </a:spcBef>
              <a:spcAft>
                <a:spcPts val="675"/>
              </a:spcAft>
              <a:buNone/>
              <a:tabLst/>
              <a:defRPr sz="1050">
                <a:solidFill>
                  <a:schemeClr val="bg2"/>
                </a:solidFill>
                <a:latin typeface="Verdana" panose="020B0604030504040204" pitchFamily="34" charset="0"/>
                <a:ea typeface="Verdana" panose="020B0604030504040204" pitchFamily="34" charset="0"/>
                <a:cs typeface="Verdana" panose="020B0604030504040204" pitchFamily="34" charset="0"/>
              </a:defRPr>
            </a:lvl1pPr>
            <a:lvl2pPr marL="152698" indent="0">
              <a:spcBef>
                <a:spcPts val="0"/>
              </a:spcBef>
              <a:spcAft>
                <a:spcPts val="675"/>
              </a:spcAft>
              <a:buNone/>
              <a:tabLst/>
              <a:defRPr sz="135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326826"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451842"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600968" indent="0">
              <a:spcBef>
                <a:spcPts val="0"/>
              </a:spcBef>
              <a:spcAft>
                <a:spcPts val="675"/>
              </a:spcAft>
              <a:buNone/>
              <a:tabLst/>
              <a:defRPr sz="1200">
                <a:solidFill>
                  <a:schemeClr val="tx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Edit pull-out box content</a:t>
            </a:r>
          </a:p>
        </p:txBody>
      </p:sp>
    </p:spTree>
    <p:extLst>
      <p:ext uri="{BB962C8B-B14F-4D97-AF65-F5344CB8AC3E}">
        <p14:creationId xmlns:p14="http://schemas.microsoft.com/office/powerpoint/2010/main" val="33409546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BCF077B-F03C-2A4F-AA4E-125FFF76F5EF}"/>
              </a:ext>
            </a:extLst>
          </p:cNvPr>
          <p:cNvPicPr>
            <a:picLocks noChangeAspect="1"/>
          </p:cNvPicPr>
          <p:nvPr/>
        </p:nvPicPr>
        <p:blipFill rotWithShape="1">
          <a:blip r:embed="rId2"/>
          <a:srcRect t="30061"/>
          <a:stretch/>
        </p:blipFill>
        <p:spPr>
          <a:xfrm>
            <a:off x="0" y="1173348"/>
            <a:ext cx="12192000" cy="5684655"/>
          </a:xfrm>
          <a:prstGeom prst="rect">
            <a:avLst/>
          </a:prstGeom>
        </p:spPr>
      </p:pic>
      <p:sp>
        <p:nvSpPr>
          <p:cNvPr id="8" name="Freeform 7">
            <a:extLst>
              <a:ext uri="{FF2B5EF4-FFF2-40B4-BE49-F238E27FC236}">
                <a16:creationId xmlns:a16="http://schemas.microsoft.com/office/drawing/2014/main" id="{87952D4D-A127-5044-8CE1-0C89279463DF}"/>
              </a:ext>
            </a:extLst>
          </p:cNvPr>
          <p:cNvSpPr/>
          <p:nvPr/>
        </p:nvSpPr>
        <p:spPr>
          <a:xfrm rot="10800000">
            <a:off x="-9379" y="2843"/>
            <a:ext cx="12201379" cy="4343472"/>
          </a:xfrm>
          <a:custGeom>
            <a:avLst/>
            <a:gdLst>
              <a:gd name="connsiteX0" fmla="*/ 9144000 w 9144000"/>
              <a:gd name="connsiteY0" fmla="*/ 0 h 3779820"/>
              <a:gd name="connsiteX1" fmla="*/ 9144000 w 9144000"/>
              <a:gd name="connsiteY1" fmla="*/ 3767430 h 3779820"/>
              <a:gd name="connsiteX2" fmla="*/ 0 w 9144000"/>
              <a:gd name="connsiteY2" fmla="*/ 3779820 h 3779820"/>
              <a:gd name="connsiteX3" fmla="*/ 0 w 9144000"/>
              <a:gd name="connsiteY3" fmla="*/ 3176846 h 3779820"/>
              <a:gd name="connsiteX4" fmla="*/ 9144000 w 9144000"/>
              <a:gd name="connsiteY4" fmla="*/ 0 h 3779820"/>
              <a:gd name="connsiteX0" fmla="*/ 9144000 w 9144000"/>
              <a:gd name="connsiteY0" fmla="*/ 0 h 3779820"/>
              <a:gd name="connsiteX1" fmla="*/ 9144000 w 9144000"/>
              <a:gd name="connsiteY1" fmla="*/ 3767430 h 3779820"/>
              <a:gd name="connsiteX2" fmla="*/ 0 w 9144000"/>
              <a:gd name="connsiteY2" fmla="*/ 3779820 h 3779820"/>
              <a:gd name="connsiteX3" fmla="*/ 0 w 9144000"/>
              <a:gd name="connsiteY3" fmla="*/ 2736954 h 3779820"/>
              <a:gd name="connsiteX4" fmla="*/ 9144000 w 9144000"/>
              <a:gd name="connsiteY4" fmla="*/ 0 h 3779820"/>
              <a:gd name="connsiteX0" fmla="*/ 9144000 w 9151034"/>
              <a:gd name="connsiteY0" fmla="*/ 0 h 3880545"/>
              <a:gd name="connsiteX1" fmla="*/ 9151034 w 9151034"/>
              <a:gd name="connsiteY1" fmla="*/ 3880545 h 3880545"/>
              <a:gd name="connsiteX2" fmla="*/ 0 w 9151034"/>
              <a:gd name="connsiteY2" fmla="*/ 3779820 h 3880545"/>
              <a:gd name="connsiteX3" fmla="*/ 0 w 9151034"/>
              <a:gd name="connsiteY3" fmla="*/ 2736954 h 3880545"/>
              <a:gd name="connsiteX4" fmla="*/ 9144000 w 9151034"/>
              <a:gd name="connsiteY4" fmla="*/ 0 h 3880545"/>
              <a:gd name="connsiteX0" fmla="*/ 9144000 w 9151034"/>
              <a:gd name="connsiteY0" fmla="*/ 0 h 3880545"/>
              <a:gd name="connsiteX1" fmla="*/ 9151034 w 9151034"/>
              <a:gd name="connsiteY1" fmla="*/ 3880545 h 3880545"/>
              <a:gd name="connsiteX2" fmla="*/ 0 w 9151034"/>
              <a:gd name="connsiteY2" fmla="*/ 3880367 h 3880545"/>
              <a:gd name="connsiteX3" fmla="*/ 0 w 9151034"/>
              <a:gd name="connsiteY3" fmla="*/ 2736954 h 3880545"/>
              <a:gd name="connsiteX4" fmla="*/ 9144000 w 9151034"/>
              <a:gd name="connsiteY4" fmla="*/ 0 h 38805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1034" h="3880545">
                <a:moveTo>
                  <a:pt x="9144000" y="0"/>
                </a:moveTo>
                <a:cubicBezTo>
                  <a:pt x="9146345" y="1293515"/>
                  <a:pt x="9148689" y="2587030"/>
                  <a:pt x="9151034" y="3880545"/>
                </a:cubicBezTo>
                <a:lnTo>
                  <a:pt x="0" y="3880367"/>
                </a:lnTo>
                <a:lnTo>
                  <a:pt x="0" y="2736954"/>
                </a:lnTo>
                <a:lnTo>
                  <a:pt x="9144000" y="0"/>
                </a:lnTo>
                <a:close/>
              </a:path>
            </a:pathLst>
          </a:custGeom>
          <a:solidFill>
            <a:srgbClr val="4A494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dirty="0"/>
          </a:p>
        </p:txBody>
      </p:sp>
      <p:sp>
        <p:nvSpPr>
          <p:cNvPr id="2" name="Title 1"/>
          <p:cNvSpPr>
            <a:spLocks noGrp="1"/>
          </p:cNvSpPr>
          <p:nvPr>
            <p:ph type="title"/>
          </p:nvPr>
        </p:nvSpPr>
        <p:spPr>
          <a:xfrm>
            <a:off x="609600" y="868880"/>
            <a:ext cx="10363200" cy="1130471"/>
          </a:xfrm>
        </p:spPr>
        <p:txBody>
          <a:bodyPr anchor="t">
            <a:normAutofit/>
          </a:bodyPr>
          <a:lstStyle>
            <a:lvl1pPr algn="l">
              <a:defRPr sz="2100" b="0"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hasCustomPrompt="1"/>
          </p:nvPr>
        </p:nvSpPr>
        <p:spPr>
          <a:xfrm>
            <a:off x="609600" y="1999351"/>
            <a:ext cx="10363200" cy="1500187"/>
          </a:xfrm>
          <a:prstGeom prst="rect">
            <a:avLst/>
          </a:prstGeom>
        </p:spPr>
        <p:txBody>
          <a:bodyPr anchor="t">
            <a:normAutofit/>
          </a:bodyPr>
          <a:lstStyle>
            <a:lvl1pPr marL="0" indent="0">
              <a:buNone/>
              <a:defRPr sz="1350">
                <a:solidFill>
                  <a:schemeClr val="bg2"/>
                </a:solidFill>
              </a:defRPr>
            </a:lvl1pPr>
            <a:lvl2pPr marL="257175" indent="0">
              <a:buNone/>
              <a:defRPr sz="1013">
                <a:solidFill>
                  <a:schemeClr val="tx1">
                    <a:tint val="75000"/>
                  </a:schemeClr>
                </a:solidFill>
              </a:defRPr>
            </a:lvl2pPr>
            <a:lvl3pPr marL="514350" indent="0">
              <a:buNone/>
              <a:defRPr sz="900">
                <a:solidFill>
                  <a:schemeClr val="tx1">
                    <a:tint val="75000"/>
                  </a:schemeClr>
                </a:solidFill>
              </a:defRPr>
            </a:lvl3pPr>
            <a:lvl4pPr marL="771525" indent="0">
              <a:buNone/>
              <a:defRPr sz="788">
                <a:solidFill>
                  <a:schemeClr val="tx1">
                    <a:tint val="75000"/>
                  </a:schemeClr>
                </a:solidFill>
              </a:defRPr>
            </a:lvl4pPr>
            <a:lvl5pPr marL="1028700" indent="0">
              <a:buNone/>
              <a:defRPr sz="788">
                <a:solidFill>
                  <a:schemeClr val="tx1">
                    <a:tint val="75000"/>
                  </a:schemeClr>
                </a:solidFill>
              </a:defRPr>
            </a:lvl5pPr>
            <a:lvl6pPr marL="1285875" indent="0">
              <a:buNone/>
              <a:defRPr sz="788">
                <a:solidFill>
                  <a:schemeClr val="tx1">
                    <a:tint val="75000"/>
                  </a:schemeClr>
                </a:solidFill>
              </a:defRPr>
            </a:lvl6pPr>
            <a:lvl7pPr marL="1543050" indent="0">
              <a:buNone/>
              <a:defRPr sz="788">
                <a:solidFill>
                  <a:schemeClr val="tx1">
                    <a:tint val="75000"/>
                  </a:schemeClr>
                </a:solidFill>
              </a:defRPr>
            </a:lvl7pPr>
            <a:lvl8pPr marL="1800225" indent="0">
              <a:buNone/>
              <a:defRPr sz="788">
                <a:solidFill>
                  <a:schemeClr val="tx1">
                    <a:tint val="75000"/>
                  </a:schemeClr>
                </a:solidFill>
              </a:defRPr>
            </a:lvl8pPr>
            <a:lvl9pPr marL="2057400" indent="0">
              <a:buNone/>
              <a:defRPr sz="788">
                <a:solidFill>
                  <a:schemeClr val="tx1">
                    <a:tint val="75000"/>
                  </a:schemeClr>
                </a:solidFill>
              </a:defRPr>
            </a:lvl9pPr>
          </a:lstStyle>
          <a:p>
            <a:pPr lvl="0"/>
            <a:r>
              <a:rPr lang="en-GB" dirty="0"/>
              <a:t>Click to edit Master text styles</a:t>
            </a:r>
          </a:p>
        </p:txBody>
      </p:sp>
    </p:spTree>
    <p:extLst>
      <p:ext uri="{BB962C8B-B14F-4D97-AF65-F5344CB8AC3E}">
        <p14:creationId xmlns:p14="http://schemas.microsoft.com/office/powerpoint/2010/main" val="3399016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37312F-A5B1-4274-AA63-29B6655CBBB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FAA4214-04FB-40F1-B7DA-E9141163414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67511B-673B-42EE-B420-5533C270D75A}"/>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05528058-D374-42B8-8CF0-5EAF6C64E4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AC8F42F-F37B-4C13-A79E-C3ED25DB428E}"/>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339985098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374163"/>
            <a:ext cx="10972800" cy="1058912"/>
          </a:xfrm>
          <a:noFill/>
        </p:spPr>
        <p:txBody>
          <a:bodyPr anchor="t"/>
          <a:lstStyle>
            <a:lvl1pPr algn="l">
              <a:defRPr>
                <a:solidFill>
                  <a:schemeClr val="bg1"/>
                </a:solidFill>
              </a:defRPr>
            </a:lvl1pPr>
          </a:lstStyle>
          <a:p>
            <a:r>
              <a:rPr lang="en-GB" dirty="0"/>
              <a:t>CLICK TO EDIT MASTER TITLE STYLE</a:t>
            </a:r>
            <a:endParaRPr lang="en-US" dirty="0"/>
          </a:p>
        </p:txBody>
      </p:sp>
      <p:sp>
        <p:nvSpPr>
          <p:cNvPr id="12" name="Date Placeholder 3">
            <a:extLst>
              <a:ext uri="{FF2B5EF4-FFF2-40B4-BE49-F238E27FC236}">
                <a16:creationId xmlns:a16="http://schemas.microsoft.com/office/drawing/2014/main" id="{9627BA7A-0A4D-D745-8870-33664E3A585B}"/>
              </a:ext>
            </a:extLst>
          </p:cNvPr>
          <p:cNvSpPr>
            <a:spLocks noGrp="1"/>
          </p:cNvSpPr>
          <p:nvPr>
            <p:ph type="dt" sz="half" idx="2"/>
          </p:nvPr>
        </p:nvSpPr>
        <p:spPr>
          <a:xfrm>
            <a:off x="8448085" y="6356355"/>
            <a:ext cx="2030723" cy="365125"/>
          </a:xfrm>
          <a:prstGeom prst="rect">
            <a:avLst/>
          </a:prstGeom>
        </p:spPr>
        <p:txBody>
          <a:bodyPr/>
          <a:lstStyle>
            <a:lvl1pPr algn="r">
              <a:defRPr sz="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872C29CE-13BB-4F51-B41A-E3DD02396183}" type="datetime1">
              <a:rPr lang="en-GB" smtClean="0"/>
              <a:t>16/03/2021</a:t>
            </a:fld>
            <a:endParaRPr lang="en-GB"/>
          </a:p>
        </p:txBody>
      </p:sp>
      <p:sp>
        <p:nvSpPr>
          <p:cNvPr id="13" name="Footer Placeholder 4">
            <a:extLst>
              <a:ext uri="{FF2B5EF4-FFF2-40B4-BE49-F238E27FC236}">
                <a16:creationId xmlns:a16="http://schemas.microsoft.com/office/drawing/2014/main" id="{5C315732-6B04-0B4C-AC5E-B920EF6E80B4}"/>
              </a:ext>
            </a:extLst>
          </p:cNvPr>
          <p:cNvSpPr>
            <a:spLocks noGrp="1"/>
          </p:cNvSpPr>
          <p:nvPr>
            <p:ph type="ftr" sz="quarter" idx="3"/>
          </p:nvPr>
        </p:nvSpPr>
        <p:spPr>
          <a:xfrm>
            <a:off x="2326432" y="6356355"/>
            <a:ext cx="6121653" cy="365125"/>
          </a:xfrm>
          <a:prstGeom prst="rect">
            <a:avLst/>
          </a:prstGeom>
        </p:spPr>
        <p:txBody>
          <a:bodyPr/>
          <a:lstStyle>
            <a:lvl1pPr algn="l">
              <a:defRPr sz="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4" name="Slide Number Placeholder 5">
            <a:extLst>
              <a:ext uri="{FF2B5EF4-FFF2-40B4-BE49-F238E27FC236}">
                <a16:creationId xmlns:a16="http://schemas.microsoft.com/office/drawing/2014/main" id="{E4A3A96D-8BBA-7D48-810E-8FF281213ECC}"/>
              </a:ext>
            </a:extLst>
          </p:cNvPr>
          <p:cNvSpPr>
            <a:spLocks noGrp="1"/>
          </p:cNvSpPr>
          <p:nvPr>
            <p:ph type="sldNum" sz="quarter" idx="4"/>
          </p:nvPr>
        </p:nvSpPr>
        <p:spPr>
          <a:xfrm>
            <a:off x="10560147" y="6356355"/>
            <a:ext cx="1022252" cy="365125"/>
          </a:xfrm>
          <a:prstGeom prst="rect">
            <a:avLst/>
          </a:prstGeom>
        </p:spPr>
        <p:txBody>
          <a:bodyPr/>
          <a:lstStyle>
            <a:lvl1pPr algn="r">
              <a:defRPr sz="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E875FFD-734D-438E-824D-D35941EAF710}" type="slidenum">
              <a:rPr lang="en-GB" smtClean="0"/>
              <a:t>‹#›</a:t>
            </a:fld>
            <a:endParaRPr lang="en-GB"/>
          </a:p>
        </p:txBody>
      </p:sp>
      <p:sp>
        <p:nvSpPr>
          <p:cNvPr id="15" name="TextBox 14">
            <a:extLst>
              <a:ext uri="{FF2B5EF4-FFF2-40B4-BE49-F238E27FC236}">
                <a16:creationId xmlns:a16="http://schemas.microsoft.com/office/drawing/2014/main" id="{BB9B2BBB-223D-7E42-9EBE-9BB495657B6B}"/>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1"/>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chemeClr val="tx2"/>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4" name="Table Placeholder 3">
            <a:extLst>
              <a:ext uri="{FF2B5EF4-FFF2-40B4-BE49-F238E27FC236}">
                <a16:creationId xmlns:a16="http://schemas.microsoft.com/office/drawing/2014/main" id="{E3C346E2-33DD-A74A-9A7A-DAA158615A78}"/>
              </a:ext>
            </a:extLst>
          </p:cNvPr>
          <p:cNvSpPr>
            <a:spLocks noGrp="1"/>
          </p:cNvSpPr>
          <p:nvPr>
            <p:ph type="tbl" sz="quarter" idx="10"/>
          </p:nvPr>
        </p:nvSpPr>
        <p:spPr>
          <a:xfrm>
            <a:off x="609603" y="1893888"/>
            <a:ext cx="9059863" cy="3948112"/>
          </a:xfrm>
        </p:spPr>
        <p:txBody>
          <a:bodyPr/>
          <a:lstStyle>
            <a:lvl1pPr marL="0" indent="0">
              <a:buNone/>
              <a:defRPr>
                <a:solidFill>
                  <a:schemeClr val="bg1"/>
                </a:solidFill>
              </a:defRPr>
            </a:lvl1pPr>
          </a:lstStyle>
          <a:p>
            <a:r>
              <a:rPr lang="en-US"/>
              <a:t>Click icon to add table</a:t>
            </a:r>
            <a:endParaRPr lang="en-US" dirty="0"/>
          </a:p>
        </p:txBody>
      </p:sp>
    </p:spTree>
    <p:extLst>
      <p:ext uri="{BB962C8B-B14F-4D97-AF65-F5344CB8AC3E}">
        <p14:creationId xmlns:p14="http://schemas.microsoft.com/office/powerpoint/2010/main" val="2063686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eam detail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3ED14-7C0C-7D46-A384-9D4C0AB1083E}"/>
              </a:ext>
            </a:extLst>
          </p:cNvPr>
          <p:cNvSpPr>
            <a:spLocks noGrp="1"/>
          </p:cNvSpPr>
          <p:nvPr>
            <p:ph type="title" hasCustomPrompt="1"/>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A26893E2-3A62-A340-924E-0740762EB1C2}"/>
              </a:ext>
            </a:extLst>
          </p:cNvPr>
          <p:cNvSpPr>
            <a:spLocks noGrp="1"/>
          </p:cNvSpPr>
          <p:nvPr>
            <p:ph type="dt" sz="half" idx="10"/>
          </p:nvPr>
        </p:nvSpPr>
        <p:spPr/>
        <p:txBody>
          <a:bodyPr/>
          <a:lstStyle/>
          <a:p>
            <a:fld id="{6662185E-1BBF-4334-9C9E-5D4B0868D5C9}" type="datetime1">
              <a:rPr lang="en-GB" smtClean="0"/>
              <a:t>16/03/2021</a:t>
            </a:fld>
            <a:endParaRPr lang="en-GB"/>
          </a:p>
        </p:txBody>
      </p:sp>
      <p:sp>
        <p:nvSpPr>
          <p:cNvPr id="4" name="Footer Placeholder 3">
            <a:extLst>
              <a:ext uri="{FF2B5EF4-FFF2-40B4-BE49-F238E27FC236}">
                <a16:creationId xmlns:a16="http://schemas.microsoft.com/office/drawing/2014/main" id="{5B26F16E-0229-AE44-9F90-A9C852B10F7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456465F-FB5D-6B40-992E-F88538801B09}"/>
              </a:ext>
            </a:extLst>
          </p:cNvPr>
          <p:cNvSpPr>
            <a:spLocks noGrp="1"/>
          </p:cNvSpPr>
          <p:nvPr>
            <p:ph type="sldNum" sz="quarter" idx="12"/>
          </p:nvPr>
        </p:nvSpPr>
        <p:spPr/>
        <p:txBody>
          <a:bodyPr/>
          <a:lstStyle/>
          <a:p>
            <a:fld id="{FE875FFD-734D-438E-824D-D35941EAF710}" type="slidenum">
              <a:rPr lang="en-GB" smtClean="0"/>
              <a:t>‹#›</a:t>
            </a:fld>
            <a:endParaRPr lang="en-GB"/>
          </a:p>
        </p:txBody>
      </p:sp>
      <p:sp>
        <p:nvSpPr>
          <p:cNvPr id="7" name="Picture Placeholder 6">
            <a:extLst>
              <a:ext uri="{FF2B5EF4-FFF2-40B4-BE49-F238E27FC236}">
                <a16:creationId xmlns:a16="http://schemas.microsoft.com/office/drawing/2014/main" id="{0A7D90DE-C3FC-1843-9B9C-70107A3473A2}"/>
              </a:ext>
            </a:extLst>
          </p:cNvPr>
          <p:cNvSpPr>
            <a:spLocks noGrp="1"/>
          </p:cNvSpPr>
          <p:nvPr>
            <p:ph type="pic" sz="quarter" idx="13" hasCustomPrompt="1"/>
          </p:nvPr>
        </p:nvSpPr>
        <p:spPr>
          <a:xfrm>
            <a:off x="671513" y="2008188"/>
            <a:ext cx="1440000" cy="1260000"/>
          </a:xfrm>
        </p:spPr>
        <p:txBody>
          <a:bodyPr>
            <a:normAutofit/>
          </a:bodyPr>
          <a:lstStyle>
            <a:lvl1pPr marL="0" indent="0">
              <a:buNone/>
              <a:defRPr sz="563"/>
            </a:lvl1pPr>
          </a:lstStyle>
          <a:p>
            <a:r>
              <a:rPr lang="en-US" dirty="0"/>
              <a:t>Click to add portrait</a:t>
            </a:r>
          </a:p>
        </p:txBody>
      </p:sp>
      <p:sp>
        <p:nvSpPr>
          <p:cNvPr id="12" name="Text Placeholder 11">
            <a:extLst>
              <a:ext uri="{FF2B5EF4-FFF2-40B4-BE49-F238E27FC236}">
                <a16:creationId xmlns:a16="http://schemas.microsoft.com/office/drawing/2014/main" id="{B55B6288-837A-3549-B195-3E2D3541DBF2}"/>
              </a:ext>
            </a:extLst>
          </p:cNvPr>
          <p:cNvSpPr>
            <a:spLocks noGrp="1"/>
          </p:cNvSpPr>
          <p:nvPr>
            <p:ph type="body" sz="quarter" idx="14" hasCustomPrompt="1"/>
          </p:nvPr>
        </p:nvSpPr>
        <p:spPr>
          <a:xfrm>
            <a:off x="2324120" y="2008192"/>
            <a:ext cx="3406629"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13" name="Text Placeholder 11">
            <a:extLst>
              <a:ext uri="{FF2B5EF4-FFF2-40B4-BE49-F238E27FC236}">
                <a16:creationId xmlns:a16="http://schemas.microsoft.com/office/drawing/2014/main" id="{86104567-67FD-0E4A-A353-FC9A68ABF720}"/>
              </a:ext>
            </a:extLst>
          </p:cNvPr>
          <p:cNvSpPr>
            <a:spLocks noGrp="1"/>
          </p:cNvSpPr>
          <p:nvPr>
            <p:ph type="body" sz="quarter" idx="15" hasCustomPrompt="1"/>
          </p:nvPr>
        </p:nvSpPr>
        <p:spPr>
          <a:xfrm>
            <a:off x="2324120" y="2273379"/>
            <a:ext cx="3406629"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14" name="Text Placeholder 11">
            <a:extLst>
              <a:ext uri="{FF2B5EF4-FFF2-40B4-BE49-F238E27FC236}">
                <a16:creationId xmlns:a16="http://schemas.microsoft.com/office/drawing/2014/main" id="{2447FD51-662F-DE4A-877A-38D4593442DE}"/>
              </a:ext>
            </a:extLst>
          </p:cNvPr>
          <p:cNvSpPr>
            <a:spLocks noGrp="1"/>
          </p:cNvSpPr>
          <p:nvPr>
            <p:ph type="body" sz="quarter" idx="16" hasCustomPrompt="1"/>
          </p:nvPr>
        </p:nvSpPr>
        <p:spPr>
          <a:xfrm>
            <a:off x="2324121" y="2652557"/>
            <a:ext cx="3406631"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15" name="Picture Placeholder 6">
            <a:extLst>
              <a:ext uri="{FF2B5EF4-FFF2-40B4-BE49-F238E27FC236}">
                <a16:creationId xmlns:a16="http://schemas.microsoft.com/office/drawing/2014/main" id="{BC1AB31B-F76F-C849-9A22-0C7251BAFEDD}"/>
              </a:ext>
            </a:extLst>
          </p:cNvPr>
          <p:cNvSpPr>
            <a:spLocks noGrp="1"/>
          </p:cNvSpPr>
          <p:nvPr>
            <p:ph type="pic" sz="quarter" idx="17" hasCustomPrompt="1"/>
          </p:nvPr>
        </p:nvSpPr>
        <p:spPr>
          <a:xfrm>
            <a:off x="671513" y="3420309"/>
            <a:ext cx="1440000" cy="1260000"/>
          </a:xfrm>
        </p:spPr>
        <p:txBody>
          <a:bodyPr>
            <a:normAutofit/>
          </a:bodyPr>
          <a:lstStyle>
            <a:lvl1pPr marL="0" indent="0">
              <a:buNone/>
              <a:defRPr sz="563"/>
            </a:lvl1pPr>
          </a:lstStyle>
          <a:p>
            <a:r>
              <a:rPr lang="en-US" dirty="0"/>
              <a:t>Click to add portrait</a:t>
            </a:r>
          </a:p>
        </p:txBody>
      </p:sp>
      <p:sp>
        <p:nvSpPr>
          <p:cNvPr id="17" name="Text Placeholder 11">
            <a:extLst>
              <a:ext uri="{FF2B5EF4-FFF2-40B4-BE49-F238E27FC236}">
                <a16:creationId xmlns:a16="http://schemas.microsoft.com/office/drawing/2014/main" id="{EAA660CA-3B11-9540-8992-696683F75449}"/>
              </a:ext>
            </a:extLst>
          </p:cNvPr>
          <p:cNvSpPr>
            <a:spLocks noGrp="1"/>
          </p:cNvSpPr>
          <p:nvPr>
            <p:ph type="body" sz="quarter" idx="18" hasCustomPrompt="1"/>
          </p:nvPr>
        </p:nvSpPr>
        <p:spPr>
          <a:xfrm>
            <a:off x="2324120" y="3420311"/>
            <a:ext cx="3406629"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18" name="Text Placeholder 11">
            <a:extLst>
              <a:ext uri="{FF2B5EF4-FFF2-40B4-BE49-F238E27FC236}">
                <a16:creationId xmlns:a16="http://schemas.microsoft.com/office/drawing/2014/main" id="{233B5478-8DE2-BA45-B92F-35F3A75944F8}"/>
              </a:ext>
            </a:extLst>
          </p:cNvPr>
          <p:cNvSpPr>
            <a:spLocks noGrp="1"/>
          </p:cNvSpPr>
          <p:nvPr>
            <p:ph type="body" sz="quarter" idx="19" hasCustomPrompt="1"/>
          </p:nvPr>
        </p:nvSpPr>
        <p:spPr>
          <a:xfrm>
            <a:off x="2324120" y="3685500"/>
            <a:ext cx="3406629"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19" name="Text Placeholder 11">
            <a:extLst>
              <a:ext uri="{FF2B5EF4-FFF2-40B4-BE49-F238E27FC236}">
                <a16:creationId xmlns:a16="http://schemas.microsoft.com/office/drawing/2014/main" id="{E44FA089-BA2A-BB4A-B986-31C8D81DE15C}"/>
              </a:ext>
            </a:extLst>
          </p:cNvPr>
          <p:cNvSpPr>
            <a:spLocks noGrp="1"/>
          </p:cNvSpPr>
          <p:nvPr>
            <p:ph type="body" sz="quarter" idx="20" hasCustomPrompt="1"/>
          </p:nvPr>
        </p:nvSpPr>
        <p:spPr>
          <a:xfrm>
            <a:off x="2324120" y="4064678"/>
            <a:ext cx="3406629"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20" name="Picture Placeholder 6">
            <a:extLst>
              <a:ext uri="{FF2B5EF4-FFF2-40B4-BE49-F238E27FC236}">
                <a16:creationId xmlns:a16="http://schemas.microsoft.com/office/drawing/2014/main" id="{9AF9A32E-4532-344E-A8B5-4C7EBAA8170B}"/>
              </a:ext>
            </a:extLst>
          </p:cNvPr>
          <p:cNvSpPr>
            <a:spLocks noGrp="1"/>
          </p:cNvSpPr>
          <p:nvPr>
            <p:ph type="pic" sz="quarter" idx="21" hasCustomPrompt="1"/>
          </p:nvPr>
        </p:nvSpPr>
        <p:spPr>
          <a:xfrm>
            <a:off x="671513" y="4832430"/>
            <a:ext cx="1440000" cy="1260000"/>
          </a:xfrm>
        </p:spPr>
        <p:txBody>
          <a:bodyPr>
            <a:normAutofit/>
          </a:bodyPr>
          <a:lstStyle>
            <a:lvl1pPr marL="0" indent="0">
              <a:buNone/>
              <a:defRPr sz="563"/>
            </a:lvl1pPr>
          </a:lstStyle>
          <a:p>
            <a:r>
              <a:rPr lang="en-US" dirty="0"/>
              <a:t>Click to add portrait</a:t>
            </a:r>
          </a:p>
        </p:txBody>
      </p:sp>
      <p:sp>
        <p:nvSpPr>
          <p:cNvPr id="22" name="Text Placeholder 11">
            <a:extLst>
              <a:ext uri="{FF2B5EF4-FFF2-40B4-BE49-F238E27FC236}">
                <a16:creationId xmlns:a16="http://schemas.microsoft.com/office/drawing/2014/main" id="{7EF20AF9-EC0E-734C-8B77-3EDD1828E4AA}"/>
              </a:ext>
            </a:extLst>
          </p:cNvPr>
          <p:cNvSpPr>
            <a:spLocks noGrp="1"/>
          </p:cNvSpPr>
          <p:nvPr>
            <p:ph type="body" sz="quarter" idx="22" hasCustomPrompt="1"/>
          </p:nvPr>
        </p:nvSpPr>
        <p:spPr>
          <a:xfrm>
            <a:off x="2324120" y="4832434"/>
            <a:ext cx="3406629"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23" name="Text Placeholder 11">
            <a:extLst>
              <a:ext uri="{FF2B5EF4-FFF2-40B4-BE49-F238E27FC236}">
                <a16:creationId xmlns:a16="http://schemas.microsoft.com/office/drawing/2014/main" id="{4FA6FE30-3808-3A49-97D9-C9E8492FA6F8}"/>
              </a:ext>
            </a:extLst>
          </p:cNvPr>
          <p:cNvSpPr>
            <a:spLocks noGrp="1"/>
          </p:cNvSpPr>
          <p:nvPr>
            <p:ph type="body" sz="quarter" idx="23" hasCustomPrompt="1"/>
          </p:nvPr>
        </p:nvSpPr>
        <p:spPr>
          <a:xfrm>
            <a:off x="2324120" y="5097621"/>
            <a:ext cx="3406629"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24" name="Text Placeholder 11">
            <a:extLst>
              <a:ext uri="{FF2B5EF4-FFF2-40B4-BE49-F238E27FC236}">
                <a16:creationId xmlns:a16="http://schemas.microsoft.com/office/drawing/2014/main" id="{FFDBB819-930C-7241-9D3D-176AC2BECEA3}"/>
              </a:ext>
            </a:extLst>
          </p:cNvPr>
          <p:cNvSpPr>
            <a:spLocks noGrp="1"/>
          </p:cNvSpPr>
          <p:nvPr>
            <p:ph type="body" sz="quarter" idx="24" hasCustomPrompt="1"/>
          </p:nvPr>
        </p:nvSpPr>
        <p:spPr>
          <a:xfrm>
            <a:off x="2324120" y="5476799"/>
            <a:ext cx="3406629"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26" name="Text Placeholder 25">
            <a:extLst>
              <a:ext uri="{FF2B5EF4-FFF2-40B4-BE49-F238E27FC236}">
                <a16:creationId xmlns:a16="http://schemas.microsoft.com/office/drawing/2014/main" id="{E3C09E5C-E759-2848-88E1-81D1F5209965}"/>
              </a:ext>
            </a:extLst>
          </p:cNvPr>
          <p:cNvSpPr>
            <a:spLocks noGrp="1"/>
          </p:cNvSpPr>
          <p:nvPr>
            <p:ph type="body" sz="quarter" idx="25" hasCustomPrompt="1"/>
          </p:nvPr>
        </p:nvSpPr>
        <p:spPr>
          <a:xfrm>
            <a:off x="671513" y="1522414"/>
            <a:ext cx="9072563" cy="434975"/>
          </a:xfrm>
        </p:spPr>
        <p:txBody>
          <a:bodyPr/>
          <a:lstStyle>
            <a:lvl1pPr marL="0" indent="0">
              <a:buNone/>
              <a:defRPr/>
            </a:lvl1pPr>
            <a:lvl2pPr marL="200918" indent="0">
              <a:buNone/>
              <a:defRPr/>
            </a:lvl2pPr>
            <a:lvl3pPr marL="350937" indent="0">
              <a:buNone/>
              <a:defRPr/>
            </a:lvl3pPr>
            <a:lvl4pPr marL="475952" indent="0">
              <a:buNone/>
              <a:defRPr/>
            </a:lvl4pPr>
            <a:lvl5pPr marL="625079" indent="0">
              <a:buNone/>
              <a:defRPr/>
            </a:lvl5pPr>
          </a:lstStyle>
          <a:p>
            <a:pPr lvl="0"/>
            <a:r>
              <a:rPr lang="en-US" dirty="0"/>
              <a:t>For more information, contact:</a:t>
            </a:r>
          </a:p>
        </p:txBody>
      </p:sp>
      <p:sp>
        <p:nvSpPr>
          <p:cNvPr id="27" name="Picture Placeholder 6">
            <a:extLst>
              <a:ext uri="{FF2B5EF4-FFF2-40B4-BE49-F238E27FC236}">
                <a16:creationId xmlns:a16="http://schemas.microsoft.com/office/drawing/2014/main" id="{560A9A05-609B-8C42-A475-06F5071DF72F}"/>
              </a:ext>
            </a:extLst>
          </p:cNvPr>
          <p:cNvSpPr>
            <a:spLocks noGrp="1"/>
          </p:cNvSpPr>
          <p:nvPr>
            <p:ph type="pic" sz="quarter" idx="26" hasCustomPrompt="1"/>
          </p:nvPr>
        </p:nvSpPr>
        <p:spPr>
          <a:xfrm>
            <a:off x="6396400" y="2008188"/>
            <a:ext cx="1440000" cy="1260000"/>
          </a:xfrm>
        </p:spPr>
        <p:txBody>
          <a:bodyPr>
            <a:normAutofit/>
          </a:bodyPr>
          <a:lstStyle>
            <a:lvl1pPr marL="0" indent="0">
              <a:buNone/>
              <a:defRPr sz="563"/>
            </a:lvl1pPr>
          </a:lstStyle>
          <a:p>
            <a:r>
              <a:rPr lang="en-US" dirty="0"/>
              <a:t>Click to add portrait</a:t>
            </a:r>
          </a:p>
        </p:txBody>
      </p:sp>
      <p:sp>
        <p:nvSpPr>
          <p:cNvPr id="29" name="Text Placeholder 11">
            <a:extLst>
              <a:ext uri="{FF2B5EF4-FFF2-40B4-BE49-F238E27FC236}">
                <a16:creationId xmlns:a16="http://schemas.microsoft.com/office/drawing/2014/main" id="{B705591A-2710-CD45-B4E3-EE292A4F7E37}"/>
              </a:ext>
            </a:extLst>
          </p:cNvPr>
          <p:cNvSpPr>
            <a:spLocks noGrp="1"/>
          </p:cNvSpPr>
          <p:nvPr>
            <p:ph type="body" sz="quarter" idx="27" hasCustomPrompt="1"/>
          </p:nvPr>
        </p:nvSpPr>
        <p:spPr>
          <a:xfrm>
            <a:off x="8040076" y="2008192"/>
            <a:ext cx="3408000"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30" name="Text Placeholder 11">
            <a:extLst>
              <a:ext uri="{FF2B5EF4-FFF2-40B4-BE49-F238E27FC236}">
                <a16:creationId xmlns:a16="http://schemas.microsoft.com/office/drawing/2014/main" id="{2B504C83-3D18-5347-99AB-0B9AF98DD90E}"/>
              </a:ext>
            </a:extLst>
          </p:cNvPr>
          <p:cNvSpPr>
            <a:spLocks noGrp="1"/>
          </p:cNvSpPr>
          <p:nvPr>
            <p:ph type="body" sz="quarter" idx="28" hasCustomPrompt="1"/>
          </p:nvPr>
        </p:nvSpPr>
        <p:spPr>
          <a:xfrm>
            <a:off x="8040076" y="2273379"/>
            <a:ext cx="3408000"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31" name="Text Placeholder 11">
            <a:extLst>
              <a:ext uri="{FF2B5EF4-FFF2-40B4-BE49-F238E27FC236}">
                <a16:creationId xmlns:a16="http://schemas.microsoft.com/office/drawing/2014/main" id="{8B48A1F7-AD4E-DA45-AC05-9FF794EF407E}"/>
              </a:ext>
            </a:extLst>
          </p:cNvPr>
          <p:cNvSpPr>
            <a:spLocks noGrp="1"/>
          </p:cNvSpPr>
          <p:nvPr>
            <p:ph type="body" sz="quarter" idx="29" hasCustomPrompt="1"/>
          </p:nvPr>
        </p:nvSpPr>
        <p:spPr>
          <a:xfrm>
            <a:off x="8040076" y="2652557"/>
            <a:ext cx="3408000"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32" name="Picture Placeholder 6">
            <a:extLst>
              <a:ext uri="{FF2B5EF4-FFF2-40B4-BE49-F238E27FC236}">
                <a16:creationId xmlns:a16="http://schemas.microsoft.com/office/drawing/2014/main" id="{D4072134-4117-A343-A808-68C01B3146A4}"/>
              </a:ext>
            </a:extLst>
          </p:cNvPr>
          <p:cNvSpPr>
            <a:spLocks noGrp="1"/>
          </p:cNvSpPr>
          <p:nvPr>
            <p:ph type="pic" sz="quarter" idx="30" hasCustomPrompt="1"/>
          </p:nvPr>
        </p:nvSpPr>
        <p:spPr>
          <a:xfrm>
            <a:off x="6396400" y="3420309"/>
            <a:ext cx="1440000" cy="1260000"/>
          </a:xfrm>
        </p:spPr>
        <p:txBody>
          <a:bodyPr>
            <a:normAutofit/>
          </a:bodyPr>
          <a:lstStyle>
            <a:lvl1pPr marL="0" indent="0">
              <a:buNone/>
              <a:defRPr sz="563"/>
            </a:lvl1pPr>
          </a:lstStyle>
          <a:p>
            <a:r>
              <a:rPr lang="en-US" dirty="0"/>
              <a:t>Click to add portrait</a:t>
            </a:r>
          </a:p>
        </p:txBody>
      </p:sp>
      <p:sp>
        <p:nvSpPr>
          <p:cNvPr id="34" name="Text Placeholder 11">
            <a:extLst>
              <a:ext uri="{FF2B5EF4-FFF2-40B4-BE49-F238E27FC236}">
                <a16:creationId xmlns:a16="http://schemas.microsoft.com/office/drawing/2014/main" id="{BE289328-B5DC-4049-8918-08412A88CDEB}"/>
              </a:ext>
            </a:extLst>
          </p:cNvPr>
          <p:cNvSpPr>
            <a:spLocks noGrp="1"/>
          </p:cNvSpPr>
          <p:nvPr>
            <p:ph type="body" sz="quarter" idx="31" hasCustomPrompt="1"/>
          </p:nvPr>
        </p:nvSpPr>
        <p:spPr>
          <a:xfrm>
            <a:off x="8040077" y="3420311"/>
            <a:ext cx="3408001"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35" name="Text Placeholder 11">
            <a:extLst>
              <a:ext uri="{FF2B5EF4-FFF2-40B4-BE49-F238E27FC236}">
                <a16:creationId xmlns:a16="http://schemas.microsoft.com/office/drawing/2014/main" id="{1374F766-D470-604F-9F22-98EFB49834D1}"/>
              </a:ext>
            </a:extLst>
          </p:cNvPr>
          <p:cNvSpPr>
            <a:spLocks noGrp="1"/>
          </p:cNvSpPr>
          <p:nvPr>
            <p:ph type="body" sz="quarter" idx="32" hasCustomPrompt="1"/>
          </p:nvPr>
        </p:nvSpPr>
        <p:spPr>
          <a:xfrm>
            <a:off x="8040076" y="3685500"/>
            <a:ext cx="3408000"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36" name="Text Placeholder 11">
            <a:extLst>
              <a:ext uri="{FF2B5EF4-FFF2-40B4-BE49-F238E27FC236}">
                <a16:creationId xmlns:a16="http://schemas.microsoft.com/office/drawing/2014/main" id="{022A06FB-CE08-C649-9AC2-E84E84AAE991}"/>
              </a:ext>
            </a:extLst>
          </p:cNvPr>
          <p:cNvSpPr>
            <a:spLocks noGrp="1"/>
          </p:cNvSpPr>
          <p:nvPr>
            <p:ph type="body" sz="quarter" idx="33" hasCustomPrompt="1"/>
          </p:nvPr>
        </p:nvSpPr>
        <p:spPr>
          <a:xfrm>
            <a:off x="8040076" y="4064678"/>
            <a:ext cx="3408000"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37" name="Picture Placeholder 6">
            <a:extLst>
              <a:ext uri="{FF2B5EF4-FFF2-40B4-BE49-F238E27FC236}">
                <a16:creationId xmlns:a16="http://schemas.microsoft.com/office/drawing/2014/main" id="{60B4FF08-D041-8048-8A51-1FFCD9593C60}"/>
              </a:ext>
            </a:extLst>
          </p:cNvPr>
          <p:cNvSpPr>
            <a:spLocks noGrp="1"/>
          </p:cNvSpPr>
          <p:nvPr>
            <p:ph type="pic" sz="quarter" idx="34" hasCustomPrompt="1"/>
          </p:nvPr>
        </p:nvSpPr>
        <p:spPr>
          <a:xfrm>
            <a:off x="6396400" y="4832430"/>
            <a:ext cx="1440000" cy="1260000"/>
          </a:xfrm>
        </p:spPr>
        <p:txBody>
          <a:bodyPr>
            <a:normAutofit/>
          </a:bodyPr>
          <a:lstStyle>
            <a:lvl1pPr marL="0" indent="0">
              <a:buNone/>
              <a:defRPr sz="563"/>
            </a:lvl1pPr>
          </a:lstStyle>
          <a:p>
            <a:r>
              <a:rPr lang="en-US" dirty="0"/>
              <a:t>Click to add portrait</a:t>
            </a:r>
          </a:p>
        </p:txBody>
      </p:sp>
      <p:sp>
        <p:nvSpPr>
          <p:cNvPr id="39" name="Text Placeholder 11">
            <a:extLst>
              <a:ext uri="{FF2B5EF4-FFF2-40B4-BE49-F238E27FC236}">
                <a16:creationId xmlns:a16="http://schemas.microsoft.com/office/drawing/2014/main" id="{1F6140AE-3358-2F46-AABA-7C17B3EBF768}"/>
              </a:ext>
            </a:extLst>
          </p:cNvPr>
          <p:cNvSpPr>
            <a:spLocks noGrp="1"/>
          </p:cNvSpPr>
          <p:nvPr>
            <p:ph type="body" sz="quarter" idx="35" hasCustomPrompt="1"/>
          </p:nvPr>
        </p:nvSpPr>
        <p:spPr>
          <a:xfrm>
            <a:off x="8040076" y="4832434"/>
            <a:ext cx="3408000" cy="263921"/>
          </a:xfrm>
        </p:spPr>
        <p:txBody>
          <a:bodyPr anchor="b">
            <a:normAutofit/>
          </a:bodyPr>
          <a:lstStyle>
            <a:lvl1pPr marL="0" indent="0">
              <a:spcBef>
                <a:spcPts val="0"/>
              </a:spcBef>
              <a:buNone/>
              <a:defRPr sz="900" b="1"/>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Name Surname </a:t>
            </a:r>
          </a:p>
        </p:txBody>
      </p:sp>
      <p:sp>
        <p:nvSpPr>
          <p:cNvPr id="40" name="Text Placeholder 11">
            <a:extLst>
              <a:ext uri="{FF2B5EF4-FFF2-40B4-BE49-F238E27FC236}">
                <a16:creationId xmlns:a16="http://schemas.microsoft.com/office/drawing/2014/main" id="{94D317F6-4BC0-F544-BCFE-D4FE754DAB88}"/>
              </a:ext>
            </a:extLst>
          </p:cNvPr>
          <p:cNvSpPr>
            <a:spLocks noGrp="1"/>
          </p:cNvSpPr>
          <p:nvPr>
            <p:ph type="body" sz="quarter" idx="36" hasCustomPrompt="1"/>
          </p:nvPr>
        </p:nvSpPr>
        <p:spPr>
          <a:xfrm>
            <a:off x="8040076" y="5097621"/>
            <a:ext cx="3408000" cy="270194"/>
          </a:xfrm>
        </p:spPr>
        <p:txBody>
          <a:bodyPr anchor="t">
            <a:normAutofit/>
          </a:bodyPr>
          <a:lstStyle>
            <a:lvl1pPr marL="0" indent="0">
              <a:spcBef>
                <a:spcPts val="0"/>
              </a:spcBef>
              <a:buNone/>
              <a:defRPr sz="90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Title, Location </a:t>
            </a:r>
          </a:p>
        </p:txBody>
      </p:sp>
      <p:sp>
        <p:nvSpPr>
          <p:cNvPr id="41" name="Text Placeholder 11">
            <a:extLst>
              <a:ext uri="{FF2B5EF4-FFF2-40B4-BE49-F238E27FC236}">
                <a16:creationId xmlns:a16="http://schemas.microsoft.com/office/drawing/2014/main" id="{AFE93255-0C95-F649-A395-BFC28A11D8FA}"/>
              </a:ext>
            </a:extLst>
          </p:cNvPr>
          <p:cNvSpPr>
            <a:spLocks noGrp="1"/>
          </p:cNvSpPr>
          <p:nvPr>
            <p:ph type="body" sz="quarter" idx="37" hasCustomPrompt="1"/>
          </p:nvPr>
        </p:nvSpPr>
        <p:spPr>
          <a:xfrm>
            <a:off x="8040076" y="5476799"/>
            <a:ext cx="3408000" cy="615635"/>
          </a:xfrm>
        </p:spPr>
        <p:txBody>
          <a:bodyPr anchor="t">
            <a:noAutofit/>
          </a:bodyPr>
          <a:lstStyle>
            <a:lvl1pPr marL="0" indent="0">
              <a:spcBef>
                <a:spcPts val="0"/>
              </a:spcBef>
              <a:buNone/>
              <a:defRPr sz="750"/>
            </a:lvl1pPr>
            <a:lvl2pPr marL="200918" indent="0">
              <a:buNone/>
              <a:defRPr sz="563"/>
            </a:lvl2pPr>
            <a:lvl3pPr marL="350937" indent="0">
              <a:buNone/>
              <a:defRPr sz="563"/>
            </a:lvl3pPr>
            <a:lvl4pPr marL="475952" indent="0">
              <a:buNone/>
              <a:defRPr sz="563"/>
            </a:lvl4pPr>
            <a:lvl5pPr marL="625079" indent="0">
              <a:buNone/>
              <a:defRPr sz="563"/>
            </a:lvl5pPr>
          </a:lstStyle>
          <a:p>
            <a:pPr lvl="0"/>
            <a:r>
              <a:rPr lang="en-US" dirty="0"/>
              <a:t>T: +44 (0) 123 456 7890 </a:t>
            </a:r>
            <a:br>
              <a:rPr lang="en-US" dirty="0"/>
            </a:br>
            <a:r>
              <a:rPr lang="en-US" dirty="0"/>
              <a:t>M: +44 (0) 1234 567890 </a:t>
            </a:r>
            <a:br>
              <a:rPr lang="en-US" dirty="0"/>
            </a:br>
            <a:r>
              <a:rPr lang="en-US" dirty="0" err="1"/>
              <a:t>nsurname@dacbeachcroft.com</a:t>
            </a:r>
            <a:endParaRPr lang="en-US" dirty="0"/>
          </a:p>
        </p:txBody>
      </p:sp>
      <p:sp>
        <p:nvSpPr>
          <p:cNvPr id="42" name="TextBox 41">
            <a:extLst>
              <a:ext uri="{FF2B5EF4-FFF2-40B4-BE49-F238E27FC236}">
                <a16:creationId xmlns:a16="http://schemas.microsoft.com/office/drawing/2014/main" id="{C5E6C155-0CD4-9240-A02D-D240359568AA}"/>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Tree>
    <p:extLst>
      <p:ext uri="{BB962C8B-B14F-4D97-AF65-F5344CB8AC3E}">
        <p14:creationId xmlns:p14="http://schemas.microsoft.com/office/powerpoint/2010/main" val="17385194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609600" y="1600205"/>
            <a:ext cx="5384800" cy="4525963"/>
          </a:xfrm>
          <a:prstGeom prst="rect">
            <a:avLst/>
          </a:prstGeom>
        </p:spPr>
        <p:txBody>
          <a:bodyPr>
            <a:normAutofit/>
          </a:bodyPr>
          <a:lstStyle>
            <a:lvl1pPr>
              <a:defRPr sz="1350"/>
            </a:lvl1pPr>
            <a:lvl2pPr>
              <a:defRPr sz="1350"/>
            </a:lvl2pPr>
            <a:lvl3pPr>
              <a:defRPr sz="1350"/>
            </a:lvl3pPr>
            <a:lvl4pPr>
              <a:defRPr sz="1350"/>
            </a:lvl4pPr>
            <a:lvl5pPr>
              <a:defRPr sz="135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7600" y="1600205"/>
            <a:ext cx="5384800" cy="4525963"/>
          </a:xfrm>
          <a:prstGeom prst="rect">
            <a:avLst/>
          </a:prstGeom>
        </p:spPr>
        <p:txBody>
          <a:bodyPr>
            <a:normAutofit/>
          </a:bodyPr>
          <a:lstStyle>
            <a:lvl1pPr>
              <a:defRPr sz="1350"/>
            </a:lvl1pPr>
            <a:lvl2pPr>
              <a:defRPr sz="1350"/>
            </a:lvl2pPr>
            <a:lvl3pPr>
              <a:defRPr sz="1350"/>
            </a:lvl3pPr>
            <a:lvl4pPr>
              <a:defRPr sz="1350"/>
            </a:lvl4pPr>
            <a:lvl5pPr>
              <a:defRPr sz="1350"/>
            </a:lvl5pPr>
            <a:lvl6pPr>
              <a:defRPr sz="1013"/>
            </a:lvl6pPr>
            <a:lvl7pPr>
              <a:defRPr sz="1013"/>
            </a:lvl7pPr>
            <a:lvl8pPr>
              <a:defRPr sz="1013"/>
            </a:lvl8pPr>
            <a:lvl9pPr>
              <a:defRPr sz="1013"/>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Date Placeholder 3">
            <a:extLst>
              <a:ext uri="{FF2B5EF4-FFF2-40B4-BE49-F238E27FC236}">
                <a16:creationId xmlns:a16="http://schemas.microsoft.com/office/drawing/2014/main" id="{F637009E-8256-2A47-AA39-C797AB196008}"/>
              </a:ext>
            </a:extLst>
          </p:cNvPr>
          <p:cNvSpPr txBox="1">
            <a:spLocks/>
          </p:cNvSpPr>
          <p:nvPr/>
        </p:nvSpPr>
        <p:spPr>
          <a:xfrm>
            <a:off x="9378461" y="6356355"/>
            <a:ext cx="1100347" cy="365125"/>
          </a:xfrm>
          <a:prstGeom prst="rect">
            <a:avLst/>
          </a:prstGeom>
        </p:spPr>
        <p:txBody>
          <a:bodyPr/>
          <a:lstStyle>
            <a:defPPr>
              <a:defRPr lang="en-US"/>
            </a:defPPr>
            <a:lvl1pPr marL="0" algn="r" defTabSz="457200" rtl="0" eaLnBrk="1" latinLnBrk="0" hangingPunct="1">
              <a:defRPr sz="800" b="0" i="0" kern="1200">
                <a:solidFill>
                  <a:schemeClr val="tx2"/>
                </a:solidFill>
                <a:latin typeface="Verdana" panose="020B0604030504040204" pitchFamily="34" charset="0"/>
                <a:ea typeface="Verdana" panose="020B0604030504040204" pitchFamily="34" charset="0"/>
                <a:cs typeface="Verdana" panose="020B060403050404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87DE5D5-90E4-E749-A461-FE95BD94459A}" type="datetime1">
              <a:rPr lang="en-GB" sz="600" smtClean="0"/>
              <a:pPr/>
              <a:t>16/03/2021</a:t>
            </a:fld>
            <a:endParaRPr lang="en-US" sz="600" dirty="0"/>
          </a:p>
        </p:txBody>
      </p:sp>
      <p:sp>
        <p:nvSpPr>
          <p:cNvPr id="14" name="Slide Number Placeholder 5">
            <a:extLst>
              <a:ext uri="{FF2B5EF4-FFF2-40B4-BE49-F238E27FC236}">
                <a16:creationId xmlns:a16="http://schemas.microsoft.com/office/drawing/2014/main" id="{F1E62E51-EDEE-464C-8B12-3E39717B52C4}"/>
              </a:ext>
            </a:extLst>
          </p:cNvPr>
          <p:cNvSpPr>
            <a:spLocks noGrp="1"/>
          </p:cNvSpPr>
          <p:nvPr>
            <p:ph type="sldNum" sz="quarter" idx="4"/>
          </p:nvPr>
        </p:nvSpPr>
        <p:spPr>
          <a:xfrm>
            <a:off x="10560147" y="6356355"/>
            <a:ext cx="1022252" cy="365125"/>
          </a:xfrm>
          <a:prstGeom prst="rect">
            <a:avLst/>
          </a:prstGeom>
        </p:spPr>
        <p:txBody>
          <a:bodyPr/>
          <a:lstStyle>
            <a:lvl1pPr algn="r">
              <a:defRPr sz="6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FE875FFD-734D-438E-824D-D35941EAF710}" type="slidenum">
              <a:rPr lang="en-GB" smtClean="0"/>
              <a:t>‹#›</a:t>
            </a:fld>
            <a:endParaRPr lang="en-GB"/>
          </a:p>
        </p:txBody>
      </p:sp>
      <p:sp>
        <p:nvSpPr>
          <p:cNvPr id="15" name="Footer Placeholder 4">
            <a:extLst>
              <a:ext uri="{FF2B5EF4-FFF2-40B4-BE49-F238E27FC236}">
                <a16:creationId xmlns:a16="http://schemas.microsoft.com/office/drawing/2014/main" id="{2F9CBD1C-8ACB-A144-9E53-0D2D2B9858FD}"/>
              </a:ext>
            </a:extLst>
          </p:cNvPr>
          <p:cNvSpPr>
            <a:spLocks noGrp="1"/>
          </p:cNvSpPr>
          <p:nvPr>
            <p:ph type="ftr" sz="quarter" idx="3"/>
          </p:nvPr>
        </p:nvSpPr>
        <p:spPr>
          <a:xfrm>
            <a:off x="2326434" y="6356355"/>
            <a:ext cx="6970689" cy="365125"/>
          </a:xfrm>
          <a:prstGeom prst="rect">
            <a:avLst/>
          </a:prstGeom>
        </p:spPr>
        <p:txBody>
          <a:bodyPr/>
          <a:lstStyle>
            <a:lvl1pPr algn="l">
              <a:defRPr sz="600" b="1">
                <a:solidFill>
                  <a:srgbClr val="4A4948"/>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6" name="TextBox 15">
            <a:extLst>
              <a:ext uri="{FF2B5EF4-FFF2-40B4-BE49-F238E27FC236}">
                <a16:creationId xmlns:a16="http://schemas.microsoft.com/office/drawing/2014/main" id="{D2F6895F-BF5F-C54F-9EE5-4C5CE3A0049C}"/>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Tree>
    <p:extLst>
      <p:ext uri="{BB962C8B-B14F-4D97-AF65-F5344CB8AC3E}">
        <p14:creationId xmlns:p14="http://schemas.microsoft.com/office/powerpoint/2010/main" val="4183071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dirty="0"/>
              <a:t>CLICK TO EDIT MASTER TITLE STYLE</a:t>
            </a:r>
            <a:endParaRPr lang="en-US" dirty="0"/>
          </a:p>
        </p:txBody>
      </p:sp>
      <p:sp>
        <p:nvSpPr>
          <p:cNvPr id="3" name="Text Placeholder 2"/>
          <p:cNvSpPr>
            <a:spLocks noGrp="1"/>
          </p:cNvSpPr>
          <p:nvPr>
            <p:ph type="body" idx="1" hasCustomPrompt="1"/>
          </p:nvPr>
        </p:nvSpPr>
        <p:spPr>
          <a:xfrm>
            <a:off x="609600" y="1535113"/>
            <a:ext cx="5386917" cy="639762"/>
          </a:xfrm>
          <a:prstGeom prst="rect">
            <a:avLst/>
          </a:prstGeom>
        </p:spPr>
        <p:txBody>
          <a:bodyPr anchor="b">
            <a:noAutofit/>
          </a:bodyPr>
          <a:lstStyle>
            <a:lvl1pPr marL="0" indent="0">
              <a:buNone/>
              <a:defRPr sz="1500" b="0">
                <a:solidFill>
                  <a:schemeClr val="bg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normAutofit/>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hasCustomPrompt="1"/>
          </p:nvPr>
        </p:nvSpPr>
        <p:spPr>
          <a:xfrm>
            <a:off x="6193370" y="1535113"/>
            <a:ext cx="5389033" cy="639762"/>
          </a:xfrm>
          <a:prstGeom prst="rect">
            <a:avLst/>
          </a:prstGeom>
        </p:spPr>
        <p:txBody>
          <a:bodyPr anchor="b">
            <a:noAutofit/>
          </a:bodyPr>
          <a:lstStyle>
            <a:lvl1pPr marL="0" indent="0">
              <a:buNone/>
              <a:defRPr sz="1500" b="0">
                <a:solidFill>
                  <a:schemeClr val="bg2"/>
                </a:solidFil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GB" dirty="0"/>
              <a:t>CLICK TO EDIT MASTER TEXT STYLES</a:t>
            </a:r>
          </a:p>
        </p:txBody>
      </p:sp>
      <p:sp>
        <p:nvSpPr>
          <p:cNvPr id="6" name="Content Placeholder 5"/>
          <p:cNvSpPr>
            <a:spLocks noGrp="1"/>
          </p:cNvSpPr>
          <p:nvPr>
            <p:ph sz="quarter" idx="4"/>
          </p:nvPr>
        </p:nvSpPr>
        <p:spPr>
          <a:xfrm>
            <a:off x="6193370" y="2174875"/>
            <a:ext cx="5389033" cy="3951288"/>
          </a:xfrm>
          <a:prstGeom prst="rect">
            <a:avLst/>
          </a:prstGeom>
        </p:spPr>
        <p:txBody>
          <a:bodyPr>
            <a:normAutofit/>
          </a:bodyPr>
          <a:lstStyle>
            <a:lvl1pPr>
              <a:defRPr sz="1350"/>
            </a:lvl1pPr>
            <a:lvl2pPr>
              <a:defRPr sz="1350"/>
            </a:lvl2pPr>
            <a:lvl3pPr>
              <a:defRPr sz="1350"/>
            </a:lvl3pPr>
            <a:lvl4pPr>
              <a:defRPr sz="1350"/>
            </a:lvl4pPr>
            <a:lvl5pPr>
              <a:defRPr sz="1350"/>
            </a:lvl5pPr>
            <a:lvl6pPr>
              <a:defRPr sz="900"/>
            </a:lvl6pPr>
            <a:lvl7pPr>
              <a:defRPr sz="900"/>
            </a:lvl7pPr>
            <a:lvl8pPr>
              <a:defRPr sz="900"/>
            </a:lvl8pPr>
            <a:lvl9pPr>
              <a:defRPr sz="9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Box 15">
            <a:extLst>
              <a:ext uri="{FF2B5EF4-FFF2-40B4-BE49-F238E27FC236}">
                <a16:creationId xmlns:a16="http://schemas.microsoft.com/office/drawing/2014/main" id="{2D28DA33-47B9-924E-A5E3-CF50B0728515}"/>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11" name="Date Placeholder 2">
            <a:extLst>
              <a:ext uri="{FF2B5EF4-FFF2-40B4-BE49-F238E27FC236}">
                <a16:creationId xmlns:a16="http://schemas.microsoft.com/office/drawing/2014/main" id="{78C214D2-A20E-8843-8089-0AF7C73BBDB9}"/>
              </a:ext>
            </a:extLst>
          </p:cNvPr>
          <p:cNvSpPr>
            <a:spLocks noGrp="1"/>
          </p:cNvSpPr>
          <p:nvPr>
            <p:ph type="dt" sz="half" idx="10"/>
          </p:nvPr>
        </p:nvSpPr>
        <p:spPr>
          <a:xfrm>
            <a:off x="8592003" y="6356355"/>
            <a:ext cx="1886807" cy="365125"/>
          </a:xfrm>
        </p:spPr>
        <p:txBody>
          <a:bodyPr/>
          <a:lstStyle/>
          <a:p>
            <a:fld id="{B3C0C135-43BD-4A95-8D59-0CB8991D80CF}" type="datetime1">
              <a:rPr lang="en-GB" smtClean="0"/>
              <a:t>16/03/2021</a:t>
            </a:fld>
            <a:endParaRPr lang="en-GB"/>
          </a:p>
        </p:txBody>
      </p:sp>
      <p:sp>
        <p:nvSpPr>
          <p:cNvPr id="12" name="Footer Placeholder 3">
            <a:extLst>
              <a:ext uri="{FF2B5EF4-FFF2-40B4-BE49-F238E27FC236}">
                <a16:creationId xmlns:a16="http://schemas.microsoft.com/office/drawing/2014/main" id="{D8AA9D81-5E92-5046-85C5-C29A6EEBE5BA}"/>
              </a:ext>
            </a:extLst>
          </p:cNvPr>
          <p:cNvSpPr>
            <a:spLocks noGrp="1"/>
          </p:cNvSpPr>
          <p:nvPr>
            <p:ph type="ftr" sz="quarter" idx="11"/>
          </p:nvPr>
        </p:nvSpPr>
        <p:spPr>
          <a:xfrm>
            <a:off x="2326434" y="6356355"/>
            <a:ext cx="6179169" cy="365125"/>
          </a:xfrm>
        </p:spPr>
        <p:txBody>
          <a:bodyPr/>
          <a:lstStyle/>
          <a:p>
            <a:endParaRPr lang="en-GB"/>
          </a:p>
        </p:txBody>
      </p:sp>
      <p:sp>
        <p:nvSpPr>
          <p:cNvPr id="17" name="Slide Number Placeholder 4">
            <a:extLst>
              <a:ext uri="{FF2B5EF4-FFF2-40B4-BE49-F238E27FC236}">
                <a16:creationId xmlns:a16="http://schemas.microsoft.com/office/drawing/2014/main" id="{459863E1-BB04-0A4A-8174-72CB291EC9AB}"/>
              </a:ext>
            </a:extLst>
          </p:cNvPr>
          <p:cNvSpPr>
            <a:spLocks noGrp="1"/>
          </p:cNvSpPr>
          <p:nvPr>
            <p:ph type="sldNum" sz="quarter" idx="12"/>
          </p:nvPr>
        </p:nvSpPr>
        <p:spPr>
          <a:xfrm>
            <a:off x="10560147" y="6356355"/>
            <a:ext cx="1022252" cy="365125"/>
          </a:xfrm>
        </p:spPr>
        <p:txBody>
          <a:bodyPr/>
          <a:lstStyle/>
          <a:p>
            <a:fld id="{FE875FFD-734D-438E-824D-D35941EAF710}" type="slidenum">
              <a:rPr lang="en-GB" smtClean="0"/>
              <a:t>‹#›</a:t>
            </a:fld>
            <a:endParaRPr lang="en-GB"/>
          </a:p>
        </p:txBody>
      </p:sp>
    </p:spTree>
    <p:extLst>
      <p:ext uri="{BB962C8B-B14F-4D97-AF65-F5344CB8AC3E}">
        <p14:creationId xmlns:p14="http://schemas.microsoft.com/office/powerpoint/2010/main" val="16990327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3" y="273050"/>
            <a:ext cx="4011084" cy="1162050"/>
          </a:xfrm>
        </p:spPr>
        <p:txBody>
          <a:bodyPr anchor="b">
            <a:normAutofit/>
          </a:bodyPr>
          <a:lstStyle>
            <a:lvl1pPr algn="l">
              <a:defRPr sz="1500" b="0"/>
            </a:lvl1pPr>
          </a:lstStyle>
          <a:p>
            <a:r>
              <a:rPr lang="en-GB" dirty="0"/>
              <a:t>CLICK TO EDIT MASTER TITLE STYLE</a:t>
            </a:r>
            <a:endParaRPr lang="en-US" dirty="0"/>
          </a:p>
        </p:txBody>
      </p:sp>
      <p:sp>
        <p:nvSpPr>
          <p:cNvPr id="3" name="Content Placeholder 2"/>
          <p:cNvSpPr>
            <a:spLocks noGrp="1"/>
          </p:cNvSpPr>
          <p:nvPr>
            <p:ph idx="1"/>
          </p:nvPr>
        </p:nvSpPr>
        <p:spPr>
          <a:xfrm>
            <a:off x="4766733" y="273055"/>
            <a:ext cx="6815667" cy="5853113"/>
          </a:xfrm>
          <a:prstGeom prst="rect">
            <a:avLst/>
          </a:prstGeom>
        </p:spPr>
        <p:txBody>
          <a:bodyPr>
            <a:normAutofit/>
          </a:bodyPr>
          <a:lstStyle>
            <a:lvl1pPr>
              <a:defRPr sz="1500"/>
            </a:lvl1pPr>
            <a:lvl2pPr>
              <a:defRPr sz="1500"/>
            </a:lvl2pPr>
            <a:lvl3pPr>
              <a:defRPr sz="1500"/>
            </a:lvl3pPr>
            <a:lvl4pPr>
              <a:defRPr sz="1500"/>
            </a:lvl4pPr>
            <a:lvl5pPr>
              <a:defRPr sz="1500"/>
            </a:lvl5pPr>
            <a:lvl6pPr>
              <a:defRPr sz="1125"/>
            </a:lvl6pPr>
            <a:lvl7pPr>
              <a:defRPr sz="1125"/>
            </a:lvl7pPr>
            <a:lvl8pPr>
              <a:defRPr sz="1125"/>
            </a:lvl8pPr>
            <a:lvl9pPr>
              <a:defRPr sz="1125"/>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603" y="1435103"/>
            <a:ext cx="4011084" cy="4691063"/>
          </a:xfrm>
          <a:prstGeom prst="rect">
            <a:avLst/>
          </a:prstGeom>
        </p:spPr>
        <p:txBody>
          <a:bodyPr>
            <a:normAutofit/>
          </a:bodyPr>
          <a:lstStyle>
            <a:lvl1pPr marL="0" indent="0">
              <a:buNone/>
              <a:defRPr sz="1050"/>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a:t>Edit Master text styles</a:t>
            </a:r>
          </a:p>
        </p:txBody>
      </p:sp>
      <p:sp>
        <p:nvSpPr>
          <p:cNvPr id="15" name="TextBox 14">
            <a:extLst>
              <a:ext uri="{FF2B5EF4-FFF2-40B4-BE49-F238E27FC236}">
                <a16:creationId xmlns:a16="http://schemas.microsoft.com/office/drawing/2014/main" id="{43EA958D-B3FE-E545-8CD6-BE606C251A55}"/>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2"/>
                </a:solidFill>
                <a:latin typeface="Verdana" panose="020B0604030504040204" pitchFamily="34" charset="0"/>
                <a:ea typeface="Verdana" panose="020B0604030504040204" pitchFamily="34" charset="0"/>
                <a:cs typeface="Verdana" panose="020B0604030504040204" pitchFamily="34" charset="0"/>
              </a:rPr>
              <a:t>DAC B</a:t>
            </a:r>
            <a:r>
              <a:rPr lang="en-US" sz="450" b="1" dirty="0">
                <a:solidFill>
                  <a:srgbClr val="666666"/>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9" name="Date Placeholder 2">
            <a:extLst>
              <a:ext uri="{FF2B5EF4-FFF2-40B4-BE49-F238E27FC236}">
                <a16:creationId xmlns:a16="http://schemas.microsoft.com/office/drawing/2014/main" id="{B5B2E14F-7C48-274F-95D6-50A3787DE458}"/>
              </a:ext>
            </a:extLst>
          </p:cNvPr>
          <p:cNvSpPr>
            <a:spLocks noGrp="1"/>
          </p:cNvSpPr>
          <p:nvPr>
            <p:ph type="dt" sz="half" idx="10"/>
          </p:nvPr>
        </p:nvSpPr>
        <p:spPr>
          <a:xfrm>
            <a:off x="8592003" y="6356355"/>
            <a:ext cx="1886807" cy="365125"/>
          </a:xfrm>
        </p:spPr>
        <p:txBody>
          <a:bodyPr/>
          <a:lstStyle/>
          <a:p>
            <a:fld id="{CCD3868B-4A57-4F00-8194-DF124734C3BB}" type="datetime1">
              <a:rPr lang="en-GB" smtClean="0"/>
              <a:t>16/03/2021</a:t>
            </a:fld>
            <a:endParaRPr lang="en-GB"/>
          </a:p>
        </p:txBody>
      </p:sp>
      <p:sp>
        <p:nvSpPr>
          <p:cNvPr id="10" name="Footer Placeholder 3">
            <a:extLst>
              <a:ext uri="{FF2B5EF4-FFF2-40B4-BE49-F238E27FC236}">
                <a16:creationId xmlns:a16="http://schemas.microsoft.com/office/drawing/2014/main" id="{42EDB552-4E0A-6E45-A201-020D7905744B}"/>
              </a:ext>
            </a:extLst>
          </p:cNvPr>
          <p:cNvSpPr>
            <a:spLocks noGrp="1"/>
          </p:cNvSpPr>
          <p:nvPr>
            <p:ph type="ftr" sz="quarter" idx="11"/>
          </p:nvPr>
        </p:nvSpPr>
        <p:spPr>
          <a:xfrm>
            <a:off x="2326434" y="6356355"/>
            <a:ext cx="6179169" cy="365125"/>
          </a:xfrm>
        </p:spPr>
        <p:txBody>
          <a:bodyPr/>
          <a:lstStyle/>
          <a:p>
            <a:endParaRPr lang="en-GB"/>
          </a:p>
        </p:txBody>
      </p:sp>
      <p:sp>
        <p:nvSpPr>
          <p:cNvPr id="14" name="Slide Number Placeholder 4">
            <a:extLst>
              <a:ext uri="{FF2B5EF4-FFF2-40B4-BE49-F238E27FC236}">
                <a16:creationId xmlns:a16="http://schemas.microsoft.com/office/drawing/2014/main" id="{B4BB3097-488A-A644-8665-DA74A282B0E7}"/>
              </a:ext>
            </a:extLst>
          </p:cNvPr>
          <p:cNvSpPr>
            <a:spLocks noGrp="1"/>
          </p:cNvSpPr>
          <p:nvPr>
            <p:ph type="sldNum" sz="quarter" idx="12"/>
          </p:nvPr>
        </p:nvSpPr>
        <p:spPr>
          <a:xfrm>
            <a:off x="10560147" y="6356355"/>
            <a:ext cx="1022252" cy="365125"/>
          </a:xfrm>
        </p:spPr>
        <p:txBody>
          <a:bodyPr/>
          <a:lstStyle/>
          <a:p>
            <a:fld id="{FE875FFD-734D-438E-824D-D35941EAF710}" type="slidenum">
              <a:rPr lang="en-GB" smtClean="0"/>
              <a:t>‹#›</a:t>
            </a:fld>
            <a:endParaRPr lang="en-GB"/>
          </a:p>
        </p:txBody>
      </p:sp>
    </p:spTree>
    <p:extLst>
      <p:ext uri="{BB962C8B-B14F-4D97-AF65-F5344CB8AC3E}">
        <p14:creationId xmlns:p14="http://schemas.microsoft.com/office/powerpoint/2010/main" val="269710151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eature quote">
    <p:bg>
      <p:bgPr>
        <a:solidFill>
          <a:schemeClr val="bg2"/>
        </a:solidFill>
        <a:effectLst/>
      </p:bgPr>
    </p:bg>
    <p:spTree>
      <p:nvGrpSpPr>
        <p:cNvPr id="1" name=""/>
        <p:cNvGrpSpPr/>
        <p:nvPr/>
      </p:nvGrpSpPr>
      <p:grpSpPr>
        <a:xfrm>
          <a:off x="0" y="0"/>
          <a:ext cx="0" cy="0"/>
          <a:chOff x="0" y="0"/>
          <a:chExt cx="0" cy="0"/>
        </a:xfrm>
      </p:grpSpPr>
      <p:sp>
        <p:nvSpPr>
          <p:cNvPr id="8" name="Date Placeholder 3">
            <a:extLst>
              <a:ext uri="{FF2B5EF4-FFF2-40B4-BE49-F238E27FC236}">
                <a16:creationId xmlns:a16="http://schemas.microsoft.com/office/drawing/2014/main" id="{81CE88F3-1F60-E441-A81D-B34C1C01EAB8}"/>
              </a:ext>
            </a:extLst>
          </p:cNvPr>
          <p:cNvSpPr>
            <a:spLocks noGrp="1"/>
          </p:cNvSpPr>
          <p:nvPr>
            <p:ph type="dt" sz="half" idx="2"/>
          </p:nvPr>
        </p:nvSpPr>
        <p:spPr>
          <a:xfrm>
            <a:off x="8815389" y="6356355"/>
            <a:ext cx="1663419" cy="365125"/>
          </a:xfrm>
          <a:prstGeom prst="rect">
            <a:avLst/>
          </a:prstGeom>
        </p:spPr>
        <p:txBody>
          <a:bodyPr/>
          <a:lstStyle>
            <a:lvl1pPr algn="r">
              <a:defRPr sz="6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216D25B2-DC6F-43CB-9080-55F10685F9A5}" type="datetime1">
              <a:rPr lang="en-GB" smtClean="0"/>
              <a:t>16/03/2021</a:t>
            </a:fld>
            <a:endParaRPr lang="en-GB"/>
          </a:p>
        </p:txBody>
      </p:sp>
      <p:sp>
        <p:nvSpPr>
          <p:cNvPr id="9" name="Footer Placeholder 4">
            <a:extLst>
              <a:ext uri="{FF2B5EF4-FFF2-40B4-BE49-F238E27FC236}">
                <a16:creationId xmlns:a16="http://schemas.microsoft.com/office/drawing/2014/main" id="{80AA263D-A866-4645-B76C-98072DA6F7D5}"/>
              </a:ext>
            </a:extLst>
          </p:cNvPr>
          <p:cNvSpPr>
            <a:spLocks noGrp="1"/>
          </p:cNvSpPr>
          <p:nvPr>
            <p:ph type="ftr" sz="quarter" idx="3"/>
          </p:nvPr>
        </p:nvSpPr>
        <p:spPr>
          <a:xfrm>
            <a:off x="2326435" y="6356355"/>
            <a:ext cx="6488956" cy="365125"/>
          </a:xfrm>
          <a:prstGeom prst="rect">
            <a:avLst/>
          </a:prstGeom>
        </p:spPr>
        <p:txBody>
          <a:bodyPr/>
          <a:lstStyle>
            <a:lvl1pPr algn="l">
              <a:defRPr sz="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10" name="Slide Number Placeholder 5">
            <a:extLst>
              <a:ext uri="{FF2B5EF4-FFF2-40B4-BE49-F238E27FC236}">
                <a16:creationId xmlns:a16="http://schemas.microsoft.com/office/drawing/2014/main" id="{6FD1887D-0C4A-F848-B155-745647861262}"/>
              </a:ext>
            </a:extLst>
          </p:cNvPr>
          <p:cNvSpPr>
            <a:spLocks noGrp="1"/>
          </p:cNvSpPr>
          <p:nvPr>
            <p:ph type="sldNum" sz="quarter" idx="4"/>
          </p:nvPr>
        </p:nvSpPr>
        <p:spPr>
          <a:xfrm>
            <a:off x="10560147" y="6356355"/>
            <a:ext cx="1022252" cy="365125"/>
          </a:xfrm>
          <a:prstGeom prst="rect">
            <a:avLst/>
          </a:prstGeom>
        </p:spPr>
        <p:txBody>
          <a:bodyPr/>
          <a:lstStyle>
            <a:lvl1pPr algn="r">
              <a:defRPr sz="600" b="1">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fld id="{FE875FFD-734D-438E-824D-D35941EAF710}" type="slidenum">
              <a:rPr lang="en-GB" smtClean="0"/>
              <a:t>‹#›</a:t>
            </a:fld>
            <a:endParaRPr lang="en-GB"/>
          </a:p>
        </p:txBody>
      </p:sp>
      <p:sp>
        <p:nvSpPr>
          <p:cNvPr id="12" name="TextBox 11">
            <a:extLst>
              <a:ext uri="{FF2B5EF4-FFF2-40B4-BE49-F238E27FC236}">
                <a16:creationId xmlns:a16="http://schemas.microsoft.com/office/drawing/2014/main" id="{6EDE039D-B279-3340-832B-26CC88CCC009}"/>
              </a:ext>
            </a:extLst>
          </p:cNvPr>
          <p:cNvSpPr txBox="1"/>
          <p:nvPr/>
        </p:nvSpPr>
        <p:spPr>
          <a:xfrm>
            <a:off x="609603" y="6356352"/>
            <a:ext cx="769763" cy="161583"/>
          </a:xfrm>
          <a:prstGeom prst="rect">
            <a:avLst/>
          </a:prstGeom>
          <a:noFill/>
        </p:spPr>
        <p:txBody>
          <a:bodyPr wrap="none" rtlCol="0">
            <a:spAutoFit/>
          </a:bodyPr>
          <a:lstStyle/>
          <a:p>
            <a:r>
              <a:rPr lang="en-US" sz="450" b="1" dirty="0">
                <a:solidFill>
                  <a:schemeClr val="bg1"/>
                </a:solidFill>
                <a:latin typeface="Verdana" panose="020B0604030504040204" pitchFamily="34" charset="0"/>
                <a:ea typeface="Verdana" panose="020B0604030504040204" pitchFamily="34" charset="0"/>
                <a:cs typeface="Verdana" panose="020B0604030504040204" pitchFamily="34" charset="0"/>
              </a:rPr>
              <a:t>DAC</a:t>
            </a:r>
            <a:r>
              <a:rPr lang="en-US" sz="450" b="1" dirty="0">
                <a:solidFill>
                  <a:schemeClr val="tx2"/>
                </a:solidFill>
                <a:latin typeface="Verdana" panose="020B0604030504040204" pitchFamily="34" charset="0"/>
                <a:ea typeface="Verdana" panose="020B0604030504040204" pitchFamily="34" charset="0"/>
                <a:cs typeface="Verdana" panose="020B0604030504040204" pitchFamily="34" charset="0"/>
              </a:rPr>
              <a:t> </a:t>
            </a:r>
            <a:r>
              <a:rPr lang="en-US" sz="450" b="1" dirty="0">
                <a:solidFill>
                  <a:schemeClr val="bg1"/>
                </a:solidFill>
                <a:latin typeface="Verdana" panose="020B0604030504040204" pitchFamily="34" charset="0"/>
                <a:ea typeface="Verdana" panose="020B0604030504040204" pitchFamily="34" charset="0"/>
                <a:cs typeface="Verdana" panose="020B0604030504040204" pitchFamily="34" charset="0"/>
              </a:rPr>
              <a:t>B</a:t>
            </a:r>
            <a:r>
              <a:rPr lang="en-US" sz="450" b="1" dirty="0">
                <a:solidFill>
                  <a:schemeClr val="tx2"/>
                </a:solidFill>
                <a:latin typeface="Verdana" panose="020B0604030504040204" pitchFamily="34" charset="0"/>
                <a:ea typeface="Verdana" panose="020B0604030504040204" pitchFamily="34" charset="0"/>
                <a:cs typeface="Verdana" panose="020B0604030504040204" pitchFamily="34" charset="0"/>
              </a:rPr>
              <a:t>EACHCROFT</a:t>
            </a:r>
          </a:p>
        </p:txBody>
      </p:sp>
      <p:sp>
        <p:nvSpPr>
          <p:cNvPr id="2" name="Rectangle 1">
            <a:extLst>
              <a:ext uri="{FF2B5EF4-FFF2-40B4-BE49-F238E27FC236}">
                <a16:creationId xmlns:a16="http://schemas.microsoft.com/office/drawing/2014/main" id="{F58CE4CF-A9C0-0F4A-BED0-B6957F72DE8F}"/>
              </a:ext>
            </a:extLst>
          </p:cNvPr>
          <p:cNvSpPr/>
          <p:nvPr/>
        </p:nvSpPr>
        <p:spPr>
          <a:xfrm>
            <a:off x="709614" y="1257304"/>
            <a:ext cx="204788" cy="415051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4" name="Text Placeholder 3">
            <a:extLst>
              <a:ext uri="{FF2B5EF4-FFF2-40B4-BE49-F238E27FC236}">
                <a16:creationId xmlns:a16="http://schemas.microsoft.com/office/drawing/2014/main" id="{A0CAB75A-B2C5-7043-A14E-AF95D7B640C4}"/>
              </a:ext>
            </a:extLst>
          </p:cNvPr>
          <p:cNvSpPr>
            <a:spLocks noGrp="1"/>
          </p:cNvSpPr>
          <p:nvPr>
            <p:ph type="body" sz="quarter" idx="10" hasCustomPrompt="1"/>
          </p:nvPr>
        </p:nvSpPr>
        <p:spPr>
          <a:xfrm>
            <a:off x="1222375" y="1143004"/>
            <a:ext cx="10360024" cy="3814763"/>
          </a:xfrm>
        </p:spPr>
        <p:txBody>
          <a:bodyPr>
            <a:normAutofit/>
          </a:bodyPr>
          <a:lstStyle>
            <a:lvl1pPr marL="0" indent="0">
              <a:buNone/>
              <a:defRPr sz="2100" i="1">
                <a:solidFill>
                  <a:schemeClr val="bg1"/>
                </a:solidFill>
              </a:defRPr>
            </a:lvl1pPr>
          </a:lstStyle>
          <a:p>
            <a:pPr lvl="0"/>
            <a:r>
              <a:rPr lang="en-US" dirty="0"/>
              <a:t>“Add feature quote here” </a:t>
            </a:r>
          </a:p>
        </p:txBody>
      </p:sp>
      <p:sp>
        <p:nvSpPr>
          <p:cNvPr id="6" name="Text Placeholder 5">
            <a:extLst>
              <a:ext uri="{FF2B5EF4-FFF2-40B4-BE49-F238E27FC236}">
                <a16:creationId xmlns:a16="http://schemas.microsoft.com/office/drawing/2014/main" id="{1D149DA5-F519-9A4D-AAEC-2C5B7B1A1D1E}"/>
              </a:ext>
            </a:extLst>
          </p:cNvPr>
          <p:cNvSpPr>
            <a:spLocks noGrp="1"/>
          </p:cNvSpPr>
          <p:nvPr>
            <p:ph type="body" sz="quarter" idx="11" hasCustomPrompt="1"/>
          </p:nvPr>
        </p:nvSpPr>
        <p:spPr>
          <a:xfrm>
            <a:off x="1222376" y="4980496"/>
            <a:ext cx="6815139" cy="506413"/>
          </a:xfrm>
        </p:spPr>
        <p:txBody>
          <a:bodyPr>
            <a:noAutofit/>
          </a:bodyPr>
          <a:lstStyle>
            <a:lvl1pPr marL="0" indent="0">
              <a:buNone/>
              <a:defRPr sz="1800">
                <a:solidFill>
                  <a:schemeClr val="bg1"/>
                </a:solidFill>
              </a:defRPr>
            </a:lvl1pPr>
          </a:lstStyle>
          <a:p>
            <a:pPr lvl="0"/>
            <a:r>
              <a:rPr lang="en-US" dirty="0"/>
              <a:t>Quote attribute</a:t>
            </a:r>
          </a:p>
        </p:txBody>
      </p:sp>
    </p:spTree>
    <p:extLst>
      <p:ext uri="{BB962C8B-B14F-4D97-AF65-F5344CB8AC3E}">
        <p14:creationId xmlns:p14="http://schemas.microsoft.com/office/powerpoint/2010/main" val="2387039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9577A8-7FD3-4341-816A-7959C2E53E3E}"/>
              </a:ext>
            </a:extLst>
          </p:cNvPr>
          <p:cNvSpPr>
            <a:spLocks noGrp="1"/>
          </p:cNvSpPr>
          <p:nvPr>
            <p:ph type="title"/>
          </p:nvPr>
        </p:nvSpPr>
        <p:spPr/>
        <p:txBody>
          <a:bodyPr>
            <a:normAutofit/>
          </a:bodyPr>
          <a:lstStyle>
            <a:lvl1pPr>
              <a:defRPr sz="21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9C24169A-2890-ED48-BC38-B6BDC6E77912}"/>
              </a:ext>
            </a:extLst>
          </p:cNvPr>
          <p:cNvSpPr>
            <a:spLocks noGrp="1"/>
          </p:cNvSpPr>
          <p:nvPr>
            <p:ph type="dt" sz="half" idx="10"/>
          </p:nvPr>
        </p:nvSpPr>
        <p:spPr/>
        <p:txBody>
          <a:bodyPr/>
          <a:lstStyle/>
          <a:p>
            <a:fld id="{B0A03651-56C2-4F10-BFBC-8D8F62520778}" type="datetime1">
              <a:rPr lang="en-GB" smtClean="0"/>
              <a:t>16/03/2021</a:t>
            </a:fld>
            <a:endParaRPr lang="en-GB"/>
          </a:p>
        </p:txBody>
      </p:sp>
      <p:sp>
        <p:nvSpPr>
          <p:cNvPr id="4" name="Footer Placeholder 3">
            <a:extLst>
              <a:ext uri="{FF2B5EF4-FFF2-40B4-BE49-F238E27FC236}">
                <a16:creationId xmlns:a16="http://schemas.microsoft.com/office/drawing/2014/main" id="{F1DC37FE-806C-F34C-8AD4-0C410C5CCF6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C892AA6-EFFB-4B4D-9902-6E55020FA330}"/>
              </a:ext>
            </a:extLst>
          </p:cNvPr>
          <p:cNvSpPr>
            <a:spLocks noGrp="1"/>
          </p:cNvSpPr>
          <p:nvPr>
            <p:ph type="sldNum" sz="quarter" idx="12"/>
          </p:nvPr>
        </p:nvSpPr>
        <p:spPr/>
        <p:txBody>
          <a:bodyPr/>
          <a:lstStyle/>
          <a:p>
            <a:fld id="{FE875FFD-734D-438E-824D-D35941EAF710}" type="slidenum">
              <a:rPr lang="en-GB" smtClean="0"/>
              <a:t>‹#›</a:t>
            </a:fld>
            <a:endParaRPr lang="en-GB"/>
          </a:p>
        </p:txBody>
      </p:sp>
    </p:spTree>
    <p:extLst>
      <p:ext uri="{BB962C8B-B14F-4D97-AF65-F5344CB8AC3E}">
        <p14:creationId xmlns:p14="http://schemas.microsoft.com/office/powerpoint/2010/main" val="33102841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End slide - Lychee">
    <p:bg>
      <p:bgPr>
        <a:solidFill>
          <a:schemeClr val="bg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C4ADC8-B83B-0843-A949-4AA45B77132B}"/>
              </a:ext>
            </a:extLst>
          </p:cNvPr>
          <p:cNvPicPr>
            <a:picLocks noChangeAspect="1"/>
          </p:cNvPicPr>
          <p:nvPr/>
        </p:nvPicPr>
        <p:blipFill>
          <a:blip r:embed="rId2"/>
          <a:stretch>
            <a:fillRect/>
          </a:stretch>
        </p:blipFill>
        <p:spPr>
          <a:xfrm>
            <a:off x="1008428" y="543169"/>
            <a:ext cx="1845733" cy="355600"/>
          </a:xfrm>
          <a:prstGeom prst="rect">
            <a:avLst/>
          </a:prstGeom>
        </p:spPr>
      </p:pic>
      <p:sp>
        <p:nvSpPr>
          <p:cNvPr id="6" name="TextBox 5">
            <a:extLst>
              <a:ext uri="{FF2B5EF4-FFF2-40B4-BE49-F238E27FC236}">
                <a16:creationId xmlns:a16="http://schemas.microsoft.com/office/drawing/2014/main" id="{E34C52A8-4C10-CD4D-BFDC-195C6876A8C4}"/>
              </a:ext>
            </a:extLst>
          </p:cNvPr>
          <p:cNvSpPr txBox="1"/>
          <p:nvPr/>
        </p:nvSpPr>
        <p:spPr>
          <a:xfrm>
            <a:off x="633455" y="4579373"/>
            <a:ext cx="8884468" cy="1487587"/>
          </a:xfrm>
          <a:prstGeom prst="rect">
            <a:avLst/>
          </a:prstGeom>
          <a:noFill/>
        </p:spPr>
        <p:txBody>
          <a:bodyPr wrap="square" rtlCol="0">
            <a:spAutoFit/>
          </a:bodyPr>
          <a:lstStyle/>
          <a:p>
            <a:pPr>
              <a:spcAft>
                <a:spcPts val="675"/>
              </a:spcAft>
            </a:pPr>
            <a:r>
              <a:rPr lang="en-GB" sz="900" b="1"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dacbeachcroft.com</a:t>
            </a:r>
            <a:endParaRPr lang="en-GB" sz="9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endParaRPr>
          </a:p>
          <a:p>
            <a:pPr marL="0" indent="125016">
              <a:spcAft>
                <a:spcPts val="338"/>
              </a:spcAft>
              <a:tabLst/>
            </a:pP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Follow us: @</a:t>
            </a:r>
            <a:r>
              <a:rPr lang="en-GB" sz="75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dacbeachcroft</a:t>
            </a: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p>
            <a:pPr marL="0" indent="125016">
              <a:spcAft>
                <a:spcPts val="675"/>
              </a:spcAft>
              <a:tabLst/>
            </a:pP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Connect with us: DAC Beachcroft LLP</a:t>
            </a:r>
          </a:p>
          <a:p>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DAC Beachcroft publications are created on a general basis for information only and do not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constitute legal or other professional advice. No liability is accepted to users or third parties for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the use of the contents or any errors or inaccuracies therein. Professional advice should always be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obtained before applying the information to particular circumstances. For further details please go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to </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/about/legal-notice. Please also read our DAC Beachcroft Group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privacy policy at </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/about/privacy-policy. By reading this publication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you accept that you have read, understood and agree to the terms of this disclaimer. The copyright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 this communication is retained by DAC Beachcroft. © DAC Beachcroft.</a:t>
            </a:r>
          </a:p>
          <a:p>
            <a:endParaRPr lang="en-US" sz="4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9" name="Picture 8">
            <a:extLst>
              <a:ext uri="{FF2B5EF4-FFF2-40B4-BE49-F238E27FC236}">
                <a16:creationId xmlns:a16="http://schemas.microsoft.com/office/drawing/2014/main" id="{3DC5DCB2-F637-EA45-B87D-1DD470F9010F}"/>
              </a:ext>
            </a:extLst>
          </p:cNvPr>
          <p:cNvPicPr>
            <a:picLocks noChangeAspect="1"/>
          </p:cNvPicPr>
          <p:nvPr/>
        </p:nvPicPr>
        <p:blipFill rotWithShape="1">
          <a:blip r:embed="rId3"/>
          <a:srcRect r="74391"/>
          <a:stretch/>
        </p:blipFill>
        <p:spPr>
          <a:xfrm>
            <a:off x="774082" y="4872576"/>
            <a:ext cx="131863" cy="225095"/>
          </a:xfrm>
          <a:prstGeom prst="rect">
            <a:avLst/>
          </a:prstGeom>
        </p:spPr>
      </p:pic>
    </p:spTree>
    <p:extLst>
      <p:ext uri="{BB962C8B-B14F-4D97-AF65-F5344CB8AC3E}">
        <p14:creationId xmlns:p14="http://schemas.microsoft.com/office/powerpoint/2010/main" val="31926379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End slide - Charcoal">
    <p:bg>
      <p:bgPr>
        <a:solidFill>
          <a:schemeClr val="tx2"/>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FD8EE17-833E-7741-A5E8-D31843824718}"/>
              </a:ext>
            </a:extLst>
          </p:cNvPr>
          <p:cNvPicPr>
            <a:picLocks noChangeAspect="1"/>
          </p:cNvPicPr>
          <p:nvPr/>
        </p:nvPicPr>
        <p:blipFill>
          <a:blip r:embed="rId2"/>
          <a:stretch>
            <a:fillRect/>
          </a:stretch>
        </p:blipFill>
        <p:spPr>
          <a:xfrm>
            <a:off x="1008428" y="543169"/>
            <a:ext cx="1845733" cy="355600"/>
          </a:xfrm>
          <a:prstGeom prst="rect">
            <a:avLst/>
          </a:prstGeom>
        </p:spPr>
      </p:pic>
      <p:sp>
        <p:nvSpPr>
          <p:cNvPr id="6" name="TextBox 5">
            <a:extLst>
              <a:ext uri="{FF2B5EF4-FFF2-40B4-BE49-F238E27FC236}">
                <a16:creationId xmlns:a16="http://schemas.microsoft.com/office/drawing/2014/main" id="{4D905347-D0C5-DF4E-80CC-1874E824B9E1}"/>
              </a:ext>
            </a:extLst>
          </p:cNvPr>
          <p:cNvSpPr txBox="1"/>
          <p:nvPr/>
        </p:nvSpPr>
        <p:spPr>
          <a:xfrm>
            <a:off x="633455" y="4579373"/>
            <a:ext cx="8884468" cy="1487587"/>
          </a:xfrm>
          <a:prstGeom prst="rect">
            <a:avLst/>
          </a:prstGeom>
          <a:noFill/>
        </p:spPr>
        <p:txBody>
          <a:bodyPr wrap="square" rtlCol="0">
            <a:spAutoFit/>
          </a:bodyPr>
          <a:lstStyle/>
          <a:p>
            <a:pPr>
              <a:spcAft>
                <a:spcPts val="675"/>
              </a:spcAft>
            </a:pPr>
            <a:r>
              <a:rPr lang="en-GB" sz="900" b="1" kern="1200" dirty="0" err="1">
                <a:solidFill>
                  <a:schemeClr val="bg2"/>
                </a:solidFill>
                <a:effectLst/>
                <a:latin typeface="Verdana" panose="020B0604030504040204" pitchFamily="34" charset="0"/>
                <a:ea typeface="Verdana" panose="020B0604030504040204" pitchFamily="34" charset="0"/>
                <a:cs typeface="Verdana" panose="020B0604030504040204" pitchFamily="34" charset="0"/>
              </a:rPr>
              <a:t>dacbeachcroft.com</a:t>
            </a:r>
            <a:endParaRPr lang="en-GB" sz="900" kern="1200"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indent="125016">
              <a:spcAft>
                <a:spcPts val="338"/>
              </a:spcAft>
              <a:tabLst/>
            </a:pP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Follow us: @</a:t>
            </a:r>
            <a:r>
              <a:rPr lang="en-GB" sz="75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dacbeachcroft</a:t>
            </a: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a:t>
            </a:r>
          </a:p>
          <a:p>
            <a:pPr marL="0" indent="125016">
              <a:spcAft>
                <a:spcPts val="675"/>
              </a:spcAft>
              <a:tabLst/>
            </a:pPr>
            <a:r>
              <a:rPr lang="en-GB" sz="75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 Connect with us: DAC Beachcroft LLP</a:t>
            </a:r>
          </a:p>
          <a:p>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DAC Beachcroft publications are created on a general basis for information only and do not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constitute legal or other professional advice. No liability is accepted to users or third parties for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the use of the contents or any errors or inaccuracies therein. Professional advice should always be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obtained before applying the information to particular circumstances. For further details please go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to </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/about/legal-notice. Please also read our DAC Beachcroft Group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privacy policy at </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bg1"/>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/about/privacy-policy. By reading this publication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you accept that you have read, understood and agree to the terms of this disclaimer. The copyright </a:t>
            </a:r>
            <a:b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bg1"/>
                </a:solidFill>
                <a:effectLst/>
                <a:latin typeface="Verdana" panose="020B0604030504040204" pitchFamily="34" charset="0"/>
                <a:ea typeface="Verdana" panose="020B0604030504040204" pitchFamily="34" charset="0"/>
                <a:cs typeface="Verdana" panose="020B0604030504040204" pitchFamily="34" charset="0"/>
              </a:rPr>
              <a:t>in this communication is retained by DAC Beachcroft. © DAC Beachcroft.</a:t>
            </a:r>
          </a:p>
          <a:p>
            <a:endParaRPr lang="en-US" sz="4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a:extLst>
              <a:ext uri="{FF2B5EF4-FFF2-40B4-BE49-F238E27FC236}">
                <a16:creationId xmlns:a16="http://schemas.microsoft.com/office/drawing/2014/main" id="{BD9E6E5C-0721-0D43-946C-8F7C26754760}"/>
              </a:ext>
            </a:extLst>
          </p:cNvPr>
          <p:cNvPicPr>
            <a:picLocks noChangeAspect="1"/>
          </p:cNvPicPr>
          <p:nvPr/>
        </p:nvPicPr>
        <p:blipFill rotWithShape="1">
          <a:blip r:embed="rId3"/>
          <a:srcRect r="74391"/>
          <a:stretch/>
        </p:blipFill>
        <p:spPr>
          <a:xfrm>
            <a:off x="774082" y="4872576"/>
            <a:ext cx="131863" cy="225095"/>
          </a:xfrm>
          <a:prstGeom prst="rect">
            <a:avLst/>
          </a:prstGeom>
        </p:spPr>
      </p:pic>
    </p:spTree>
    <p:extLst>
      <p:ext uri="{BB962C8B-B14F-4D97-AF65-F5344CB8AC3E}">
        <p14:creationId xmlns:p14="http://schemas.microsoft.com/office/powerpoint/2010/main" val="260445802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End slide - Whit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B31595B-6E44-7F4E-AA99-F6B632E96DCD}"/>
              </a:ext>
            </a:extLst>
          </p:cNvPr>
          <p:cNvPicPr>
            <a:picLocks noChangeAspect="1"/>
          </p:cNvPicPr>
          <p:nvPr/>
        </p:nvPicPr>
        <p:blipFill>
          <a:blip r:embed="rId2"/>
          <a:stretch>
            <a:fillRect/>
          </a:stretch>
        </p:blipFill>
        <p:spPr>
          <a:xfrm>
            <a:off x="1008428" y="543169"/>
            <a:ext cx="1845733" cy="355600"/>
          </a:xfrm>
          <a:prstGeom prst="rect">
            <a:avLst/>
          </a:prstGeom>
        </p:spPr>
      </p:pic>
      <p:sp>
        <p:nvSpPr>
          <p:cNvPr id="8" name="TextBox 7">
            <a:extLst>
              <a:ext uri="{FF2B5EF4-FFF2-40B4-BE49-F238E27FC236}">
                <a16:creationId xmlns:a16="http://schemas.microsoft.com/office/drawing/2014/main" id="{0CB78620-EBE6-AF42-B615-8F42A1DAFCE4}"/>
              </a:ext>
            </a:extLst>
          </p:cNvPr>
          <p:cNvSpPr txBox="1"/>
          <p:nvPr/>
        </p:nvSpPr>
        <p:spPr>
          <a:xfrm>
            <a:off x="633455" y="4579373"/>
            <a:ext cx="8884468" cy="1487587"/>
          </a:xfrm>
          <a:prstGeom prst="rect">
            <a:avLst/>
          </a:prstGeom>
          <a:noFill/>
        </p:spPr>
        <p:txBody>
          <a:bodyPr wrap="square" rtlCol="0">
            <a:spAutoFit/>
          </a:bodyPr>
          <a:lstStyle/>
          <a:p>
            <a:pPr>
              <a:spcAft>
                <a:spcPts val="675"/>
              </a:spcAft>
            </a:pPr>
            <a:r>
              <a:rPr lang="en-GB" sz="900" b="1" kern="1200" dirty="0" err="1">
                <a:solidFill>
                  <a:schemeClr val="bg2"/>
                </a:solidFill>
                <a:effectLst/>
                <a:latin typeface="Verdana" panose="020B0604030504040204" pitchFamily="34" charset="0"/>
                <a:ea typeface="Verdana" panose="020B0604030504040204" pitchFamily="34" charset="0"/>
                <a:cs typeface="Verdana" panose="020B0604030504040204" pitchFamily="34" charset="0"/>
              </a:rPr>
              <a:t>dacbeachcroft.com</a:t>
            </a:r>
            <a:endParaRPr lang="en-GB" sz="900" kern="1200" dirty="0">
              <a:solidFill>
                <a:schemeClr val="bg2"/>
              </a:solidFill>
              <a:effectLst/>
              <a:latin typeface="Verdana" panose="020B0604030504040204" pitchFamily="34" charset="0"/>
              <a:ea typeface="Verdana" panose="020B0604030504040204" pitchFamily="34" charset="0"/>
              <a:cs typeface="Verdana" panose="020B0604030504040204" pitchFamily="34" charset="0"/>
            </a:endParaRPr>
          </a:p>
          <a:p>
            <a:pPr marL="0" indent="125016">
              <a:spcAft>
                <a:spcPts val="338"/>
              </a:spcAft>
              <a:tabLst/>
            </a:pPr>
            <a:r>
              <a:rPr lang="en-GB" sz="7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Follow us: @</a:t>
            </a:r>
            <a:r>
              <a:rPr lang="en-GB" sz="75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dacbeachcroft</a:t>
            </a:r>
            <a:r>
              <a:rPr lang="en-GB" sz="7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a:t>
            </a:r>
          </a:p>
          <a:p>
            <a:pPr marL="0" indent="125016">
              <a:spcAft>
                <a:spcPts val="675"/>
              </a:spcAft>
              <a:tabLst/>
            </a:pPr>
            <a:r>
              <a:rPr lang="en-GB" sz="75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 Connect with us: DAC Beachcroft LLP</a:t>
            </a:r>
          </a:p>
          <a:p>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DAC Beachcroft publications are created on a general basis for information only and do not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constitute legal or other professional advice. No liability is accepted to users or third parties for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the use of the contents or any errors or inaccuracies therein. Professional advice should always be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obtained before applying the information to particular circumstances. For further details please go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to </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/about/legal-notice. Please also read our DAC Beachcroft Group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privacy policy at </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www.dacbeachcroft.com</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en</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t>
            </a:r>
            <a:r>
              <a:rPr lang="en-GB" sz="600" kern="1200" dirty="0" err="1">
                <a:solidFill>
                  <a:schemeClr val="tx2"/>
                </a:solidFill>
                <a:effectLst/>
                <a:latin typeface="Verdana" panose="020B0604030504040204" pitchFamily="34" charset="0"/>
                <a:ea typeface="Verdana" panose="020B0604030504040204" pitchFamily="34" charset="0"/>
                <a:cs typeface="Verdana" panose="020B0604030504040204" pitchFamily="34" charset="0"/>
              </a:rPr>
              <a:t>gb</a:t>
            </a: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/about/privacy-policy. By reading this publication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you accept that you have read, understood and agree to the terms of this disclaimer. The copyright </a:t>
            </a:r>
            <a:b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br>
            <a:r>
              <a:rPr lang="en-GB" sz="600" kern="1200" dirty="0">
                <a:solidFill>
                  <a:schemeClr val="tx2"/>
                </a:solidFill>
                <a:effectLst/>
                <a:latin typeface="Verdana" panose="020B0604030504040204" pitchFamily="34" charset="0"/>
                <a:ea typeface="Verdana" panose="020B0604030504040204" pitchFamily="34" charset="0"/>
                <a:cs typeface="Verdana" panose="020B0604030504040204" pitchFamily="34" charset="0"/>
              </a:rPr>
              <a:t>in this communication is retained by DAC Beachcroft. © DAC Beachcroft.</a:t>
            </a:r>
          </a:p>
          <a:p>
            <a:endParaRPr lang="en-US" sz="45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6" name="Picture 5">
            <a:extLst>
              <a:ext uri="{FF2B5EF4-FFF2-40B4-BE49-F238E27FC236}">
                <a16:creationId xmlns:a16="http://schemas.microsoft.com/office/drawing/2014/main" id="{AFE175BA-ECDC-F542-AC50-2DC06363202F}"/>
              </a:ext>
            </a:extLst>
          </p:cNvPr>
          <p:cNvPicPr>
            <a:picLocks noChangeAspect="1"/>
          </p:cNvPicPr>
          <p:nvPr/>
        </p:nvPicPr>
        <p:blipFill rotWithShape="1">
          <a:blip r:embed="rId3"/>
          <a:srcRect l="75351" r="-371"/>
          <a:stretch/>
        </p:blipFill>
        <p:spPr>
          <a:xfrm>
            <a:off x="774086" y="4863611"/>
            <a:ext cx="128831" cy="225095"/>
          </a:xfrm>
          <a:prstGeom prst="rect">
            <a:avLst/>
          </a:prstGeom>
        </p:spPr>
      </p:pic>
    </p:spTree>
    <p:extLst>
      <p:ext uri="{BB962C8B-B14F-4D97-AF65-F5344CB8AC3E}">
        <p14:creationId xmlns:p14="http://schemas.microsoft.com/office/powerpoint/2010/main" val="3897792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B3F98-9748-479D-8CA7-60DF44FA00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4A1E611-3F04-41F0-8565-6488BA36B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0D08DC3-E4DD-4EC0-B877-AC6C5DB167D0}"/>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EAE83C71-1FE5-413D-BBC6-5971D35D1E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9B6D7A2-EBC7-4664-9B9F-4B5EA2999B9E}"/>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33042623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Large emblem">
    <p:bg>
      <p:bgPr>
        <a:solidFill>
          <a:schemeClr val="bg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2478BAE-F291-E245-8047-B71A928EF7A1}"/>
              </a:ext>
            </a:extLst>
          </p:cNvPr>
          <p:cNvPicPr>
            <a:picLocks noChangeAspect="1"/>
          </p:cNvPicPr>
          <p:nvPr/>
        </p:nvPicPr>
        <p:blipFill>
          <a:blip r:embed="rId2"/>
          <a:stretch>
            <a:fillRect/>
          </a:stretch>
        </p:blipFill>
        <p:spPr>
          <a:xfrm>
            <a:off x="4182535" y="2687150"/>
            <a:ext cx="3826933" cy="749300"/>
          </a:xfrm>
          <a:prstGeom prst="rect">
            <a:avLst/>
          </a:prstGeom>
        </p:spPr>
      </p:pic>
    </p:spTree>
    <p:extLst>
      <p:ext uri="{BB962C8B-B14F-4D97-AF65-F5344CB8AC3E}">
        <p14:creationId xmlns:p14="http://schemas.microsoft.com/office/powerpoint/2010/main" val="182037308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2E5015C-2202-4622-A89C-12991A734C8D}" type="datetime1">
              <a:rPr lang="en-GB" smtClean="0"/>
              <a:t>16/03/2021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E875FFD-734D-438E-824D-D35941EAF710}" type="slidenum">
              <a:rPr lang="en-GB" smtClean="0"/>
              <a:t>‹#›</a:t>
            </a:fld>
            <a:endParaRPr lang="en-GB"/>
          </a:p>
        </p:txBody>
      </p:sp>
    </p:spTree>
    <p:extLst>
      <p:ext uri="{BB962C8B-B14F-4D97-AF65-F5344CB8AC3E}">
        <p14:creationId xmlns:p14="http://schemas.microsoft.com/office/powerpoint/2010/main" val="42272097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4762B-C4C5-E845-8FD7-9BEC07AAB7E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63"/>
          <a:stretch/>
        </p:blipFill>
        <p:spPr>
          <a:xfrm>
            <a:off x="0" y="0"/>
            <a:ext cx="12192000" cy="6858000"/>
          </a:xfrm>
          <a:prstGeom prst="rect">
            <a:avLst/>
          </a:prstGeom>
        </p:spPr>
      </p:pic>
      <p:sp>
        <p:nvSpPr>
          <p:cNvPr id="6" name="Title 1">
            <a:extLst>
              <a:ext uri="{FF2B5EF4-FFF2-40B4-BE49-F238E27FC236}">
                <a16:creationId xmlns:a16="http://schemas.microsoft.com/office/drawing/2014/main" id="{7C286DF6-A666-9249-A358-5FE1AF2A508A}"/>
              </a:ext>
            </a:extLst>
          </p:cNvPr>
          <p:cNvSpPr>
            <a:spLocks noGrp="1"/>
          </p:cNvSpPr>
          <p:nvPr>
            <p:ph type="title" hasCustomPrompt="1"/>
          </p:nvPr>
        </p:nvSpPr>
        <p:spPr>
          <a:xfrm>
            <a:off x="1040255" y="1136754"/>
            <a:ext cx="4620317" cy="2528782"/>
          </a:xfrm>
          <a:prstGeom prst="rect">
            <a:avLst/>
          </a:prstGeom>
          <a:noFill/>
        </p:spPr>
        <p:txBody>
          <a:bodyPr wrap="square" lIns="0" tIns="45155" rIns="0" bIns="45155" rtlCol="0">
            <a:spAutoFit/>
          </a:bodyPr>
          <a:lstStyle>
            <a:lvl1pPr>
              <a:defRPr lang="en-GB" sz="4400" b="1" spc="100" dirty="0">
                <a:solidFill>
                  <a:schemeClr val="bg1"/>
                </a:solidFill>
                <a:latin typeface="+mn-lt"/>
                <a:ea typeface="+mn-ea"/>
                <a:cs typeface="+mn-cs"/>
              </a:defRPr>
            </a:lvl1pPr>
          </a:lstStyle>
          <a:p>
            <a:pPr marL="0" lvl="0" defTabSz="457200"/>
            <a:r>
              <a:rPr lang="en-US" dirty="0"/>
              <a:t>Add title</a:t>
            </a:r>
            <a:br>
              <a:rPr lang="en-US" dirty="0"/>
            </a:br>
            <a:r>
              <a:rPr lang="en-US" dirty="0"/>
              <a:t>which </a:t>
            </a:r>
            <a:br>
              <a:rPr lang="en-US" dirty="0"/>
            </a:br>
            <a:r>
              <a:rPr lang="en-US" dirty="0"/>
              <a:t>can be as long</a:t>
            </a:r>
            <a:br>
              <a:rPr lang="en-US" dirty="0"/>
            </a:br>
            <a:r>
              <a:rPr lang="en-US" dirty="0"/>
              <a:t>as four lines</a:t>
            </a:r>
            <a:endParaRPr lang="en-GB" dirty="0"/>
          </a:p>
        </p:txBody>
      </p:sp>
      <p:sp>
        <p:nvSpPr>
          <p:cNvPr id="10" name="Text Placeholder 9">
            <a:extLst>
              <a:ext uri="{FF2B5EF4-FFF2-40B4-BE49-F238E27FC236}">
                <a16:creationId xmlns:a16="http://schemas.microsoft.com/office/drawing/2014/main" id="{CED25DAD-ADDB-8D4B-A5B6-EAC3EC99130E}"/>
              </a:ext>
            </a:extLst>
          </p:cNvPr>
          <p:cNvSpPr>
            <a:spLocks noGrp="1"/>
          </p:cNvSpPr>
          <p:nvPr>
            <p:ph type="body" sz="quarter" idx="10"/>
          </p:nvPr>
        </p:nvSpPr>
        <p:spPr>
          <a:xfrm>
            <a:off x="1040255" y="3699402"/>
            <a:ext cx="4620317" cy="914400"/>
          </a:xfrm>
          <a:prstGeom prst="rect">
            <a:avLst/>
          </a:prstGeo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431225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8E-1E58-41BB-9A6B-4F1878D06E6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C1DB79"/>
                </a:solidFill>
                <a:latin typeface="+mn-lt"/>
                <a:ea typeface="+mn-ea"/>
                <a:cs typeface="+mn-cs"/>
              </a:defRPr>
            </a:lvl1pPr>
          </a:lstStyle>
          <a:p>
            <a:pPr marL="0" lvl="0" defTabSz="457200"/>
            <a:r>
              <a:rPr lang="en-US" dirty="0"/>
              <a:t>Click to edit Master title style</a:t>
            </a:r>
            <a:endParaRPr lang="en-GB" dirty="0"/>
          </a:p>
        </p:txBody>
      </p:sp>
      <p:sp>
        <p:nvSpPr>
          <p:cNvPr id="3" name="Content Placeholder 2">
            <a:extLst>
              <a:ext uri="{FF2B5EF4-FFF2-40B4-BE49-F238E27FC236}">
                <a16:creationId xmlns:a16="http://schemas.microsoft.com/office/drawing/2014/main" id="{0976FEEB-CE6E-4ABC-9B25-6BFB89DF8D72}"/>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C1DB79"/>
                </a:solidFill>
              </a:defRPr>
            </a:lvl1pPr>
            <a:lvl2pPr>
              <a:defRPr lang="en-US" sz="1837" smtClean="0">
                <a:solidFill>
                  <a:srgbClr val="C1DB79"/>
                </a:solidFill>
              </a:defRPr>
            </a:lvl2pPr>
            <a:lvl3pPr>
              <a:defRPr lang="en-US" sz="1837" smtClean="0">
                <a:solidFill>
                  <a:srgbClr val="C1DB79"/>
                </a:solidFill>
              </a:defRPr>
            </a:lvl3pPr>
            <a:lvl4pPr>
              <a:defRPr lang="en-US" sz="1837" smtClean="0">
                <a:solidFill>
                  <a:srgbClr val="C1DB79"/>
                </a:solidFill>
              </a:defRPr>
            </a:lvl4pPr>
            <a:lvl5pPr>
              <a:defRPr lang="en-GB" sz="1837">
                <a:solidFill>
                  <a:srgbClr val="C1DB79"/>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8" name="Straight Connector 7">
            <a:extLst>
              <a:ext uri="{FF2B5EF4-FFF2-40B4-BE49-F238E27FC236}">
                <a16:creationId xmlns:a16="http://schemas.microsoft.com/office/drawing/2014/main" id="{00FD0915-9E09-46A2-8C19-6826A5EB1D99}"/>
              </a:ext>
            </a:extLst>
          </p:cNvPr>
          <p:cNvCxnSpPr/>
          <p:nvPr userDrawn="1"/>
        </p:nvCxnSpPr>
        <p:spPr>
          <a:xfrm>
            <a:off x="1156370" y="689003"/>
            <a:ext cx="2901727" cy="0"/>
          </a:xfrm>
          <a:prstGeom prst="line">
            <a:avLst/>
          </a:prstGeom>
          <a:ln w="63500">
            <a:solidFill>
              <a:srgbClr val="C1DB79"/>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92B97E-BCDA-400B-94F6-2715A07F4B96}"/>
              </a:ext>
            </a:extLst>
          </p:cNvPr>
          <p:cNvSpPr/>
          <p:nvPr userDrawn="1"/>
        </p:nvSpPr>
        <p:spPr>
          <a:xfrm>
            <a:off x="1" y="1561188"/>
            <a:ext cx="561236" cy="720000"/>
          </a:xfrm>
          <a:prstGeom prst="rect">
            <a:avLst/>
          </a:prstGeom>
          <a:solidFill>
            <a:srgbClr val="C1DB79"/>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11" name="Slide Number Placeholder 27">
            <a:extLst>
              <a:ext uri="{FF2B5EF4-FFF2-40B4-BE49-F238E27FC236}">
                <a16:creationId xmlns:a16="http://schemas.microsoft.com/office/drawing/2014/main" id="{D1BEDBD2-8956-4802-9D0E-8D15431EB895}"/>
              </a:ext>
            </a:extLst>
          </p:cNvPr>
          <p:cNvSpPr>
            <a:spLocks noGrp="1"/>
          </p:cNvSpPr>
          <p:nvPr>
            <p:ph type="sldNum" sz="quarter" idx="4294967295"/>
          </p:nvPr>
        </p:nvSpPr>
        <p:spPr>
          <a:xfrm>
            <a:off x="1156373" y="6379222"/>
            <a:ext cx="3017412" cy="216024"/>
          </a:xfrm>
          <a:prstGeom prst="rect">
            <a:avLst/>
          </a:prstGeom>
        </p:spPr>
        <p:txBody>
          <a:bodyPr lIns="0" tIns="45155" rIns="90308" bIns="45155"/>
          <a:lstStyle/>
          <a:p>
            <a:pPr algn="l"/>
            <a:fld id="{E26BB1E5-C626-4FFB-8AD5-4C7A30A60B7B}" type="slidenum">
              <a:rPr lang="en-GB" sz="907">
                <a:solidFill>
                  <a:schemeClr val="bg1">
                    <a:lumMod val="75000"/>
                  </a:schemeClr>
                </a:solidFill>
                <a:latin typeface="Proxima Nova Rg" pitchFamily="50" charset="0"/>
              </a:rPr>
              <a:pPr algn="l"/>
              <a:t>‹#›</a:t>
            </a:fld>
            <a:endParaRPr lang="en-GB" sz="907" dirty="0">
              <a:solidFill>
                <a:schemeClr val="bg1">
                  <a:lumMod val="75000"/>
                </a:schemeClr>
              </a:solidFill>
              <a:latin typeface="Proxima Nova Rg" pitchFamily="50" charset="0"/>
            </a:endParaRPr>
          </a:p>
        </p:txBody>
      </p:sp>
    </p:spTree>
    <p:extLst>
      <p:ext uri="{BB962C8B-B14F-4D97-AF65-F5344CB8AC3E}">
        <p14:creationId xmlns:p14="http://schemas.microsoft.com/office/powerpoint/2010/main" val="26021656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8E-1E58-41BB-9A6B-4F1878D06E6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0F5573"/>
                </a:solidFill>
                <a:latin typeface="+mn-lt"/>
                <a:ea typeface="+mn-ea"/>
                <a:cs typeface="+mn-cs"/>
              </a:defRPr>
            </a:lvl1pPr>
          </a:lstStyle>
          <a:p>
            <a:pPr marL="0" lvl="0" defTabSz="457200"/>
            <a:r>
              <a:rPr lang="en-US" dirty="0"/>
              <a:t>Click to edit Master title style</a:t>
            </a:r>
            <a:endParaRPr lang="en-GB" dirty="0"/>
          </a:p>
        </p:txBody>
      </p:sp>
      <p:sp>
        <p:nvSpPr>
          <p:cNvPr id="3" name="Content Placeholder 2">
            <a:extLst>
              <a:ext uri="{FF2B5EF4-FFF2-40B4-BE49-F238E27FC236}">
                <a16:creationId xmlns:a16="http://schemas.microsoft.com/office/drawing/2014/main" id="{0976FEEB-CE6E-4ABC-9B25-6BFB89DF8D72}"/>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0F5573"/>
                </a:solidFill>
              </a:defRPr>
            </a:lvl1pPr>
            <a:lvl2pPr>
              <a:defRPr lang="en-US" sz="1837" smtClean="0">
                <a:solidFill>
                  <a:srgbClr val="0F5573"/>
                </a:solidFill>
              </a:defRPr>
            </a:lvl2pPr>
            <a:lvl3pPr>
              <a:defRPr lang="en-US" sz="1837" smtClean="0">
                <a:solidFill>
                  <a:srgbClr val="0F5573"/>
                </a:solidFill>
              </a:defRPr>
            </a:lvl3pPr>
            <a:lvl4pPr>
              <a:defRPr lang="en-US" sz="1837" smtClean="0">
                <a:solidFill>
                  <a:srgbClr val="0F5573"/>
                </a:solidFill>
              </a:defRPr>
            </a:lvl4pPr>
            <a:lvl5pPr>
              <a:defRPr lang="en-GB" sz="1837">
                <a:solidFill>
                  <a:srgbClr val="0F5573"/>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8" name="Straight Connector 7">
            <a:extLst>
              <a:ext uri="{FF2B5EF4-FFF2-40B4-BE49-F238E27FC236}">
                <a16:creationId xmlns:a16="http://schemas.microsoft.com/office/drawing/2014/main" id="{00FD0915-9E09-46A2-8C19-6826A5EB1D99}"/>
              </a:ext>
            </a:extLst>
          </p:cNvPr>
          <p:cNvCxnSpPr/>
          <p:nvPr userDrawn="1"/>
        </p:nvCxnSpPr>
        <p:spPr>
          <a:xfrm>
            <a:off x="1156370" y="689003"/>
            <a:ext cx="2901727" cy="0"/>
          </a:xfrm>
          <a:prstGeom prst="line">
            <a:avLst/>
          </a:prstGeom>
          <a:ln w="63500">
            <a:solidFill>
              <a:srgbClr val="0F5573"/>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92B97E-BCDA-400B-94F6-2715A07F4B96}"/>
              </a:ext>
            </a:extLst>
          </p:cNvPr>
          <p:cNvSpPr/>
          <p:nvPr userDrawn="1"/>
        </p:nvSpPr>
        <p:spPr>
          <a:xfrm>
            <a:off x="1" y="1561188"/>
            <a:ext cx="561236" cy="720000"/>
          </a:xfrm>
          <a:prstGeom prst="rect">
            <a:avLst/>
          </a:prstGeom>
          <a:solidFill>
            <a:srgbClr val="0F5573"/>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11" name="Slide Number Placeholder 27">
            <a:extLst>
              <a:ext uri="{FF2B5EF4-FFF2-40B4-BE49-F238E27FC236}">
                <a16:creationId xmlns:a16="http://schemas.microsoft.com/office/drawing/2014/main" id="{D1BEDBD2-8956-4802-9D0E-8D15431EB895}"/>
              </a:ext>
            </a:extLst>
          </p:cNvPr>
          <p:cNvSpPr>
            <a:spLocks noGrp="1"/>
          </p:cNvSpPr>
          <p:nvPr>
            <p:ph type="sldNum" sz="quarter" idx="4294967295"/>
          </p:nvPr>
        </p:nvSpPr>
        <p:spPr>
          <a:xfrm>
            <a:off x="1156373" y="6379222"/>
            <a:ext cx="3017412" cy="216024"/>
          </a:xfrm>
          <a:prstGeom prst="rect">
            <a:avLst/>
          </a:prstGeom>
        </p:spPr>
        <p:txBody>
          <a:bodyPr lIns="0" tIns="45155" rIns="90308" bIns="45155"/>
          <a:lstStyle/>
          <a:p>
            <a:pPr algn="l"/>
            <a:fld id="{E26BB1E5-C626-4FFB-8AD5-4C7A30A60B7B}" type="slidenum">
              <a:rPr lang="en-GB" sz="907">
                <a:solidFill>
                  <a:schemeClr val="bg1">
                    <a:lumMod val="75000"/>
                  </a:schemeClr>
                </a:solidFill>
                <a:latin typeface="Proxima Nova Rg" pitchFamily="50" charset="0"/>
              </a:rPr>
              <a:pPr algn="l"/>
              <a:t>‹#›</a:t>
            </a:fld>
            <a:endParaRPr lang="en-GB" sz="907" dirty="0">
              <a:solidFill>
                <a:schemeClr val="bg1">
                  <a:lumMod val="75000"/>
                </a:schemeClr>
              </a:solidFill>
              <a:latin typeface="Proxima Nova Rg" pitchFamily="50" charset="0"/>
            </a:endParaRPr>
          </a:p>
        </p:txBody>
      </p:sp>
    </p:spTree>
    <p:extLst>
      <p:ext uri="{BB962C8B-B14F-4D97-AF65-F5344CB8AC3E}">
        <p14:creationId xmlns:p14="http://schemas.microsoft.com/office/powerpoint/2010/main" val="312838260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8E-1E58-41BB-9A6B-4F1878D06E6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15A7B5"/>
                </a:solidFill>
                <a:latin typeface="+mn-lt"/>
                <a:ea typeface="+mn-ea"/>
                <a:cs typeface="+mn-cs"/>
              </a:defRPr>
            </a:lvl1pPr>
          </a:lstStyle>
          <a:p>
            <a:pPr marL="0" lvl="0" defTabSz="457200"/>
            <a:r>
              <a:rPr lang="en-US" dirty="0"/>
              <a:t>Click to edit Master title style</a:t>
            </a:r>
            <a:endParaRPr lang="en-GB" dirty="0"/>
          </a:p>
        </p:txBody>
      </p:sp>
      <p:sp>
        <p:nvSpPr>
          <p:cNvPr id="3" name="Content Placeholder 2">
            <a:extLst>
              <a:ext uri="{FF2B5EF4-FFF2-40B4-BE49-F238E27FC236}">
                <a16:creationId xmlns:a16="http://schemas.microsoft.com/office/drawing/2014/main" id="{0976FEEB-CE6E-4ABC-9B25-6BFB89DF8D72}"/>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8" name="Straight Connector 7">
            <a:extLst>
              <a:ext uri="{FF2B5EF4-FFF2-40B4-BE49-F238E27FC236}">
                <a16:creationId xmlns:a16="http://schemas.microsoft.com/office/drawing/2014/main" id="{00FD0915-9E09-46A2-8C19-6826A5EB1D99}"/>
              </a:ext>
            </a:extLst>
          </p:cNvPr>
          <p:cNvCxnSpPr/>
          <p:nvPr userDrawn="1"/>
        </p:nvCxnSpPr>
        <p:spPr>
          <a:xfrm>
            <a:off x="1156370" y="689003"/>
            <a:ext cx="2901727" cy="0"/>
          </a:xfrm>
          <a:prstGeom prst="line">
            <a:avLst/>
          </a:prstGeom>
          <a:ln w="63500">
            <a:solidFill>
              <a:srgbClr val="15A7B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92B97E-BCDA-400B-94F6-2715A07F4B96}"/>
              </a:ext>
            </a:extLst>
          </p:cNvPr>
          <p:cNvSpPr/>
          <p:nvPr userDrawn="1"/>
        </p:nvSpPr>
        <p:spPr>
          <a:xfrm>
            <a:off x="1" y="1561188"/>
            <a:ext cx="561236" cy="720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11" name="Slide Number Placeholder 27">
            <a:extLst>
              <a:ext uri="{FF2B5EF4-FFF2-40B4-BE49-F238E27FC236}">
                <a16:creationId xmlns:a16="http://schemas.microsoft.com/office/drawing/2014/main" id="{D1BEDBD2-8956-4802-9D0E-8D15431EB895}"/>
              </a:ext>
            </a:extLst>
          </p:cNvPr>
          <p:cNvSpPr>
            <a:spLocks noGrp="1"/>
          </p:cNvSpPr>
          <p:nvPr>
            <p:ph type="sldNum" sz="quarter" idx="4294967295"/>
          </p:nvPr>
        </p:nvSpPr>
        <p:spPr>
          <a:xfrm>
            <a:off x="1156373" y="6379222"/>
            <a:ext cx="3017412" cy="216024"/>
          </a:xfrm>
          <a:prstGeom prst="rect">
            <a:avLst/>
          </a:prstGeom>
        </p:spPr>
        <p:txBody>
          <a:bodyPr lIns="0" tIns="45155" rIns="90308" bIns="45155"/>
          <a:lstStyle/>
          <a:p>
            <a:pPr algn="l"/>
            <a:fld id="{E26BB1E5-C626-4FFB-8AD5-4C7A30A60B7B}" type="slidenum">
              <a:rPr lang="en-GB" sz="907">
                <a:solidFill>
                  <a:schemeClr val="bg1">
                    <a:lumMod val="75000"/>
                  </a:schemeClr>
                </a:solidFill>
                <a:latin typeface="Proxima Nova Rg" pitchFamily="50" charset="0"/>
              </a:rPr>
              <a:pPr algn="l"/>
              <a:t>‹#›</a:t>
            </a:fld>
            <a:endParaRPr lang="en-GB" sz="907" dirty="0">
              <a:solidFill>
                <a:schemeClr val="bg1">
                  <a:lumMod val="75000"/>
                </a:schemeClr>
              </a:solidFill>
              <a:latin typeface="Proxima Nova Rg" pitchFamily="50" charset="0"/>
            </a:endParaRPr>
          </a:p>
        </p:txBody>
      </p:sp>
    </p:spTree>
    <p:extLst>
      <p:ext uri="{BB962C8B-B14F-4D97-AF65-F5344CB8AC3E}">
        <p14:creationId xmlns:p14="http://schemas.microsoft.com/office/powerpoint/2010/main" val="419283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1978E-1E58-41BB-9A6B-4F1878D06E6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15A7B5"/>
                </a:solidFill>
                <a:latin typeface="+mn-lt"/>
                <a:ea typeface="+mn-ea"/>
                <a:cs typeface="+mn-cs"/>
              </a:defRPr>
            </a:lvl1pPr>
          </a:lstStyle>
          <a:p>
            <a:pPr marL="0" lvl="0" defTabSz="457200"/>
            <a:r>
              <a:rPr lang="en-US" dirty="0"/>
              <a:t>Click to edit Master title style</a:t>
            </a:r>
            <a:endParaRPr lang="en-GB" dirty="0"/>
          </a:p>
        </p:txBody>
      </p:sp>
      <p:sp>
        <p:nvSpPr>
          <p:cNvPr id="3" name="Content Placeholder 2">
            <a:extLst>
              <a:ext uri="{FF2B5EF4-FFF2-40B4-BE49-F238E27FC236}">
                <a16:creationId xmlns:a16="http://schemas.microsoft.com/office/drawing/2014/main" id="{0976FEEB-CE6E-4ABC-9B25-6BFB89DF8D72}"/>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8" name="Straight Connector 7">
            <a:extLst>
              <a:ext uri="{FF2B5EF4-FFF2-40B4-BE49-F238E27FC236}">
                <a16:creationId xmlns:a16="http://schemas.microsoft.com/office/drawing/2014/main" id="{00FD0915-9E09-46A2-8C19-6826A5EB1D99}"/>
              </a:ext>
            </a:extLst>
          </p:cNvPr>
          <p:cNvCxnSpPr/>
          <p:nvPr userDrawn="1"/>
        </p:nvCxnSpPr>
        <p:spPr>
          <a:xfrm>
            <a:off x="1156370" y="689003"/>
            <a:ext cx="2901727" cy="0"/>
          </a:xfrm>
          <a:prstGeom prst="line">
            <a:avLst/>
          </a:prstGeom>
          <a:ln w="63500">
            <a:solidFill>
              <a:srgbClr val="15A7B5"/>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D592B97E-BCDA-400B-94F6-2715A07F4B96}"/>
              </a:ext>
            </a:extLst>
          </p:cNvPr>
          <p:cNvSpPr/>
          <p:nvPr userDrawn="1"/>
        </p:nvSpPr>
        <p:spPr>
          <a:xfrm>
            <a:off x="1" y="1561188"/>
            <a:ext cx="561236" cy="720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11" name="Slide Number Placeholder 27">
            <a:extLst>
              <a:ext uri="{FF2B5EF4-FFF2-40B4-BE49-F238E27FC236}">
                <a16:creationId xmlns:a16="http://schemas.microsoft.com/office/drawing/2014/main" id="{D1BEDBD2-8956-4802-9D0E-8D15431EB895}"/>
              </a:ext>
            </a:extLst>
          </p:cNvPr>
          <p:cNvSpPr>
            <a:spLocks noGrp="1"/>
          </p:cNvSpPr>
          <p:nvPr>
            <p:ph type="sldNum" sz="quarter" idx="4294967295"/>
          </p:nvPr>
        </p:nvSpPr>
        <p:spPr>
          <a:xfrm>
            <a:off x="1156373" y="6379222"/>
            <a:ext cx="3017412" cy="216024"/>
          </a:xfrm>
          <a:prstGeom prst="rect">
            <a:avLst/>
          </a:prstGeom>
        </p:spPr>
        <p:txBody>
          <a:bodyPr lIns="0" tIns="45155" rIns="90308" bIns="45155"/>
          <a:lstStyle/>
          <a:p>
            <a:pPr algn="l"/>
            <a:fld id="{E26BB1E5-C626-4FFB-8AD5-4C7A30A60B7B}" type="slidenum">
              <a:rPr lang="en-GB" sz="907">
                <a:solidFill>
                  <a:schemeClr val="bg1">
                    <a:lumMod val="75000"/>
                  </a:schemeClr>
                </a:solidFill>
                <a:latin typeface="Proxima Nova Rg" pitchFamily="50" charset="0"/>
              </a:rPr>
              <a:pPr algn="l"/>
              <a:t>‹#›</a:t>
            </a:fld>
            <a:endParaRPr lang="en-GB" sz="907" dirty="0">
              <a:solidFill>
                <a:schemeClr val="bg1">
                  <a:lumMod val="75000"/>
                </a:schemeClr>
              </a:solidFill>
              <a:latin typeface="Proxima Nova Rg" pitchFamily="50" charset="0"/>
            </a:endParaRPr>
          </a:p>
        </p:txBody>
      </p:sp>
      <p:pic>
        <p:nvPicPr>
          <p:cNvPr id="7" name="Picture 6">
            <a:extLst>
              <a:ext uri="{FF2B5EF4-FFF2-40B4-BE49-F238E27FC236}">
                <a16:creationId xmlns:a16="http://schemas.microsoft.com/office/drawing/2014/main" id="{42978778-EDDC-A141-9F1B-EDE8D478CA4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233" y="4233827"/>
            <a:ext cx="12230940" cy="2625066"/>
          </a:xfrm>
          <a:prstGeom prst="rect">
            <a:avLst/>
          </a:prstGeom>
        </p:spPr>
      </p:pic>
    </p:spTree>
    <p:extLst>
      <p:ext uri="{BB962C8B-B14F-4D97-AF65-F5344CB8AC3E}">
        <p14:creationId xmlns:p14="http://schemas.microsoft.com/office/powerpoint/2010/main" val="172845007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831633-1CA1-B343-A8AB-3C79A6495F1C}"/>
              </a:ext>
            </a:extLst>
          </p:cNvPr>
          <p:cNvSpPr/>
          <p:nvPr userDrawn="1"/>
        </p:nvSpPr>
        <p:spPr>
          <a:xfrm>
            <a:off x="0" y="0"/>
            <a:ext cx="12192000" cy="6858000"/>
          </a:xfrm>
          <a:prstGeom prst="rect">
            <a:avLst/>
          </a:prstGeom>
          <a:solidFill>
            <a:srgbClr val="E88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0E262F-58B4-F442-88F0-4ACFB61FD36E}"/>
              </a:ext>
            </a:extLst>
          </p:cNvPr>
          <p:cNvSpPr>
            <a:spLocks noChangeAspect="1"/>
          </p:cNvSpPr>
          <p:nvPr userDrawn="1"/>
        </p:nvSpPr>
        <p:spPr>
          <a:xfrm>
            <a:off x="-3625135" y="-1186801"/>
            <a:ext cx="9612532" cy="9612000"/>
          </a:xfrm>
          <a:prstGeom prst="ellipse">
            <a:avLst/>
          </a:prstGeom>
          <a:solidFill>
            <a:srgbClr val="F2BC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7EE0A1D2-1AA0-5941-9E97-682E33F1665A}"/>
              </a:ext>
            </a:extLst>
          </p:cNvPr>
          <p:cNvSpPr>
            <a:spLocks noChangeAspect="1"/>
          </p:cNvSpPr>
          <p:nvPr userDrawn="1"/>
        </p:nvSpPr>
        <p:spPr>
          <a:xfrm>
            <a:off x="-1339008" y="1099199"/>
            <a:ext cx="5040278" cy="5040000"/>
          </a:xfrm>
          <a:prstGeom prst="ellipse">
            <a:avLst/>
          </a:prstGeom>
          <a:solidFill>
            <a:srgbClr val="F6CEB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C5CB2076-7375-8948-A49D-D660DC4397A1}"/>
              </a:ext>
            </a:extLst>
          </p:cNvPr>
          <p:cNvSpPr>
            <a:spLocks noChangeAspect="1"/>
          </p:cNvSpPr>
          <p:nvPr userDrawn="1"/>
        </p:nvSpPr>
        <p:spPr>
          <a:xfrm>
            <a:off x="-438958" y="1999199"/>
            <a:ext cx="3240178" cy="3240000"/>
          </a:xfrm>
          <a:prstGeom prst="ellipse">
            <a:avLst/>
          </a:prstGeom>
          <a:solidFill>
            <a:srgbClr val="F8DE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41338C8-24EE-8D4F-B8F1-189E2C02AF47}"/>
              </a:ext>
            </a:extLst>
          </p:cNvPr>
          <p:cNvSpPr>
            <a:spLocks noChangeAspect="1"/>
          </p:cNvSpPr>
          <p:nvPr userDrawn="1"/>
        </p:nvSpPr>
        <p:spPr>
          <a:xfrm>
            <a:off x="173131" y="2611199"/>
            <a:ext cx="2016000" cy="2016000"/>
          </a:xfrm>
          <a:prstGeom prst="ellipse">
            <a:avLst/>
          </a:prstGeom>
          <a:solidFill>
            <a:srgbClr val="FAE9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descr="A picture containing object&#10;&#10;Description automatically generated">
            <a:extLst>
              <a:ext uri="{FF2B5EF4-FFF2-40B4-BE49-F238E27FC236}">
                <a16:creationId xmlns:a16="http://schemas.microsoft.com/office/drawing/2014/main" id="{55C8A209-EF96-5149-AAFF-9DE5E4D147D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7" y="3854011"/>
            <a:ext cx="2266165" cy="2989271"/>
          </a:xfrm>
          <a:prstGeom prst="rect">
            <a:avLst/>
          </a:prstGeom>
        </p:spPr>
      </p:pic>
      <p:sp>
        <p:nvSpPr>
          <p:cNvPr id="19" name="Title 1">
            <a:extLst>
              <a:ext uri="{FF2B5EF4-FFF2-40B4-BE49-F238E27FC236}">
                <a16:creationId xmlns:a16="http://schemas.microsoft.com/office/drawing/2014/main" id="{D14F9812-C220-614A-A63C-E72AD4B9D4EB}"/>
              </a:ext>
            </a:extLst>
          </p:cNvPr>
          <p:cNvSpPr txBox="1">
            <a:spLocks/>
          </p:cNvSpPr>
          <p:nvPr userDrawn="1"/>
        </p:nvSpPr>
        <p:spPr>
          <a:xfrm>
            <a:off x="978829" y="2954011"/>
            <a:ext cx="5008568" cy="866789"/>
          </a:xfrm>
          <a:prstGeom prst="rect">
            <a:avLst/>
          </a:prstGeom>
          <a:noFill/>
        </p:spPr>
        <p:txBody>
          <a:bodyPr wrap="square" lIns="0" tIns="45155" rIns="0" bIns="45155" rtlCol="0">
            <a:spAutoFit/>
          </a:bodyPr>
          <a:lstStyle>
            <a:lvl1pPr algn="l" defTabSz="914400" rtl="0" eaLnBrk="1" latinLnBrk="0" hangingPunct="1">
              <a:lnSpc>
                <a:spcPct val="90000"/>
              </a:lnSpc>
              <a:spcBef>
                <a:spcPct val="0"/>
              </a:spcBef>
              <a:buNone/>
              <a:defRPr lang="en-GB" sz="2800" b="1" kern="1200" spc="100" dirty="0">
                <a:solidFill>
                  <a:srgbClr val="0F5573"/>
                </a:solidFill>
                <a:latin typeface="+mn-lt"/>
                <a:ea typeface="+mn-ea"/>
                <a:cs typeface="+mn-cs"/>
              </a:defRPr>
            </a:lvl1pPr>
          </a:lstStyle>
          <a:p>
            <a:pPr defTabSz="457200"/>
            <a:r>
              <a:rPr lang="en-US"/>
              <a:t>Can add a title max</a:t>
            </a:r>
            <a:br>
              <a:rPr lang="en-US"/>
            </a:br>
            <a:r>
              <a:rPr lang="en-US"/>
              <a:t>two lines long</a:t>
            </a:r>
          </a:p>
        </p:txBody>
      </p:sp>
      <p:sp>
        <p:nvSpPr>
          <p:cNvPr id="4" name="Text Placeholder 3">
            <a:extLst>
              <a:ext uri="{FF2B5EF4-FFF2-40B4-BE49-F238E27FC236}">
                <a16:creationId xmlns:a16="http://schemas.microsoft.com/office/drawing/2014/main" id="{4D95CA90-58D0-174B-BF47-0EDBA74B3AD7}"/>
              </a:ext>
            </a:extLst>
          </p:cNvPr>
          <p:cNvSpPr>
            <a:spLocks noGrp="1"/>
          </p:cNvSpPr>
          <p:nvPr>
            <p:ph type="body" sz="quarter" idx="10"/>
          </p:nvPr>
        </p:nvSpPr>
        <p:spPr>
          <a:xfrm>
            <a:off x="7326405" y="641999"/>
            <a:ext cx="4571470" cy="914400"/>
          </a:xfrm>
          <a:prstGeom prst="rect">
            <a:avLst/>
          </a:prstGeom>
        </p:spPr>
        <p:txBody>
          <a:bodyPr/>
          <a:lstStyle>
            <a:lvl1pPr algn="r">
              <a:defRPr>
                <a:solidFill>
                  <a:schemeClr val="bg1"/>
                </a:solidFill>
              </a:defRPr>
            </a:lvl1pPr>
            <a:lvl2pPr algn="r">
              <a:defRPr>
                <a:solidFill>
                  <a:schemeClr val="bg1"/>
                </a:solidFill>
              </a:defRPr>
            </a:lvl2pPr>
            <a:lvl3pPr algn="r">
              <a:defRPr>
                <a:solidFill>
                  <a:schemeClr val="bg1"/>
                </a:solidFill>
              </a:defRPr>
            </a:lvl3pPr>
            <a:lvl4pPr algn="r">
              <a:defRPr>
                <a:solidFill>
                  <a:schemeClr val="bg1"/>
                </a:solidFill>
              </a:defRPr>
            </a:lvl4pPr>
            <a:lvl5pPr algn="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7182783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43CDDB1-BFD8-6048-ADED-BBC2DFB3301A}"/>
              </a:ext>
            </a:extLst>
          </p:cNvPr>
          <p:cNvSpPr>
            <a:spLocks noChangeAspect="1"/>
          </p:cNvSpPr>
          <p:nvPr userDrawn="1"/>
        </p:nvSpPr>
        <p:spPr>
          <a:xfrm>
            <a:off x="-3625135" y="-1186801"/>
            <a:ext cx="9612532" cy="9612000"/>
          </a:xfrm>
          <a:prstGeom prst="ellipse">
            <a:avLst/>
          </a:prstGeom>
          <a:solidFill>
            <a:srgbClr val="C1D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8BA791-A130-2947-96EF-217581975916}"/>
              </a:ext>
            </a:extLst>
          </p:cNvPr>
          <p:cNvSpPr>
            <a:spLocks noChangeAspect="1"/>
          </p:cNvSpPr>
          <p:nvPr userDrawn="1"/>
        </p:nvSpPr>
        <p:spPr>
          <a:xfrm>
            <a:off x="-1339008" y="1099199"/>
            <a:ext cx="5040278" cy="504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1E41C1-F0EC-D34D-98EA-4A278A85CE35}"/>
              </a:ext>
            </a:extLst>
          </p:cNvPr>
          <p:cNvSpPr>
            <a:spLocks noChangeAspect="1"/>
          </p:cNvSpPr>
          <p:nvPr userDrawn="1"/>
        </p:nvSpPr>
        <p:spPr>
          <a:xfrm>
            <a:off x="-438958" y="1999199"/>
            <a:ext cx="3240178" cy="324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9E3234-4B17-A545-B88D-F403122959E5}"/>
              </a:ext>
            </a:extLst>
          </p:cNvPr>
          <p:cNvSpPr>
            <a:spLocks noChangeAspect="1"/>
          </p:cNvSpPr>
          <p:nvPr userDrawn="1"/>
        </p:nvSpPr>
        <p:spPr>
          <a:xfrm>
            <a:off x="173131" y="2611199"/>
            <a:ext cx="2016000" cy="2016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10;&#10;Description automatically generated">
            <a:extLst>
              <a:ext uri="{FF2B5EF4-FFF2-40B4-BE49-F238E27FC236}">
                <a16:creationId xmlns:a16="http://schemas.microsoft.com/office/drawing/2014/main" id="{40F59A4D-AE20-204B-9123-83CB1F33D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7" y="3854011"/>
            <a:ext cx="2266165" cy="2989271"/>
          </a:xfrm>
          <a:prstGeom prst="rect">
            <a:avLst/>
          </a:prstGeom>
        </p:spPr>
      </p:pic>
      <p:sp>
        <p:nvSpPr>
          <p:cNvPr id="3" name="Title 1">
            <a:extLst>
              <a:ext uri="{FF2B5EF4-FFF2-40B4-BE49-F238E27FC236}">
                <a16:creationId xmlns:a16="http://schemas.microsoft.com/office/drawing/2014/main" id="{5D31E140-F79B-234B-BABA-5246354DB8DF}"/>
              </a:ext>
            </a:extLst>
          </p:cNvPr>
          <p:cNvSpPr>
            <a:spLocks noGrp="1"/>
          </p:cNvSpPr>
          <p:nvPr>
            <p:ph type="title" hasCustomPrompt="1"/>
          </p:nvPr>
        </p:nvSpPr>
        <p:spPr>
          <a:xfrm>
            <a:off x="978829" y="2954011"/>
            <a:ext cx="5008568" cy="866789"/>
          </a:xfrm>
          <a:prstGeom prst="rect">
            <a:avLst/>
          </a:prstGeom>
          <a:noFill/>
        </p:spPr>
        <p:txBody>
          <a:bodyPr wrap="square" lIns="0" tIns="45155" rIns="0" bIns="45155" rtlCol="0">
            <a:spAutoFit/>
          </a:bodyPr>
          <a:lstStyle>
            <a:lvl1pPr algn="l">
              <a:defRPr lang="en-GB" sz="2800" b="1" spc="100" dirty="0">
                <a:solidFill>
                  <a:srgbClr val="0F5573"/>
                </a:solidFill>
                <a:latin typeface="+mn-lt"/>
                <a:ea typeface="+mn-ea"/>
                <a:cs typeface="+mn-cs"/>
              </a:defRPr>
            </a:lvl1pPr>
          </a:lstStyle>
          <a:p>
            <a:pPr marL="0" lvl="0" defTabSz="457200"/>
            <a:r>
              <a:rPr lang="en-US" dirty="0"/>
              <a:t>Can add a title max</a:t>
            </a:r>
            <a:br>
              <a:rPr lang="en-US" dirty="0"/>
            </a:br>
            <a:r>
              <a:rPr lang="en-US" dirty="0"/>
              <a:t>two lines long</a:t>
            </a:r>
            <a:endParaRPr lang="en-GB" dirty="0"/>
          </a:p>
        </p:txBody>
      </p:sp>
      <p:sp>
        <p:nvSpPr>
          <p:cNvPr id="4" name="Text Placeholder 3">
            <a:extLst>
              <a:ext uri="{FF2B5EF4-FFF2-40B4-BE49-F238E27FC236}">
                <a16:creationId xmlns:a16="http://schemas.microsoft.com/office/drawing/2014/main" id="{5E928A80-9382-3745-B69F-8DE2412B60AD}"/>
              </a:ext>
            </a:extLst>
          </p:cNvPr>
          <p:cNvSpPr>
            <a:spLocks noGrp="1"/>
          </p:cNvSpPr>
          <p:nvPr>
            <p:ph type="body" sz="quarter" idx="10"/>
          </p:nvPr>
        </p:nvSpPr>
        <p:spPr>
          <a:xfrm>
            <a:off x="7272873" y="641999"/>
            <a:ext cx="4707995" cy="914400"/>
          </a:xfrm>
          <a:prstGeom prst="rect">
            <a:avLst/>
          </a:prstGeom>
        </p:spPr>
        <p:txBody>
          <a:bodyPr/>
          <a:lstStyle>
            <a:lvl1pPr algn="r">
              <a:defRPr>
                <a:solidFill>
                  <a:srgbClr val="0F5573"/>
                </a:solidFill>
              </a:defRPr>
            </a:lvl1pPr>
            <a:lvl2pPr algn="r">
              <a:defRPr>
                <a:solidFill>
                  <a:srgbClr val="0F5573"/>
                </a:solidFill>
              </a:defRPr>
            </a:lvl2pPr>
            <a:lvl3pPr algn="r">
              <a:defRPr>
                <a:solidFill>
                  <a:srgbClr val="0F5573"/>
                </a:solidFill>
              </a:defRPr>
            </a:lvl3pPr>
            <a:lvl4pPr algn="r">
              <a:defRPr>
                <a:solidFill>
                  <a:srgbClr val="0F5573"/>
                </a:solidFill>
              </a:defRPr>
            </a:lvl4pPr>
            <a:lvl5pPr algn="r">
              <a:defRPr>
                <a:solidFill>
                  <a:srgbClr val="0F55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3766173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43CDDB1-BFD8-6048-ADED-BBC2DFB3301A}"/>
              </a:ext>
            </a:extLst>
          </p:cNvPr>
          <p:cNvSpPr>
            <a:spLocks noChangeAspect="1"/>
          </p:cNvSpPr>
          <p:nvPr userDrawn="1"/>
        </p:nvSpPr>
        <p:spPr>
          <a:xfrm>
            <a:off x="-3625135" y="-1186801"/>
            <a:ext cx="9612532" cy="9612000"/>
          </a:xfrm>
          <a:prstGeom prst="ellipse">
            <a:avLst/>
          </a:prstGeom>
          <a:solidFill>
            <a:srgbClr val="429D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8BA791-A130-2947-96EF-217581975916}"/>
              </a:ext>
            </a:extLst>
          </p:cNvPr>
          <p:cNvSpPr>
            <a:spLocks noChangeAspect="1"/>
          </p:cNvSpPr>
          <p:nvPr userDrawn="1"/>
        </p:nvSpPr>
        <p:spPr>
          <a:xfrm>
            <a:off x="-1339008" y="1099199"/>
            <a:ext cx="5040278" cy="5040000"/>
          </a:xfrm>
          <a:prstGeom prst="ellipse">
            <a:avLst/>
          </a:prstGeom>
          <a:solidFill>
            <a:srgbClr val="BDE9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1E41C1-F0EC-D34D-98EA-4A278A85CE35}"/>
              </a:ext>
            </a:extLst>
          </p:cNvPr>
          <p:cNvSpPr>
            <a:spLocks noChangeAspect="1"/>
          </p:cNvSpPr>
          <p:nvPr userDrawn="1"/>
        </p:nvSpPr>
        <p:spPr>
          <a:xfrm>
            <a:off x="-438958" y="1999199"/>
            <a:ext cx="3240178" cy="3240000"/>
          </a:xfrm>
          <a:prstGeom prst="ellipse">
            <a:avLst/>
          </a:prstGeom>
          <a:solidFill>
            <a:srgbClr val="E9FE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9E3234-4B17-A545-B88D-F403122959E5}"/>
              </a:ext>
            </a:extLst>
          </p:cNvPr>
          <p:cNvSpPr>
            <a:spLocks noChangeAspect="1"/>
          </p:cNvSpPr>
          <p:nvPr userDrawn="1"/>
        </p:nvSpPr>
        <p:spPr>
          <a:xfrm>
            <a:off x="173131" y="2611199"/>
            <a:ext cx="2016000" cy="201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10;&#10;Description automatically generated">
            <a:extLst>
              <a:ext uri="{FF2B5EF4-FFF2-40B4-BE49-F238E27FC236}">
                <a16:creationId xmlns:a16="http://schemas.microsoft.com/office/drawing/2014/main" id="{40F59A4D-AE20-204B-9123-83CB1F33D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1077" y="3854011"/>
            <a:ext cx="2266165" cy="2989271"/>
          </a:xfrm>
          <a:prstGeom prst="rect">
            <a:avLst/>
          </a:prstGeom>
        </p:spPr>
      </p:pic>
      <p:sp>
        <p:nvSpPr>
          <p:cNvPr id="3" name="Title 1">
            <a:extLst>
              <a:ext uri="{FF2B5EF4-FFF2-40B4-BE49-F238E27FC236}">
                <a16:creationId xmlns:a16="http://schemas.microsoft.com/office/drawing/2014/main" id="{5D31E140-F79B-234B-BABA-5246354DB8DF}"/>
              </a:ext>
            </a:extLst>
          </p:cNvPr>
          <p:cNvSpPr>
            <a:spLocks noGrp="1"/>
          </p:cNvSpPr>
          <p:nvPr>
            <p:ph type="title" hasCustomPrompt="1"/>
          </p:nvPr>
        </p:nvSpPr>
        <p:spPr>
          <a:xfrm>
            <a:off x="978829" y="2954011"/>
            <a:ext cx="5008568" cy="866789"/>
          </a:xfrm>
          <a:prstGeom prst="rect">
            <a:avLst/>
          </a:prstGeom>
          <a:noFill/>
        </p:spPr>
        <p:txBody>
          <a:bodyPr wrap="square" lIns="0" tIns="45155" rIns="0" bIns="45155" rtlCol="0">
            <a:spAutoFit/>
          </a:bodyPr>
          <a:lstStyle>
            <a:lvl1pPr algn="l">
              <a:defRPr lang="en-GB" sz="2800" b="1" spc="100" dirty="0">
                <a:solidFill>
                  <a:srgbClr val="0F5573"/>
                </a:solidFill>
                <a:latin typeface="+mn-lt"/>
                <a:ea typeface="+mn-ea"/>
                <a:cs typeface="+mn-cs"/>
              </a:defRPr>
            </a:lvl1pPr>
          </a:lstStyle>
          <a:p>
            <a:pPr marL="0" lvl="0" defTabSz="457200"/>
            <a:r>
              <a:rPr lang="en-US" dirty="0"/>
              <a:t>Can add a title max</a:t>
            </a:r>
            <a:br>
              <a:rPr lang="en-US" dirty="0"/>
            </a:br>
            <a:r>
              <a:rPr lang="en-US" dirty="0"/>
              <a:t>two lines long</a:t>
            </a:r>
            <a:endParaRPr lang="en-GB" dirty="0"/>
          </a:p>
        </p:txBody>
      </p:sp>
      <p:sp>
        <p:nvSpPr>
          <p:cNvPr id="4" name="Text Placeholder 3">
            <a:extLst>
              <a:ext uri="{FF2B5EF4-FFF2-40B4-BE49-F238E27FC236}">
                <a16:creationId xmlns:a16="http://schemas.microsoft.com/office/drawing/2014/main" id="{5E928A80-9382-3745-B69F-8DE2412B60AD}"/>
              </a:ext>
            </a:extLst>
          </p:cNvPr>
          <p:cNvSpPr>
            <a:spLocks noGrp="1"/>
          </p:cNvSpPr>
          <p:nvPr>
            <p:ph type="body" sz="quarter" idx="10"/>
          </p:nvPr>
        </p:nvSpPr>
        <p:spPr>
          <a:xfrm>
            <a:off x="7272873" y="641999"/>
            <a:ext cx="4707995" cy="914400"/>
          </a:xfrm>
          <a:prstGeom prst="rect">
            <a:avLst/>
          </a:prstGeom>
        </p:spPr>
        <p:txBody>
          <a:bodyPr/>
          <a:lstStyle>
            <a:lvl1pPr algn="r">
              <a:defRPr>
                <a:solidFill>
                  <a:srgbClr val="0F5573"/>
                </a:solidFill>
              </a:defRPr>
            </a:lvl1pPr>
            <a:lvl2pPr algn="r">
              <a:defRPr>
                <a:solidFill>
                  <a:srgbClr val="0F5573"/>
                </a:solidFill>
              </a:defRPr>
            </a:lvl2pPr>
            <a:lvl3pPr algn="r">
              <a:defRPr>
                <a:solidFill>
                  <a:srgbClr val="0F5573"/>
                </a:solidFill>
              </a:defRPr>
            </a:lvl3pPr>
            <a:lvl4pPr algn="r">
              <a:defRPr>
                <a:solidFill>
                  <a:srgbClr val="0F5573"/>
                </a:solidFill>
              </a:defRPr>
            </a:lvl4pPr>
            <a:lvl5pPr algn="r">
              <a:defRPr>
                <a:solidFill>
                  <a:srgbClr val="0F5573"/>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347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8EADBB-892C-4AD4-9F86-574D51BC3D4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38D251E-54CF-4B53-8511-ACDE89E5D76A}"/>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B2A018-F8C6-4E40-92B7-939D0B53B7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290B916-6576-49D4-BE02-664E7062129E}"/>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6" name="Footer Placeholder 5">
            <a:extLst>
              <a:ext uri="{FF2B5EF4-FFF2-40B4-BE49-F238E27FC236}">
                <a16:creationId xmlns:a16="http://schemas.microsoft.com/office/drawing/2014/main" id="{8CE07230-E912-4CF7-9DEB-0A87446FD34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E8ED978-2668-4A60-8EC5-376333BFD9B6}"/>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23377926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543CDDB1-BFD8-6048-ADED-BBC2DFB3301A}"/>
              </a:ext>
            </a:extLst>
          </p:cNvPr>
          <p:cNvSpPr>
            <a:spLocks noChangeAspect="1"/>
          </p:cNvSpPr>
          <p:nvPr userDrawn="1"/>
        </p:nvSpPr>
        <p:spPr>
          <a:xfrm>
            <a:off x="5987397" y="-1186801"/>
            <a:ext cx="9612532" cy="9612000"/>
          </a:xfrm>
          <a:prstGeom prst="ellipse">
            <a:avLst/>
          </a:prstGeom>
          <a:solidFill>
            <a:srgbClr val="C1DB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E68BA791-A130-2947-96EF-217581975916}"/>
              </a:ext>
            </a:extLst>
          </p:cNvPr>
          <p:cNvSpPr>
            <a:spLocks noChangeAspect="1"/>
          </p:cNvSpPr>
          <p:nvPr userDrawn="1"/>
        </p:nvSpPr>
        <p:spPr>
          <a:xfrm>
            <a:off x="8273524" y="1099199"/>
            <a:ext cx="5040278" cy="504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751E41C1-F0EC-D34D-98EA-4A278A85CE35}"/>
              </a:ext>
            </a:extLst>
          </p:cNvPr>
          <p:cNvSpPr>
            <a:spLocks noChangeAspect="1"/>
          </p:cNvSpPr>
          <p:nvPr userDrawn="1"/>
        </p:nvSpPr>
        <p:spPr>
          <a:xfrm>
            <a:off x="9173574" y="1999199"/>
            <a:ext cx="3240178" cy="3240000"/>
          </a:xfrm>
          <a:prstGeom prst="ellipse">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9E3234-4B17-A545-B88D-F403122959E5}"/>
              </a:ext>
            </a:extLst>
          </p:cNvPr>
          <p:cNvSpPr>
            <a:spLocks noChangeAspect="1"/>
          </p:cNvSpPr>
          <p:nvPr userDrawn="1"/>
        </p:nvSpPr>
        <p:spPr>
          <a:xfrm>
            <a:off x="9785663" y="2611199"/>
            <a:ext cx="2016000" cy="2016000"/>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picture containing object&#10;&#10;Description automatically generated">
            <a:extLst>
              <a:ext uri="{FF2B5EF4-FFF2-40B4-BE49-F238E27FC236}">
                <a16:creationId xmlns:a16="http://schemas.microsoft.com/office/drawing/2014/main" id="{40F59A4D-AE20-204B-9123-83CB1F33DD3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23609" y="3854011"/>
            <a:ext cx="2266165" cy="2989271"/>
          </a:xfrm>
          <a:prstGeom prst="rect">
            <a:avLst/>
          </a:prstGeom>
        </p:spPr>
      </p:pic>
      <p:sp>
        <p:nvSpPr>
          <p:cNvPr id="3" name="Title 1">
            <a:extLst>
              <a:ext uri="{FF2B5EF4-FFF2-40B4-BE49-F238E27FC236}">
                <a16:creationId xmlns:a16="http://schemas.microsoft.com/office/drawing/2014/main" id="{5D31E140-F79B-234B-BABA-5246354DB8DF}"/>
              </a:ext>
            </a:extLst>
          </p:cNvPr>
          <p:cNvSpPr>
            <a:spLocks noGrp="1"/>
          </p:cNvSpPr>
          <p:nvPr>
            <p:ph type="title" hasCustomPrompt="1"/>
          </p:nvPr>
        </p:nvSpPr>
        <p:spPr>
          <a:xfrm>
            <a:off x="6219265" y="2995605"/>
            <a:ext cx="5008568" cy="866789"/>
          </a:xfrm>
          <a:prstGeom prst="rect">
            <a:avLst/>
          </a:prstGeom>
          <a:noFill/>
        </p:spPr>
        <p:txBody>
          <a:bodyPr wrap="square" lIns="0" tIns="45155" rIns="0" bIns="45155" rtlCol="0">
            <a:spAutoFit/>
          </a:bodyPr>
          <a:lstStyle>
            <a:lvl1pPr algn="r">
              <a:defRPr lang="en-GB" sz="2800" b="1" spc="100" dirty="0">
                <a:solidFill>
                  <a:srgbClr val="0F5573"/>
                </a:solidFill>
                <a:latin typeface="+mn-lt"/>
                <a:ea typeface="+mn-ea"/>
                <a:cs typeface="+mn-cs"/>
              </a:defRPr>
            </a:lvl1pPr>
          </a:lstStyle>
          <a:p>
            <a:pPr marL="0" lvl="0" defTabSz="457200"/>
            <a:r>
              <a:rPr lang="en-US" dirty="0"/>
              <a:t>Can add a title max</a:t>
            </a:r>
            <a:br>
              <a:rPr lang="en-US" dirty="0"/>
            </a:br>
            <a:r>
              <a:rPr lang="en-US" dirty="0"/>
              <a:t>two lines long</a:t>
            </a:r>
            <a:endParaRPr lang="en-GB" dirty="0"/>
          </a:p>
        </p:txBody>
      </p:sp>
      <p:sp>
        <p:nvSpPr>
          <p:cNvPr id="4" name="Text Placeholder 3">
            <a:extLst>
              <a:ext uri="{FF2B5EF4-FFF2-40B4-BE49-F238E27FC236}">
                <a16:creationId xmlns:a16="http://schemas.microsoft.com/office/drawing/2014/main" id="{5E928A80-9382-3745-B69F-8DE2412B60AD}"/>
              </a:ext>
            </a:extLst>
          </p:cNvPr>
          <p:cNvSpPr>
            <a:spLocks noGrp="1"/>
          </p:cNvSpPr>
          <p:nvPr>
            <p:ph type="body" sz="quarter" idx="10"/>
          </p:nvPr>
        </p:nvSpPr>
        <p:spPr>
          <a:xfrm>
            <a:off x="978829" y="1084799"/>
            <a:ext cx="4707995" cy="914400"/>
          </a:xfrm>
          <a:prstGeom prst="rect">
            <a:avLst/>
          </a:prstGeom>
        </p:spPr>
        <p:txBody>
          <a:bodyPr/>
          <a:lstStyle>
            <a:lvl1pPr algn="l">
              <a:defRPr>
                <a:solidFill>
                  <a:srgbClr val="0F5573"/>
                </a:solidFill>
              </a:defRPr>
            </a:lvl1pPr>
            <a:lvl2pPr algn="l">
              <a:defRPr>
                <a:solidFill>
                  <a:srgbClr val="0F5573"/>
                </a:solidFill>
              </a:defRPr>
            </a:lvl2pPr>
            <a:lvl3pPr algn="l">
              <a:defRPr>
                <a:solidFill>
                  <a:srgbClr val="0F5573"/>
                </a:solidFill>
              </a:defRPr>
            </a:lvl3pPr>
            <a:lvl4pPr algn="l">
              <a:defRPr>
                <a:solidFill>
                  <a:srgbClr val="0F5573"/>
                </a:solidFill>
              </a:defRPr>
            </a:lvl4pPr>
            <a:lvl5pPr algn="l">
              <a:defRPr>
                <a:solidFill>
                  <a:srgbClr val="0F557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922624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5831633-1CA1-B343-A8AB-3C79A6495F1C}"/>
              </a:ext>
            </a:extLst>
          </p:cNvPr>
          <p:cNvSpPr/>
          <p:nvPr userDrawn="1"/>
        </p:nvSpPr>
        <p:spPr>
          <a:xfrm>
            <a:off x="0" y="-1"/>
            <a:ext cx="10221532" cy="689019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0221532 w 12192000"/>
              <a:gd name="connsiteY2" fmla="*/ 4243588 h 6858000"/>
              <a:gd name="connsiteX3" fmla="*/ 0 w 12192000"/>
              <a:gd name="connsiteY3" fmla="*/ 6858000 h 6858000"/>
              <a:gd name="connsiteX4" fmla="*/ 0 w 12192000"/>
              <a:gd name="connsiteY4"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0 w 10221532"/>
              <a:gd name="connsiteY3" fmla="*/ 6858000 h 6858000"/>
              <a:gd name="connsiteX4" fmla="*/ 0 w 10221532"/>
              <a:gd name="connsiteY4" fmla="*/ 0 h 6858000"/>
              <a:gd name="connsiteX0" fmla="*/ 0 w 10229588"/>
              <a:gd name="connsiteY0" fmla="*/ 0 h 6858000"/>
              <a:gd name="connsiteX1" fmla="*/ 3215426 w 10229588"/>
              <a:gd name="connsiteY1" fmla="*/ 0 h 6858000"/>
              <a:gd name="connsiteX2" fmla="*/ 10221532 w 10229588"/>
              <a:gd name="connsiteY2" fmla="*/ 4243588 h 6858000"/>
              <a:gd name="connsiteX3" fmla="*/ 9916732 w 10229588"/>
              <a:gd name="connsiteY3" fmla="*/ 5885645 h 6858000"/>
              <a:gd name="connsiteX4" fmla="*/ 0 w 10229588"/>
              <a:gd name="connsiteY4" fmla="*/ 6858000 h 6858000"/>
              <a:gd name="connsiteX5" fmla="*/ 0 w 10229588"/>
              <a:gd name="connsiteY5" fmla="*/ 0 h 6858000"/>
              <a:gd name="connsiteX0" fmla="*/ 0 w 10256788"/>
              <a:gd name="connsiteY0" fmla="*/ 0 h 6858000"/>
              <a:gd name="connsiteX1" fmla="*/ 3215426 w 10256788"/>
              <a:gd name="connsiteY1" fmla="*/ 0 h 6858000"/>
              <a:gd name="connsiteX2" fmla="*/ 10221532 w 10256788"/>
              <a:gd name="connsiteY2" fmla="*/ 4243588 h 6858000"/>
              <a:gd name="connsiteX3" fmla="*/ 9916732 w 10256788"/>
              <a:gd name="connsiteY3" fmla="*/ 5885645 h 6858000"/>
              <a:gd name="connsiteX4" fmla="*/ 0 w 10256788"/>
              <a:gd name="connsiteY4" fmla="*/ 6858000 h 6858000"/>
              <a:gd name="connsiteX5" fmla="*/ 0 w 10256788"/>
              <a:gd name="connsiteY5"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9581881 w 10221532"/>
              <a:gd name="connsiteY3" fmla="*/ 5859887 h 6858000"/>
              <a:gd name="connsiteX4" fmla="*/ 0 w 10221532"/>
              <a:gd name="connsiteY4" fmla="*/ 6858000 h 6858000"/>
              <a:gd name="connsiteX5" fmla="*/ 0 w 10221532"/>
              <a:gd name="connsiteY5"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9581881 w 10221532"/>
              <a:gd name="connsiteY3" fmla="*/ 5859887 h 6858000"/>
              <a:gd name="connsiteX4" fmla="*/ 0 w 10221532"/>
              <a:gd name="connsiteY4" fmla="*/ 6858000 h 6858000"/>
              <a:gd name="connsiteX5" fmla="*/ 0 w 10221532"/>
              <a:gd name="connsiteY5" fmla="*/ 0 h 6858000"/>
              <a:gd name="connsiteX0" fmla="*/ 0 w 10221532"/>
              <a:gd name="connsiteY0" fmla="*/ 90152 h 6948152"/>
              <a:gd name="connsiteX1" fmla="*/ 7298029 w 10221532"/>
              <a:gd name="connsiteY1" fmla="*/ 0 h 6948152"/>
              <a:gd name="connsiteX2" fmla="*/ 10221532 w 10221532"/>
              <a:gd name="connsiteY2" fmla="*/ 4333740 h 6948152"/>
              <a:gd name="connsiteX3" fmla="*/ 9581881 w 10221532"/>
              <a:gd name="connsiteY3" fmla="*/ 5950039 h 6948152"/>
              <a:gd name="connsiteX4" fmla="*/ 0 w 10221532"/>
              <a:gd name="connsiteY4" fmla="*/ 6948152 h 6948152"/>
              <a:gd name="connsiteX5" fmla="*/ 0 w 10221532"/>
              <a:gd name="connsiteY5" fmla="*/ 90152 h 6948152"/>
              <a:gd name="connsiteX0" fmla="*/ 0 w 10221532"/>
              <a:gd name="connsiteY0" fmla="*/ 90152 h 7486476"/>
              <a:gd name="connsiteX1" fmla="*/ 7298029 w 10221532"/>
              <a:gd name="connsiteY1" fmla="*/ 0 h 7486476"/>
              <a:gd name="connsiteX2" fmla="*/ 10221532 w 10221532"/>
              <a:gd name="connsiteY2" fmla="*/ 4333740 h 7486476"/>
              <a:gd name="connsiteX3" fmla="*/ 9581881 w 10221532"/>
              <a:gd name="connsiteY3" fmla="*/ 5950039 h 7486476"/>
              <a:gd name="connsiteX4" fmla="*/ 3773510 w 10221532"/>
              <a:gd name="connsiteY4" fmla="*/ 6993228 h 7486476"/>
              <a:gd name="connsiteX5" fmla="*/ 0 w 10221532"/>
              <a:gd name="connsiteY5" fmla="*/ 6948152 h 7486476"/>
              <a:gd name="connsiteX6" fmla="*/ 0 w 10221532"/>
              <a:gd name="connsiteY6" fmla="*/ 90152 h 7486476"/>
              <a:gd name="connsiteX0" fmla="*/ 0 w 10221532"/>
              <a:gd name="connsiteY0" fmla="*/ 90152 h 7470155"/>
              <a:gd name="connsiteX1" fmla="*/ 7298029 w 10221532"/>
              <a:gd name="connsiteY1" fmla="*/ 0 h 7470155"/>
              <a:gd name="connsiteX2" fmla="*/ 10221532 w 10221532"/>
              <a:gd name="connsiteY2" fmla="*/ 4333740 h 7470155"/>
              <a:gd name="connsiteX3" fmla="*/ 9581881 w 10221532"/>
              <a:gd name="connsiteY3" fmla="*/ 5950039 h 7470155"/>
              <a:gd name="connsiteX4" fmla="*/ 3773510 w 10221532"/>
              <a:gd name="connsiteY4" fmla="*/ 6993228 h 7470155"/>
              <a:gd name="connsiteX5" fmla="*/ 0 w 10221532"/>
              <a:gd name="connsiteY5" fmla="*/ 6948152 h 7470155"/>
              <a:gd name="connsiteX6" fmla="*/ 0 w 10221532"/>
              <a:gd name="connsiteY6" fmla="*/ 90152 h 7470155"/>
              <a:gd name="connsiteX0" fmla="*/ 0 w 10221532"/>
              <a:gd name="connsiteY0" fmla="*/ 90152 h 7040692"/>
              <a:gd name="connsiteX1" fmla="*/ 7298029 w 10221532"/>
              <a:gd name="connsiteY1" fmla="*/ 0 h 7040692"/>
              <a:gd name="connsiteX2" fmla="*/ 10221532 w 10221532"/>
              <a:gd name="connsiteY2" fmla="*/ 4333740 h 7040692"/>
              <a:gd name="connsiteX3" fmla="*/ 9581881 w 10221532"/>
              <a:gd name="connsiteY3" fmla="*/ 5950039 h 7040692"/>
              <a:gd name="connsiteX4" fmla="*/ 3773510 w 10221532"/>
              <a:gd name="connsiteY4" fmla="*/ 6993228 h 7040692"/>
              <a:gd name="connsiteX5" fmla="*/ 0 w 10221532"/>
              <a:gd name="connsiteY5" fmla="*/ 6948152 h 7040692"/>
              <a:gd name="connsiteX6" fmla="*/ 0 w 10221532"/>
              <a:gd name="connsiteY6" fmla="*/ 90152 h 7040692"/>
              <a:gd name="connsiteX0" fmla="*/ 0 w 10221532"/>
              <a:gd name="connsiteY0" fmla="*/ 90152 h 6993228"/>
              <a:gd name="connsiteX1" fmla="*/ 7298029 w 10221532"/>
              <a:gd name="connsiteY1" fmla="*/ 0 h 6993228"/>
              <a:gd name="connsiteX2" fmla="*/ 10221532 w 10221532"/>
              <a:gd name="connsiteY2" fmla="*/ 4333740 h 6993228"/>
              <a:gd name="connsiteX3" fmla="*/ 9581881 w 10221532"/>
              <a:gd name="connsiteY3" fmla="*/ 5950039 h 6993228"/>
              <a:gd name="connsiteX4" fmla="*/ 3773510 w 10221532"/>
              <a:gd name="connsiteY4" fmla="*/ 6993228 h 6993228"/>
              <a:gd name="connsiteX5" fmla="*/ 0 w 10221532"/>
              <a:gd name="connsiteY5" fmla="*/ 6948152 h 6993228"/>
              <a:gd name="connsiteX6" fmla="*/ 0 w 10221532"/>
              <a:gd name="connsiteY6" fmla="*/ 90152 h 6993228"/>
              <a:gd name="connsiteX0" fmla="*/ 0 w 10221532"/>
              <a:gd name="connsiteY0" fmla="*/ 90152 h 6980350"/>
              <a:gd name="connsiteX1" fmla="*/ 7298029 w 10221532"/>
              <a:gd name="connsiteY1" fmla="*/ 0 h 6980350"/>
              <a:gd name="connsiteX2" fmla="*/ 10221532 w 10221532"/>
              <a:gd name="connsiteY2" fmla="*/ 4333740 h 6980350"/>
              <a:gd name="connsiteX3" fmla="*/ 9581881 w 10221532"/>
              <a:gd name="connsiteY3" fmla="*/ 5950039 h 6980350"/>
              <a:gd name="connsiteX4" fmla="*/ 5254580 w 10221532"/>
              <a:gd name="connsiteY4" fmla="*/ 6980350 h 6980350"/>
              <a:gd name="connsiteX5" fmla="*/ 0 w 10221532"/>
              <a:gd name="connsiteY5" fmla="*/ 6948152 h 6980350"/>
              <a:gd name="connsiteX6" fmla="*/ 0 w 10221532"/>
              <a:gd name="connsiteY6" fmla="*/ 90152 h 6980350"/>
              <a:gd name="connsiteX0" fmla="*/ 0 w 10221532"/>
              <a:gd name="connsiteY0" fmla="*/ 90152 h 6980350"/>
              <a:gd name="connsiteX1" fmla="*/ 7298029 w 10221532"/>
              <a:gd name="connsiteY1" fmla="*/ 0 h 6980350"/>
              <a:gd name="connsiteX2" fmla="*/ 10221532 w 10221532"/>
              <a:gd name="connsiteY2" fmla="*/ 4333740 h 6980350"/>
              <a:gd name="connsiteX3" fmla="*/ 9581881 w 10221532"/>
              <a:gd name="connsiteY3" fmla="*/ 5950039 h 6980350"/>
              <a:gd name="connsiteX4" fmla="*/ 5254580 w 10221532"/>
              <a:gd name="connsiteY4" fmla="*/ 6980350 h 6980350"/>
              <a:gd name="connsiteX5" fmla="*/ 0 w 10221532"/>
              <a:gd name="connsiteY5" fmla="*/ 6948152 h 6980350"/>
              <a:gd name="connsiteX6" fmla="*/ 0 w 10221532"/>
              <a:gd name="connsiteY6" fmla="*/ 90152 h 6980350"/>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394143"/>
              <a:gd name="connsiteY0" fmla="*/ 0 h 6890198"/>
              <a:gd name="connsiteX1" fmla="*/ 7336666 w 10394143"/>
              <a:gd name="connsiteY1" fmla="*/ 0 h 6890198"/>
              <a:gd name="connsiteX2" fmla="*/ 10221532 w 10394143"/>
              <a:gd name="connsiteY2" fmla="*/ 4243588 h 6890198"/>
              <a:gd name="connsiteX3" fmla="*/ 9581881 w 10394143"/>
              <a:gd name="connsiteY3" fmla="*/ 5859887 h 6890198"/>
              <a:gd name="connsiteX4" fmla="*/ 5254580 w 10394143"/>
              <a:gd name="connsiteY4" fmla="*/ 6890198 h 6890198"/>
              <a:gd name="connsiteX5" fmla="*/ 0 w 10394143"/>
              <a:gd name="connsiteY5" fmla="*/ 6858000 h 6890198"/>
              <a:gd name="connsiteX6" fmla="*/ 0 w 10394143"/>
              <a:gd name="connsiteY6" fmla="*/ 0 h 6890198"/>
              <a:gd name="connsiteX0" fmla="*/ 0 w 10256057"/>
              <a:gd name="connsiteY0" fmla="*/ 0 h 6890198"/>
              <a:gd name="connsiteX1" fmla="*/ 7336666 w 10256057"/>
              <a:gd name="connsiteY1" fmla="*/ 0 h 6890198"/>
              <a:gd name="connsiteX2" fmla="*/ 10221532 w 10256057"/>
              <a:gd name="connsiteY2" fmla="*/ 4243588 h 6890198"/>
              <a:gd name="connsiteX3" fmla="*/ 9581881 w 10256057"/>
              <a:gd name="connsiteY3" fmla="*/ 5859887 h 6890198"/>
              <a:gd name="connsiteX4" fmla="*/ 5254580 w 10256057"/>
              <a:gd name="connsiteY4" fmla="*/ 6890198 h 6890198"/>
              <a:gd name="connsiteX5" fmla="*/ 0 w 10256057"/>
              <a:gd name="connsiteY5" fmla="*/ 6858000 h 6890198"/>
              <a:gd name="connsiteX6" fmla="*/ 0 w 10256057"/>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532" h="6890198">
                <a:moveTo>
                  <a:pt x="0" y="0"/>
                </a:moveTo>
                <a:lnTo>
                  <a:pt x="7336666" y="0"/>
                </a:lnTo>
                <a:lnTo>
                  <a:pt x="10221532" y="4243588"/>
                </a:lnTo>
                <a:cubicBezTo>
                  <a:pt x="9792488" y="5366366"/>
                  <a:pt x="9866143" y="5307737"/>
                  <a:pt x="9581881" y="5859887"/>
                </a:cubicBezTo>
                <a:cubicBezTo>
                  <a:pt x="8394836" y="6155533"/>
                  <a:pt x="6878244" y="6519636"/>
                  <a:pt x="5254580" y="6890198"/>
                </a:cubicBezTo>
                <a:lnTo>
                  <a:pt x="0" y="6858000"/>
                </a:lnTo>
                <a:lnTo>
                  <a:pt x="0" y="0"/>
                </a:lnTo>
                <a:close/>
              </a:path>
            </a:pathLst>
          </a:cu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5D31E140-F79B-234B-BABA-5246354DB8DF}"/>
              </a:ext>
            </a:extLst>
          </p:cNvPr>
          <p:cNvSpPr>
            <a:spLocks noGrp="1"/>
          </p:cNvSpPr>
          <p:nvPr>
            <p:ph type="title" hasCustomPrompt="1"/>
          </p:nvPr>
        </p:nvSpPr>
        <p:spPr>
          <a:xfrm>
            <a:off x="1181616" y="2115681"/>
            <a:ext cx="5738586" cy="2030184"/>
          </a:xfrm>
          <a:prstGeom prst="rect">
            <a:avLst/>
          </a:prstGeom>
          <a:noFill/>
        </p:spPr>
        <p:txBody>
          <a:bodyPr wrap="square" lIns="0" tIns="45155" rIns="0" bIns="45155" rtlCol="0">
            <a:spAutoFit/>
          </a:bodyPr>
          <a:lstStyle>
            <a:lvl1pPr algn="l">
              <a:defRPr lang="en-GB" sz="2800" b="1" spc="100" dirty="0">
                <a:solidFill>
                  <a:schemeClr val="bg1"/>
                </a:solidFill>
                <a:latin typeface="+mn-lt"/>
                <a:ea typeface="+mn-ea"/>
                <a:cs typeface="+mn-cs"/>
              </a:defRPr>
            </a:lvl1pPr>
          </a:lstStyle>
          <a:p>
            <a:pPr marL="0" lvl="0" defTabSz="457200"/>
            <a:r>
              <a:rPr lang="en-US" dirty="0"/>
              <a:t>Can be a quote or something</a:t>
            </a:r>
            <a:br>
              <a:rPr lang="en-US" dirty="0"/>
            </a:br>
            <a:r>
              <a:rPr lang="en-US" dirty="0"/>
              <a:t>long which can be as long as four or five lines</a:t>
            </a:r>
            <a:br>
              <a:rPr lang="en-US" dirty="0"/>
            </a:br>
            <a:r>
              <a:rPr lang="en-US" dirty="0"/>
              <a:t>line four</a:t>
            </a:r>
            <a:br>
              <a:rPr lang="en-US" dirty="0"/>
            </a:br>
            <a:r>
              <a:rPr lang="en-US" dirty="0"/>
              <a:t>line five</a:t>
            </a:r>
            <a:endParaRPr lang="en-GB" dirty="0"/>
          </a:p>
        </p:txBody>
      </p:sp>
      <p:pic>
        <p:nvPicPr>
          <p:cNvPr id="4" name="Picture 3" descr="A close up of a logo&#10;&#10;Description automatically generated">
            <a:extLst>
              <a:ext uri="{FF2B5EF4-FFF2-40B4-BE49-F238E27FC236}">
                <a16:creationId xmlns:a16="http://schemas.microsoft.com/office/drawing/2014/main" id="{A0DCB908-1D44-B949-9665-B3E7309AA9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817" y="3429000"/>
            <a:ext cx="4284669" cy="3721955"/>
          </a:xfrm>
          <a:prstGeom prst="rect">
            <a:avLst/>
          </a:prstGeom>
        </p:spPr>
      </p:pic>
    </p:spTree>
    <p:extLst>
      <p:ext uri="{BB962C8B-B14F-4D97-AF65-F5344CB8AC3E}">
        <p14:creationId xmlns:p14="http://schemas.microsoft.com/office/powerpoint/2010/main" val="41371979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2459C58-096E-2F4B-8A04-CA80747CD8A4}"/>
              </a:ext>
            </a:extLst>
          </p:cNvPr>
          <p:cNvSpPr/>
          <p:nvPr userDrawn="1"/>
        </p:nvSpPr>
        <p:spPr>
          <a:xfrm>
            <a:off x="0" y="0"/>
            <a:ext cx="12192000" cy="6858000"/>
          </a:xfrm>
          <a:prstGeom prst="rect">
            <a:avLst/>
          </a:prstGeom>
          <a:solidFill>
            <a:srgbClr val="B2DC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5831633-1CA1-B343-A8AB-3C79A6495F1C}"/>
              </a:ext>
            </a:extLst>
          </p:cNvPr>
          <p:cNvSpPr/>
          <p:nvPr userDrawn="1"/>
        </p:nvSpPr>
        <p:spPr>
          <a:xfrm>
            <a:off x="0" y="-1"/>
            <a:ext cx="10221532" cy="6890198"/>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 name="connsiteX4" fmla="*/ 0 w 12192000"/>
              <a:gd name="connsiteY4" fmla="*/ 0 h 6858000"/>
              <a:gd name="connsiteX0" fmla="*/ 0 w 12192000"/>
              <a:gd name="connsiteY0" fmla="*/ 0 h 6858000"/>
              <a:gd name="connsiteX1" fmla="*/ 12192000 w 12192000"/>
              <a:gd name="connsiteY1" fmla="*/ 0 h 6858000"/>
              <a:gd name="connsiteX2" fmla="*/ 10221532 w 12192000"/>
              <a:gd name="connsiteY2" fmla="*/ 4243588 h 6858000"/>
              <a:gd name="connsiteX3" fmla="*/ 0 w 12192000"/>
              <a:gd name="connsiteY3" fmla="*/ 6858000 h 6858000"/>
              <a:gd name="connsiteX4" fmla="*/ 0 w 12192000"/>
              <a:gd name="connsiteY4"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0 w 10221532"/>
              <a:gd name="connsiteY3" fmla="*/ 6858000 h 6858000"/>
              <a:gd name="connsiteX4" fmla="*/ 0 w 10221532"/>
              <a:gd name="connsiteY4" fmla="*/ 0 h 6858000"/>
              <a:gd name="connsiteX0" fmla="*/ 0 w 10229588"/>
              <a:gd name="connsiteY0" fmla="*/ 0 h 6858000"/>
              <a:gd name="connsiteX1" fmla="*/ 3215426 w 10229588"/>
              <a:gd name="connsiteY1" fmla="*/ 0 h 6858000"/>
              <a:gd name="connsiteX2" fmla="*/ 10221532 w 10229588"/>
              <a:gd name="connsiteY2" fmla="*/ 4243588 h 6858000"/>
              <a:gd name="connsiteX3" fmla="*/ 9916732 w 10229588"/>
              <a:gd name="connsiteY3" fmla="*/ 5885645 h 6858000"/>
              <a:gd name="connsiteX4" fmla="*/ 0 w 10229588"/>
              <a:gd name="connsiteY4" fmla="*/ 6858000 h 6858000"/>
              <a:gd name="connsiteX5" fmla="*/ 0 w 10229588"/>
              <a:gd name="connsiteY5" fmla="*/ 0 h 6858000"/>
              <a:gd name="connsiteX0" fmla="*/ 0 w 10256788"/>
              <a:gd name="connsiteY0" fmla="*/ 0 h 6858000"/>
              <a:gd name="connsiteX1" fmla="*/ 3215426 w 10256788"/>
              <a:gd name="connsiteY1" fmla="*/ 0 h 6858000"/>
              <a:gd name="connsiteX2" fmla="*/ 10221532 w 10256788"/>
              <a:gd name="connsiteY2" fmla="*/ 4243588 h 6858000"/>
              <a:gd name="connsiteX3" fmla="*/ 9916732 w 10256788"/>
              <a:gd name="connsiteY3" fmla="*/ 5885645 h 6858000"/>
              <a:gd name="connsiteX4" fmla="*/ 0 w 10256788"/>
              <a:gd name="connsiteY4" fmla="*/ 6858000 h 6858000"/>
              <a:gd name="connsiteX5" fmla="*/ 0 w 10256788"/>
              <a:gd name="connsiteY5"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9581881 w 10221532"/>
              <a:gd name="connsiteY3" fmla="*/ 5859887 h 6858000"/>
              <a:gd name="connsiteX4" fmla="*/ 0 w 10221532"/>
              <a:gd name="connsiteY4" fmla="*/ 6858000 h 6858000"/>
              <a:gd name="connsiteX5" fmla="*/ 0 w 10221532"/>
              <a:gd name="connsiteY5" fmla="*/ 0 h 6858000"/>
              <a:gd name="connsiteX0" fmla="*/ 0 w 10221532"/>
              <a:gd name="connsiteY0" fmla="*/ 0 h 6858000"/>
              <a:gd name="connsiteX1" fmla="*/ 3215426 w 10221532"/>
              <a:gd name="connsiteY1" fmla="*/ 0 h 6858000"/>
              <a:gd name="connsiteX2" fmla="*/ 10221532 w 10221532"/>
              <a:gd name="connsiteY2" fmla="*/ 4243588 h 6858000"/>
              <a:gd name="connsiteX3" fmla="*/ 9581881 w 10221532"/>
              <a:gd name="connsiteY3" fmla="*/ 5859887 h 6858000"/>
              <a:gd name="connsiteX4" fmla="*/ 0 w 10221532"/>
              <a:gd name="connsiteY4" fmla="*/ 6858000 h 6858000"/>
              <a:gd name="connsiteX5" fmla="*/ 0 w 10221532"/>
              <a:gd name="connsiteY5" fmla="*/ 0 h 6858000"/>
              <a:gd name="connsiteX0" fmla="*/ 0 w 10221532"/>
              <a:gd name="connsiteY0" fmla="*/ 90152 h 6948152"/>
              <a:gd name="connsiteX1" fmla="*/ 7298029 w 10221532"/>
              <a:gd name="connsiteY1" fmla="*/ 0 h 6948152"/>
              <a:gd name="connsiteX2" fmla="*/ 10221532 w 10221532"/>
              <a:gd name="connsiteY2" fmla="*/ 4333740 h 6948152"/>
              <a:gd name="connsiteX3" fmla="*/ 9581881 w 10221532"/>
              <a:gd name="connsiteY3" fmla="*/ 5950039 h 6948152"/>
              <a:gd name="connsiteX4" fmla="*/ 0 w 10221532"/>
              <a:gd name="connsiteY4" fmla="*/ 6948152 h 6948152"/>
              <a:gd name="connsiteX5" fmla="*/ 0 w 10221532"/>
              <a:gd name="connsiteY5" fmla="*/ 90152 h 6948152"/>
              <a:gd name="connsiteX0" fmla="*/ 0 w 10221532"/>
              <a:gd name="connsiteY0" fmla="*/ 90152 h 7486476"/>
              <a:gd name="connsiteX1" fmla="*/ 7298029 w 10221532"/>
              <a:gd name="connsiteY1" fmla="*/ 0 h 7486476"/>
              <a:gd name="connsiteX2" fmla="*/ 10221532 w 10221532"/>
              <a:gd name="connsiteY2" fmla="*/ 4333740 h 7486476"/>
              <a:gd name="connsiteX3" fmla="*/ 9581881 w 10221532"/>
              <a:gd name="connsiteY3" fmla="*/ 5950039 h 7486476"/>
              <a:gd name="connsiteX4" fmla="*/ 3773510 w 10221532"/>
              <a:gd name="connsiteY4" fmla="*/ 6993228 h 7486476"/>
              <a:gd name="connsiteX5" fmla="*/ 0 w 10221532"/>
              <a:gd name="connsiteY5" fmla="*/ 6948152 h 7486476"/>
              <a:gd name="connsiteX6" fmla="*/ 0 w 10221532"/>
              <a:gd name="connsiteY6" fmla="*/ 90152 h 7486476"/>
              <a:gd name="connsiteX0" fmla="*/ 0 w 10221532"/>
              <a:gd name="connsiteY0" fmla="*/ 90152 h 7470155"/>
              <a:gd name="connsiteX1" fmla="*/ 7298029 w 10221532"/>
              <a:gd name="connsiteY1" fmla="*/ 0 h 7470155"/>
              <a:gd name="connsiteX2" fmla="*/ 10221532 w 10221532"/>
              <a:gd name="connsiteY2" fmla="*/ 4333740 h 7470155"/>
              <a:gd name="connsiteX3" fmla="*/ 9581881 w 10221532"/>
              <a:gd name="connsiteY3" fmla="*/ 5950039 h 7470155"/>
              <a:gd name="connsiteX4" fmla="*/ 3773510 w 10221532"/>
              <a:gd name="connsiteY4" fmla="*/ 6993228 h 7470155"/>
              <a:gd name="connsiteX5" fmla="*/ 0 w 10221532"/>
              <a:gd name="connsiteY5" fmla="*/ 6948152 h 7470155"/>
              <a:gd name="connsiteX6" fmla="*/ 0 w 10221532"/>
              <a:gd name="connsiteY6" fmla="*/ 90152 h 7470155"/>
              <a:gd name="connsiteX0" fmla="*/ 0 w 10221532"/>
              <a:gd name="connsiteY0" fmla="*/ 90152 h 7040692"/>
              <a:gd name="connsiteX1" fmla="*/ 7298029 w 10221532"/>
              <a:gd name="connsiteY1" fmla="*/ 0 h 7040692"/>
              <a:gd name="connsiteX2" fmla="*/ 10221532 w 10221532"/>
              <a:gd name="connsiteY2" fmla="*/ 4333740 h 7040692"/>
              <a:gd name="connsiteX3" fmla="*/ 9581881 w 10221532"/>
              <a:gd name="connsiteY3" fmla="*/ 5950039 h 7040692"/>
              <a:gd name="connsiteX4" fmla="*/ 3773510 w 10221532"/>
              <a:gd name="connsiteY4" fmla="*/ 6993228 h 7040692"/>
              <a:gd name="connsiteX5" fmla="*/ 0 w 10221532"/>
              <a:gd name="connsiteY5" fmla="*/ 6948152 h 7040692"/>
              <a:gd name="connsiteX6" fmla="*/ 0 w 10221532"/>
              <a:gd name="connsiteY6" fmla="*/ 90152 h 7040692"/>
              <a:gd name="connsiteX0" fmla="*/ 0 w 10221532"/>
              <a:gd name="connsiteY0" fmla="*/ 90152 h 6993228"/>
              <a:gd name="connsiteX1" fmla="*/ 7298029 w 10221532"/>
              <a:gd name="connsiteY1" fmla="*/ 0 h 6993228"/>
              <a:gd name="connsiteX2" fmla="*/ 10221532 w 10221532"/>
              <a:gd name="connsiteY2" fmla="*/ 4333740 h 6993228"/>
              <a:gd name="connsiteX3" fmla="*/ 9581881 w 10221532"/>
              <a:gd name="connsiteY3" fmla="*/ 5950039 h 6993228"/>
              <a:gd name="connsiteX4" fmla="*/ 3773510 w 10221532"/>
              <a:gd name="connsiteY4" fmla="*/ 6993228 h 6993228"/>
              <a:gd name="connsiteX5" fmla="*/ 0 w 10221532"/>
              <a:gd name="connsiteY5" fmla="*/ 6948152 h 6993228"/>
              <a:gd name="connsiteX6" fmla="*/ 0 w 10221532"/>
              <a:gd name="connsiteY6" fmla="*/ 90152 h 6993228"/>
              <a:gd name="connsiteX0" fmla="*/ 0 w 10221532"/>
              <a:gd name="connsiteY0" fmla="*/ 90152 h 6980350"/>
              <a:gd name="connsiteX1" fmla="*/ 7298029 w 10221532"/>
              <a:gd name="connsiteY1" fmla="*/ 0 h 6980350"/>
              <a:gd name="connsiteX2" fmla="*/ 10221532 w 10221532"/>
              <a:gd name="connsiteY2" fmla="*/ 4333740 h 6980350"/>
              <a:gd name="connsiteX3" fmla="*/ 9581881 w 10221532"/>
              <a:gd name="connsiteY3" fmla="*/ 5950039 h 6980350"/>
              <a:gd name="connsiteX4" fmla="*/ 5254580 w 10221532"/>
              <a:gd name="connsiteY4" fmla="*/ 6980350 h 6980350"/>
              <a:gd name="connsiteX5" fmla="*/ 0 w 10221532"/>
              <a:gd name="connsiteY5" fmla="*/ 6948152 h 6980350"/>
              <a:gd name="connsiteX6" fmla="*/ 0 w 10221532"/>
              <a:gd name="connsiteY6" fmla="*/ 90152 h 6980350"/>
              <a:gd name="connsiteX0" fmla="*/ 0 w 10221532"/>
              <a:gd name="connsiteY0" fmla="*/ 90152 h 6980350"/>
              <a:gd name="connsiteX1" fmla="*/ 7298029 w 10221532"/>
              <a:gd name="connsiteY1" fmla="*/ 0 h 6980350"/>
              <a:gd name="connsiteX2" fmla="*/ 10221532 w 10221532"/>
              <a:gd name="connsiteY2" fmla="*/ 4333740 h 6980350"/>
              <a:gd name="connsiteX3" fmla="*/ 9581881 w 10221532"/>
              <a:gd name="connsiteY3" fmla="*/ 5950039 h 6980350"/>
              <a:gd name="connsiteX4" fmla="*/ 5254580 w 10221532"/>
              <a:gd name="connsiteY4" fmla="*/ 6980350 h 6980350"/>
              <a:gd name="connsiteX5" fmla="*/ 0 w 10221532"/>
              <a:gd name="connsiteY5" fmla="*/ 6948152 h 6980350"/>
              <a:gd name="connsiteX6" fmla="*/ 0 w 10221532"/>
              <a:gd name="connsiteY6" fmla="*/ 90152 h 6980350"/>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394143"/>
              <a:gd name="connsiteY0" fmla="*/ 0 h 6890198"/>
              <a:gd name="connsiteX1" fmla="*/ 7336666 w 10394143"/>
              <a:gd name="connsiteY1" fmla="*/ 0 h 6890198"/>
              <a:gd name="connsiteX2" fmla="*/ 10221532 w 10394143"/>
              <a:gd name="connsiteY2" fmla="*/ 4243588 h 6890198"/>
              <a:gd name="connsiteX3" fmla="*/ 9581881 w 10394143"/>
              <a:gd name="connsiteY3" fmla="*/ 5859887 h 6890198"/>
              <a:gd name="connsiteX4" fmla="*/ 5254580 w 10394143"/>
              <a:gd name="connsiteY4" fmla="*/ 6890198 h 6890198"/>
              <a:gd name="connsiteX5" fmla="*/ 0 w 10394143"/>
              <a:gd name="connsiteY5" fmla="*/ 6858000 h 6890198"/>
              <a:gd name="connsiteX6" fmla="*/ 0 w 10394143"/>
              <a:gd name="connsiteY6" fmla="*/ 0 h 6890198"/>
              <a:gd name="connsiteX0" fmla="*/ 0 w 10256057"/>
              <a:gd name="connsiteY0" fmla="*/ 0 h 6890198"/>
              <a:gd name="connsiteX1" fmla="*/ 7336666 w 10256057"/>
              <a:gd name="connsiteY1" fmla="*/ 0 h 6890198"/>
              <a:gd name="connsiteX2" fmla="*/ 10221532 w 10256057"/>
              <a:gd name="connsiteY2" fmla="*/ 4243588 h 6890198"/>
              <a:gd name="connsiteX3" fmla="*/ 9581881 w 10256057"/>
              <a:gd name="connsiteY3" fmla="*/ 5859887 h 6890198"/>
              <a:gd name="connsiteX4" fmla="*/ 5254580 w 10256057"/>
              <a:gd name="connsiteY4" fmla="*/ 6890198 h 6890198"/>
              <a:gd name="connsiteX5" fmla="*/ 0 w 10256057"/>
              <a:gd name="connsiteY5" fmla="*/ 6858000 h 6890198"/>
              <a:gd name="connsiteX6" fmla="*/ 0 w 10256057"/>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 name="connsiteX0" fmla="*/ 0 w 10221532"/>
              <a:gd name="connsiteY0" fmla="*/ 0 h 6890198"/>
              <a:gd name="connsiteX1" fmla="*/ 7336666 w 10221532"/>
              <a:gd name="connsiteY1" fmla="*/ 0 h 6890198"/>
              <a:gd name="connsiteX2" fmla="*/ 10221532 w 10221532"/>
              <a:gd name="connsiteY2" fmla="*/ 4243588 h 6890198"/>
              <a:gd name="connsiteX3" fmla="*/ 9581881 w 10221532"/>
              <a:gd name="connsiteY3" fmla="*/ 5859887 h 6890198"/>
              <a:gd name="connsiteX4" fmla="*/ 5254580 w 10221532"/>
              <a:gd name="connsiteY4" fmla="*/ 6890198 h 6890198"/>
              <a:gd name="connsiteX5" fmla="*/ 0 w 10221532"/>
              <a:gd name="connsiteY5" fmla="*/ 6858000 h 6890198"/>
              <a:gd name="connsiteX6" fmla="*/ 0 w 10221532"/>
              <a:gd name="connsiteY6" fmla="*/ 0 h 6890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21532" h="6890198">
                <a:moveTo>
                  <a:pt x="0" y="0"/>
                </a:moveTo>
                <a:lnTo>
                  <a:pt x="7336666" y="0"/>
                </a:lnTo>
                <a:lnTo>
                  <a:pt x="10221532" y="4243588"/>
                </a:lnTo>
                <a:cubicBezTo>
                  <a:pt x="9792488" y="5366366"/>
                  <a:pt x="9866143" y="5307737"/>
                  <a:pt x="9581881" y="5859887"/>
                </a:cubicBezTo>
                <a:cubicBezTo>
                  <a:pt x="8394836" y="6155533"/>
                  <a:pt x="6878244" y="6519636"/>
                  <a:pt x="5254580" y="6890198"/>
                </a:cubicBezTo>
                <a:lnTo>
                  <a:pt x="0" y="6858000"/>
                </a:lnTo>
                <a:lnTo>
                  <a:pt x="0" y="0"/>
                </a:lnTo>
                <a:close/>
              </a:path>
            </a:pathLst>
          </a:cu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 close up of a logo&#10;&#10;Description automatically generated">
            <a:extLst>
              <a:ext uri="{FF2B5EF4-FFF2-40B4-BE49-F238E27FC236}">
                <a16:creationId xmlns:a16="http://schemas.microsoft.com/office/drawing/2014/main" id="{A0DCB908-1D44-B949-9665-B3E7309AA9F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01817" y="3429000"/>
            <a:ext cx="4284669" cy="3721955"/>
          </a:xfrm>
          <a:prstGeom prst="rect">
            <a:avLst/>
          </a:prstGeom>
        </p:spPr>
      </p:pic>
      <p:sp>
        <p:nvSpPr>
          <p:cNvPr id="7" name="Title 1">
            <a:extLst>
              <a:ext uri="{FF2B5EF4-FFF2-40B4-BE49-F238E27FC236}">
                <a16:creationId xmlns:a16="http://schemas.microsoft.com/office/drawing/2014/main" id="{FCB463C1-B1DA-EB40-BC8F-E16FE54346C2}"/>
              </a:ext>
            </a:extLst>
          </p:cNvPr>
          <p:cNvSpPr>
            <a:spLocks noGrp="1"/>
          </p:cNvSpPr>
          <p:nvPr>
            <p:ph type="title"/>
          </p:nvPr>
        </p:nvSpPr>
        <p:spPr>
          <a:xfrm>
            <a:off x="1156369" y="788411"/>
            <a:ext cx="6717631" cy="478990"/>
          </a:xfrm>
          <a:prstGeom prst="rect">
            <a:avLst/>
          </a:prstGeom>
          <a:noFill/>
        </p:spPr>
        <p:txBody>
          <a:bodyPr wrap="square" lIns="0" tIns="45155" rIns="0" bIns="45155" rtlCol="0">
            <a:spAutoFit/>
          </a:bodyPr>
          <a:lstStyle>
            <a:lvl1pPr>
              <a:defRPr lang="en-GB" sz="2800" b="1" spc="100" dirty="0">
                <a:solidFill>
                  <a:schemeClr val="bg1"/>
                </a:solidFill>
                <a:latin typeface="+mn-lt"/>
                <a:ea typeface="+mn-ea"/>
                <a:cs typeface="+mn-cs"/>
              </a:defRPr>
            </a:lvl1pPr>
          </a:lstStyle>
          <a:p>
            <a:pPr marL="0" lvl="0" defTabSz="457200"/>
            <a:r>
              <a:rPr lang="en-US" dirty="0"/>
              <a:t>Click to edit Master title style</a:t>
            </a:r>
            <a:endParaRPr lang="en-GB" dirty="0"/>
          </a:p>
        </p:txBody>
      </p:sp>
      <p:sp>
        <p:nvSpPr>
          <p:cNvPr id="8" name="Content Placeholder 2">
            <a:extLst>
              <a:ext uri="{FF2B5EF4-FFF2-40B4-BE49-F238E27FC236}">
                <a16:creationId xmlns:a16="http://schemas.microsoft.com/office/drawing/2014/main" id="{8C7A9B55-D2A3-FE44-8DFF-040A1552B3F7}"/>
              </a:ext>
            </a:extLst>
          </p:cNvPr>
          <p:cNvSpPr>
            <a:spLocks noGrp="1"/>
          </p:cNvSpPr>
          <p:nvPr>
            <p:ph idx="1"/>
          </p:nvPr>
        </p:nvSpPr>
        <p:spPr>
          <a:xfrm>
            <a:off x="1156369" y="1825625"/>
            <a:ext cx="6750962" cy="1614686"/>
          </a:xfrm>
          <a:prstGeom prst="rect">
            <a:avLst/>
          </a:prstGeom>
          <a:noFill/>
        </p:spPr>
        <p:txBody>
          <a:bodyPr wrap="square" lIns="0" tIns="45155" rIns="0" bIns="45155" rtlCol="0">
            <a:spAutoFit/>
          </a:bodyPr>
          <a:lstStyle>
            <a:lvl1pPr>
              <a:defRPr lang="en-US" sz="1800" b="1" smtClean="0">
                <a:solidFill>
                  <a:schemeClr val="bg1"/>
                </a:solidFill>
              </a:defRPr>
            </a:lvl1pPr>
            <a:lvl2pPr>
              <a:defRPr lang="en-US" sz="1837" smtClean="0">
                <a:solidFill>
                  <a:schemeClr val="bg1"/>
                </a:solidFill>
              </a:defRPr>
            </a:lvl2pPr>
            <a:lvl3pPr>
              <a:defRPr lang="en-US" sz="1837" smtClean="0">
                <a:solidFill>
                  <a:schemeClr val="bg1"/>
                </a:solidFill>
              </a:defRPr>
            </a:lvl3pPr>
            <a:lvl4pPr>
              <a:defRPr lang="en-US" sz="1837" smtClean="0">
                <a:solidFill>
                  <a:schemeClr val="bg1"/>
                </a:solidFill>
              </a:defRPr>
            </a:lvl4pPr>
            <a:lvl5pPr>
              <a:defRPr lang="en-GB" sz="1837">
                <a:solidFill>
                  <a:schemeClr val="bg1"/>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spTree>
    <p:extLst>
      <p:ext uri="{BB962C8B-B14F-4D97-AF65-F5344CB8AC3E}">
        <p14:creationId xmlns:p14="http://schemas.microsoft.com/office/powerpoint/2010/main" val="4100777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CB0CBF80-537D-424B-843D-4218D59BC5BA}"/>
              </a:ext>
            </a:extLst>
          </p:cNvPr>
          <p:cNvCxnSpPr/>
          <p:nvPr userDrawn="1"/>
        </p:nvCxnSpPr>
        <p:spPr>
          <a:xfrm>
            <a:off x="762000" y="1616298"/>
            <a:ext cx="0" cy="302895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1AFFFA4-2E5E-FD4C-98F2-BDA1430C60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53313" y="0"/>
            <a:ext cx="9738687" cy="6858000"/>
          </a:xfrm>
          <a:prstGeom prst="rect">
            <a:avLst/>
          </a:prstGeom>
        </p:spPr>
      </p:pic>
      <p:sp>
        <p:nvSpPr>
          <p:cNvPr id="8" name="Title 1">
            <a:extLst>
              <a:ext uri="{FF2B5EF4-FFF2-40B4-BE49-F238E27FC236}">
                <a16:creationId xmlns:a16="http://schemas.microsoft.com/office/drawing/2014/main" id="{0FB01545-C324-834E-B554-6CD04948F564}"/>
              </a:ext>
            </a:extLst>
          </p:cNvPr>
          <p:cNvSpPr>
            <a:spLocks noGrp="1"/>
          </p:cNvSpPr>
          <p:nvPr>
            <p:ph type="title"/>
          </p:nvPr>
        </p:nvSpPr>
        <p:spPr>
          <a:xfrm>
            <a:off x="1156369" y="788411"/>
            <a:ext cx="8216231" cy="478990"/>
          </a:xfrm>
          <a:prstGeom prst="rect">
            <a:avLst/>
          </a:prstGeom>
          <a:noFill/>
        </p:spPr>
        <p:txBody>
          <a:bodyPr wrap="square" lIns="0" tIns="45155" rIns="0" bIns="45155" rtlCol="0">
            <a:spAutoFit/>
          </a:bodyPr>
          <a:lstStyle>
            <a:lvl1pPr>
              <a:defRPr lang="en-GB" sz="2800" b="1" spc="100" dirty="0">
                <a:solidFill>
                  <a:srgbClr val="15A7B5"/>
                </a:solidFill>
                <a:latin typeface="+mn-lt"/>
                <a:ea typeface="+mn-ea"/>
                <a:cs typeface="+mn-cs"/>
              </a:defRPr>
            </a:lvl1pPr>
          </a:lstStyle>
          <a:p>
            <a:pPr marL="0" lvl="0" defTabSz="457200"/>
            <a:r>
              <a:rPr lang="en-US" dirty="0"/>
              <a:t>Click to edit Master title style</a:t>
            </a:r>
            <a:endParaRPr lang="en-GB" dirty="0"/>
          </a:p>
        </p:txBody>
      </p:sp>
      <p:sp>
        <p:nvSpPr>
          <p:cNvPr id="9" name="Content Placeholder 2">
            <a:extLst>
              <a:ext uri="{FF2B5EF4-FFF2-40B4-BE49-F238E27FC236}">
                <a16:creationId xmlns:a16="http://schemas.microsoft.com/office/drawing/2014/main" id="{2436D91C-3A23-A142-A8B0-6AAB9445C331}"/>
              </a:ext>
            </a:extLst>
          </p:cNvPr>
          <p:cNvSpPr>
            <a:spLocks noGrp="1"/>
          </p:cNvSpPr>
          <p:nvPr>
            <p:ph idx="1"/>
          </p:nvPr>
        </p:nvSpPr>
        <p:spPr>
          <a:xfrm>
            <a:off x="1156369" y="1825625"/>
            <a:ext cx="6196926"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10" name="Straight Connector 9">
            <a:extLst>
              <a:ext uri="{FF2B5EF4-FFF2-40B4-BE49-F238E27FC236}">
                <a16:creationId xmlns:a16="http://schemas.microsoft.com/office/drawing/2014/main" id="{5346AA98-4877-EE47-8B4C-F6CCE6D22130}"/>
              </a:ext>
            </a:extLst>
          </p:cNvPr>
          <p:cNvCxnSpPr>
            <a:cxnSpLocks/>
          </p:cNvCxnSpPr>
          <p:nvPr userDrawn="1"/>
        </p:nvCxnSpPr>
        <p:spPr>
          <a:xfrm>
            <a:off x="1156370" y="689003"/>
            <a:ext cx="2901727" cy="0"/>
          </a:xfrm>
          <a:prstGeom prst="line">
            <a:avLst/>
          </a:prstGeom>
          <a:ln w="63500">
            <a:solidFill>
              <a:srgbClr val="15A7B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07081B67-8D84-FC48-8D84-5052D74C0343}"/>
              </a:ext>
            </a:extLst>
          </p:cNvPr>
          <p:cNvSpPr/>
          <p:nvPr userDrawn="1"/>
        </p:nvSpPr>
        <p:spPr>
          <a:xfrm>
            <a:off x="1" y="1561188"/>
            <a:ext cx="561236" cy="720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Tree>
    <p:extLst>
      <p:ext uri="{BB962C8B-B14F-4D97-AF65-F5344CB8AC3E}">
        <p14:creationId xmlns:p14="http://schemas.microsoft.com/office/powerpoint/2010/main" val="24776695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7081B67-8D84-FC48-8D84-5052D74C0343}"/>
              </a:ext>
            </a:extLst>
          </p:cNvPr>
          <p:cNvSpPr/>
          <p:nvPr userDrawn="1"/>
        </p:nvSpPr>
        <p:spPr>
          <a:xfrm>
            <a:off x="-1440" y="909702"/>
            <a:ext cx="12216778" cy="5955932"/>
          </a:xfrm>
          <a:custGeom>
            <a:avLst/>
            <a:gdLst>
              <a:gd name="connsiteX0" fmla="*/ 0 w 657588"/>
              <a:gd name="connsiteY0" fmla="*/ 0 h 838929"/>
              <a:gd name="connsiteX1" fmla="*/ 657588 w 657588"/>
              <a:gd name="connsiteY1" fmla="*/ 0 h 838929"/>
              <a:gd name="connsiteX2" fmla="*/ 657588 w 657588"/>
              <a:gd name="connsiteY2" fmla="*/ 838929 h 838929"/>
              <a:gd name="connsiteX3" fmla="*/ 0 w 657588"/>
              <a:gd name="connsiteY3" fmla="*/ 838929 h 838929"/>
              <a:gd name="connsiteX4" fmla="*/ 0 w 657588"/>
              <a:gd name="connsiteY4" fmla="*/ 0 h 838929"/>
              <a:gd name="connsiteX0" fmla="*/ 0 w 10217225"/>
              <a:gd name="connsiteY0" fmla="*/ 0 h 3974014"/>
              <a:gd name="connsiteX1" fmla="*/ 657588 w 10217225"/>
              <a:gd name="connsiteY1" fmla="*/ 0 h 3974014"/>
              <a:gd name="connsiteX2" fmla="*/ 10217225 w 10217225"/>
              <a:gd name="connsiteY2" fmla="*/ 3974014 h 3974014"/>
              <a:gd name="connsiteX3" fmla="*/ 0 w 10217225"/>
              <a:gd name="connsiteY3" fmla="*/ 838929 h 3974014"/>
              <a:gd name="connsiteX4" fmla="*/ 0 w 10217225"/>
              <a:gd name="connsiteY4" fmla="*/ 0 h 3974014"/>
              <a:gd name="connsiteX0" fmla="*/ 2529444 w 12746669"/>
              <a:gd name="connsiteY0" fmla="*/ 0 h 3974014"/>
              <a:gd name="connsiteX1" fmla="*/ 3187032 w 12746669"/>
              <a:gd name="connsiteY1" fmla="*/ 0 h 3974014"/>
              <a:gd name="connsiteX2" fmla="*/ 12746669 w 12746669"/>
              <a:gd name="connsiteY2" fmla="*/ 3974014 h 3974014"/>
              <a:gd name="connsiteX3" fmla="*/ 0 w 12746669"/>
              <a:gd name="connsiteY3" fmla="*/ 1527698 h 3974014"/>
              <a:gd name="connsiteX4" fmla="*/ 2529444 w 12746669"/>
              <a:gd name="connsiteY4" fmla="*/ 0 h 3974014"/>
              <a:gd name="connsiteX0" fmla="*/ 2137558 w 12354783"/>
              <a:gd name="connsiteY0" fmla="*/ 0 h 3974014"/>
              <a:gd name="connsiteX1" fmla="*/ 2795146 w 12354783"/>
              <a:gd name="connsiteY1" fmla="*/ 0 h 3974014"/>
              <a:gd name="connsiteX2" fmla="*/ 12354783 w 12354783"/>
              <a:gd name="connsiteY2" fmla="*/ 3974014 h 3974014"/>
              <a:gd name="connsiteX3" fmla="*/ 0 w 12354783"/>
              <a:gd name="connsiteY3" fmla="*/ 1527698 h 3974014"/>
              <a:gd name="connsiteX4" fmla="*/ 2137558 w 12354783"/>
              <a:gd name="connsiteY4" fmla="*/ 0 h 3974014"/>
              <a:gd name="connsiteX0" fmla="*/ 2137558 w 12168170"/>
              <a:gd name="connsiteY0" fmla="*/ 0 h 3899369"/>
              <a:gd name="connsiteX1" fmla="*/ 2795146 w 12168170"/>
              <a:gd name="connsiteY1" fmla="*/ 0 h 3899369"/>
              <a:gd name="connsiteX2" fmla="*/ 12168170 w 12168170"/>
              <a:gd name="connsiteY2" fmla="*/ 3899369 h 3899369"/>
              <a:gd name="connsiteX3" fmla="*/ 0 w 12168170"/>
              <a:gd name="connsiteY3" fmla="*/ 1527698 h 3899369"/>
              <a:gd name="connsiteX4" fmla="*/ 2137558 w 12168170"/>
              <a:gd name="connsiteY4" fmla="*/ 0 h 3899369"/>
              <a:gd name="connsiteX0" fmla="*/ 2137558 w 12168170"/>
              <a:gd name="connsiteY0" fmla="*/ 0 h 5965859"/>
              <a:gd name="connsiteX1" fmla="*/ 2795146 w 12168170"/>
              <a:gd name="connsiteY1" fmla="*/ 0 h 5965859"/>
              <a:gd name="connsiteX2" fmla="*/ 12168170 w 12168170"/>
              <a:gd name="connsiteY2" fmla="*/ 3899369 h 5965859"/>
              <a:gd name="connsiteX3" fmla="*/ 16006 w 12168170"/>
              <a:gd name="connsiteY3" fmla="*/ 5920306 h 5965859"/>
              <a:gd name="connsiteX4" fmla="*/ 0 w 12168170"/>
              <a:gd name="connsiteY4" fmla="*/ 1527698 h 5965859"/>
              <a:gd name="connsiteX5" fmla="*/ 2137558 w 12168170"/>
              <a:gd name="connsiteY5" fmla="*/ 0 h 5965859"/>
              <a:gd name="connsiteX0" fmla="*/ 2137558 w 13433699"/>
              <a:gd name="connsiteY0" fmla="*/ 0 h 6242366"/>
              <a:gd name="connsiteX1" fmla="*/ 2795146 w 13433699"/>
              <a:gd name="connsiteY1" fmla="*/ 0 h 6242366"/>
              <a:gd name="connsiteX2" fmla="*/ 12168170 w 13433699"/>
              <a:gd name="connsiteY2" fmla="*/ 3899369 h 6242366"/>
              <a:gd name="connsiteX3" fmla="*/ 12239108 w 13433699"/>
              <a:gd name="connsiteY3" fmla="*/ 5994951 h 6242366"/>
              <a:gd name="connsiteX4" fmla="*/ 16006 w 13433699"/>
              <a:gd name="connsiteY4" fmla="*/ 5920306 h 6242366"/>
              <a:gd name="connsiteX5" fmla="*/ 0 w 13433699"/>
              <a:gd name="connsiteY5" fmla="*/ 1527698 h 6242366"/>
              <a:gd name="connsiteX6" fmla="*/ 2137558 w 13433699"/>
              <a:gd name="connsiteY6" fmla="*/ 0 h 6242366"/>
              <a:gd name="connsiteX0" fmla="*/ 2137558 w 12706187"/>
              <a:gd name="connsiteY0" fmla="*/ 0 h 6242366"/>
              <a:gd name="connsiteX1" fmla="*/ 2795146 w 12706187"/>
              <a:gd name="connsiteY1" fmla="*/ 0 h 6242366"/>
              <a:gd name="connsiteX2" fmla="*/ 12168170 w 12706187"/>
              <a:gd name="connsiteY2" fmla="*/ 3899369 h 6242366"/>
              <a:gd name="connsiteX3" fmla="*/ 12239108 w 12706187"/>
              <a:gd name="connsiteY3" fmla="*/ 5994951 h 6242366"/>
              <a:gd name="connsiteX4" fmla="*/ 16006 w 12706187"/>
              <a:gd name="connsiteY4" fmla="*/ 5920306 h 6242366"/>
              <a:gd name="connsiteX5" fmla="*/ 0 w 12706187"/>
              <a:gd name="connsiteY5" fmla="*/ 1527698 h 6242366"/>
              <a:gd name="connsiteX6" fmla="*/ 2137558 w 12706187"/>
              <a:gd name="connsiteY6" fmla="*/ 0 h 6242366"/>
              <a:gd name="connsiteX0" fmla="*/ 2137558 w 12239108"/>
              <a:gd name="connsiteY0" fmla="*/ 0 h 6242366"/>
              <a:gd name="connsiteX1" fmla="*/ 2795146 w 12239108"/>
              <a:gd name="connsiteY1" fmla="*/ 0 h 6242366"/>
              <a:gd name="connsiteX2" fmla="*/ 12168170 w 12239108"/>
              <a:gd name="connsiteY2" fmla="*/ 3899369 h 6242366"/>
              <a:gd name="connsiteX3" fmla="*/ 12239108 w 12239108"/>
              <a:gd name="connsiteY3" fmla="*/ 5994951 h 6242366"/>
              <a:gd name="connsiteX4" fmla="*/ 16006 w 12239108"/>
              <a:gd name="connsiteY4" fmla="*/ 5920306 h 6242366"/>
              <a:gd name="connsiteX5" fmla="*/ 0 w 12239108"/>
              <a:gd name="connsiteY5" fmla="*/ 1527698 h 6242366"/>
              <a:gd name="connsiteX6" fmla="*/ 2137558 w 12239108"/>
              <a:gd name="connsiteY6" fmla="*/ 0 h 6242366"/>
              <a:gd name="connsiteX0" fmla="*/ 2137558 w 12239108"/>
              <a:gd name="connsiteY0" fmla="*/ 0 h 6136534"/>
              <a:gd name="connsiteX1" fmla="*/ 2795146 w 12239108"/>
              <a:gd name="connsiteY1" fmla="*/ 0 h 6136534"/>
              <a:gd name="connsiteX2" fmla="*/ 12168170 w 12239108"/>
              <a:gd name="connsiteY2" fmla="*/ 3899369 h 6136534"/>
              <a:gd name="connsiteX3" fmla="*/ 12239108 w 12239108"/>
              <a:gd name="connsiteY3" fmla="*/ 5994951 h 6136534"/>
              <a:gd name="connsiteX4" fmla="*/ 16006 w 12239108"/>
              <a:gd name="connsiteY4" fmla="*/ 5920306 h 6136534"/>
              <a:gd name="connsiteX5" fmla="*/ 0 w 12239108"/>
              <a:gd name="connsiteY5" fmla="*/ 1527698 h 6136534"/>
              <a:gd name="connsiteX6" fmla="*/ 2137558 w 12239108"/>
              <a:gd name="connsiteY6" fmla="*/ 0 h 6136534"/>
              <a:gd name="connsiteX0" fmla="*/ 2137558 w 12178428"/>
              <a:gd name="connsiteY0" fmla="*/ 0 h 6122274"/>
              <a:gd name="connsiteX1" fmla="*/ 2795146 w 12178428"/>
              <a:gd name="connsiteY1" fmla="*/ 0 h 6122274"/>
              <a:gd name="connsiteX2" fmla="*/ 12168170 w 12178428"/>
              <a:gd name="connsiteY2" fmla="*/ 3899369 h 6122274"/>
              <a:gd name="connsiteX3" fmla="*/ 12127141 w 12178428"/>
              <a:gd name="connsiteY3" fmla="*/ 5976289 h 6122274"/>
              <a:gd name="connsiteX4" fmla="*/ 16006 w 12178428"/>
              <a:gd name="connsiteY4" fmla="*/ 5920306 h 6122274"/>
              <a:gd name="connsiteX5" fmla="*/ 0 w 12178428"/>
              <a:gd name="connsiteY5" fmla="*/ 1527698 h 6122274"/>
              <a:gd name="connsiteX6" fmla="*/ 2137558 w 12178428"/>
              <a:gd name="connsiteY6" fmla="*/ 0 h 6122274"/>
              <a:gd name="connsiteX0" fmla="*/ 2137558 w 12178428"/>
              <a:gd name="connsiteY0" fmla="*/ 0 h 5976289"/>
              <a:gd name="connsiteX1" fmla="*/ 2795146 w 12178428"/>
              <a:gd name="connsiteY1" fmla="*/ 0 h 5976289"/>
              <a:gd name="connsiteX2" fmla="*/ 12168170 w 12178428"/>
              <a:gd name="connsiteY2" fmla="*/ 3899369 h 5976289"/>
              <a:gd name="connsiteX3" fmla="*/ 12127141 w 12178428"/>
              <a:gd name="connsiteY3" fmla="*/ 5976289 h 5976289"/>
              <a:gd name="connsiteX4" fmla="*/ 16006 w 12178428"/>
              <a:gd name="connsiteY4" fmla="*/ 5920306 h 5976289"/>
              <a:gd name="connsiteX5" fmla="*/ 0 w 12178428"/>
              <a:gd name="connsiteY5" fmla="*/ 1527698 h 5976289"/>
              <a:gd name="connsiteX6" fmla="*/ 2137558 w 12178428"/>
              <a:gd name="connsiteY6" fmla="*/ 0 h 5976289"/>
              <a:gd name="connsiteX0" fmla="*/ 2137558 w 12182243"/>
              <a:gd name="connsiteY0" fmla="*/ 0 h 5920306"/>
              <a:gd name="connsiteX1" fmla="*/ 2795146 w 12182243"/>
              <a:gd name="connsiteY1" fmla="*/ 0 h 5920306"/>
              <a:gd name="connsiteX2" fmla="*/ 12168170 w 12182243"/>
              <a:gd name="connsiteY2" fmla="*/ 3899369 h 5920306"/>
              <a:gd name="connsiteX3" fmla="*/ 12164464 w 12182243"/>
              <a:gd name="connsiteY3" fmla="*/ 5901644 h 5920306"/>
              <a:gd name="connsiteX4" fmla="*/ 16006 w 12182243"/>
              <a:gd name="connsiteY4" fmla="*/ 5920306 h 5920306"/>
              <a:gd name="connsiteX5" fmla="*/ 0 w 12182243"/>
              <a:gd name="connsiteY5" fmla="*/ 1527698 h 5920306"/>
              <a:gd name="connsiteX6" fmla="*/ 2137558 w 12182243"/>
              <a:gd name="connsiteY6" fmla="*/ 0 h 5920306"/>
              <a:gd name="connsiteX0" fmla="*/ 2137558 w 12184622"/>
              <a:gd name="connsiteY0" fmla="*/ 0 h 5944506"/>
              <a:gd name="connsiteX1" fmla="*/ 2795146 w 12184622"/>
              <a:gd name="connsiteY1" fmla="*/ 0 h 5944506"/>
              <a:gd name="connsiteX2" fmla="*/ 12168170 w 12184622"/>
              <a:gd name="connsiteY2" fmla="*/ 3899369 h 5944506"/>
              <a:gd name="connsiteX3" fmla="*/ 12178752 w 12184622"/>
              <a:gd name="connsiteY3" fmla="*/ 5944506 h 5944506"/>
              <a:gd name="connsiteX4" fmla="*/ 16006 w 12184622"/>
              <a:gd name="connsiteY4" fmla="*/ 5920306 h 5944506"/>
              <a:gd name="connsiteX5" fmla="*/ 0 w 12184622"/>
              <a:gd name="connsiteY5" fmla="*/ 1527698 h 5944506"/>
              <a:gd name="connsiteX6" fmla="*/ 2137558 w 12184622"/>
              <a:gd name="connsiteY6" fmla="*/ 0 h 5944506"/>
              <a:gd name="connsiteX0" fmla="*/ 2137558 w 12235184"/>
              <a:gd name="connsiteY0" fmla="*/ 0 h 5944506"/>
              <a:gd name="connsiteX1" fmla="*/ 2795146 w 12235184"/>
              <a:gd name="connsiteY1" fmla="*/ 0 h 5944506"/>
              <a:gd name="connsiteX2" fmla="*/ 12225320 w 12235184"/>
              <a:gd name="connsiteY2" fmla="*/ 3942231 h 5944506"/>
              <a:gd name="connsiteX3" fmla="*/ 12178752 w 12235184"/>
              <a:gd name="connsiteY3" fmla="*/ 5944506 h 5944506"/>
              <a:gd name="connsiteX4" fmla="*/ 16006 w 12235184"/>
              <a:gd name="connsiteY4" fmla="*/ 5920306 h 5944506"/>
              <a:gd name="connsiteX5" fmla="*/ 0 w 12235184"/>
              <a:gd name="connsiteY5" fmla="*/ 1527698 h 5944506"/>
              <a:gd name="connsiteX6" fmla="*/ 2137558 w 12235184"/>
              <a:gd name="connsiteY6" fmla="*/ 0 h 5944506"/>
              <a:gd name="connsiteX0" fmla="*/ 2137558 w 12225320"/>
              <a:gd name="connsiteY0" fmla="*/ 0 h 5944506"/>
              <a:gd name="connsiteX1" fmla="*/ 2795146 w 12225320"/>
              <a:gd name="connsiteY1" fmla="*/ 0 h 5944506"/>
              <a:gd name="connsiteX2" fmla="*/ 12225320 w 12225320"/>
              <a:gd name="connsiteY2" fmla="*/ 3942231 h 5944506"/>
              <a:gd name="connsiteX3" fmla="*/ 12178752 w 12225320"/>
              <a:gd name="connsiteY3" fmla="*/ 5944506 h 5944506"/>
              <a:gd name="connsiteX4" fmla="*/ 16006 w 12225320"/>
              <a:gd name="connsiteY4" fmla="*/ 5920306 h 5944506"/>
              <a:gd name="connsiteX5" fmla="*/ 0 w 12225320"/>
              <a:gd name="connsiteY5" fmla="*/ 1527698 h 5944506"/>
              <a:gd name="connsiteX6" fmla="*/ 2137558 w 12225320"/>
              <a:gd name="connsiteY6" fmla="*/ 0 h 5944506"/>
              <a:gd name="connsiteX0" fmla="*/ 2137558 w 12202073"/>
              <a:gd name="connsiteY0" fmla="*/ 0 h 5944506"/>
              <a:gd name="connsiteX1" fmla="*/ 2795146 w 12202073"/>
              <a:gd name="connsiteY1" fmla="*/ 0 h 5944506"/>
              <a:gd name="connsiteX2" fmla="*/ 12202073 w 12202073"/>
              <a:gd name="connsiteY2" fmla="*/ 3942231 h 5944506"/>
              <a:gd name="connsiteX3" fmla="*/ 12178752 w 12202073"/>
              <a:gd name="connsiteY3" fmla="*/ 5944506 h 5944506"/>
              <a:gd name="connsiteX4" fmla="*/ 16006 w 12202073"/>
              <a:gd name="connsiteY4" fmla="*/ 5920306 h 5944506"/>
              <a:gd name="connsiteX5" fmla="*/ 0 w 12202073"/>
              <a:gd name="connsiteY5" fmla="*/ 1527698 h 5944506"/>
              <a:gd name="connsiteX6" fmla="*/ 2137558 w 12202073"/>
              <a:gd name="connsiteY6" fmla="*/ 0 h 5944506"/>
              <a:gd name="connsiteX0" fmla="*/ 2137558 w 12202487"/>
              <a:gd name="connsiteY0" fmla="*/ 0 h 5944506"/>
              <a:gd name="connsiteX1" fmla="*/ 2795146 w 12202487"/>
              <a:gd name="connsiteY1" fmla="*/ 0 h 5944506"/>
              <a:gd name="connsiteX2" fmla="*/ 12202073 w 12202487"/>
              <a:gd name="connsiteY2" fmla="*/ 3942231 h 5944506"/>
              <a:gd name="connsiteX3" fmla="*/ 12178752 w 12202487"/>
              <a:gd name="connsiteY3" fmla="*/ 5944506 h 5944506"/>
              <a:gd name="connsiteX4" fmla="*/ 16006 w 12202487"/>
              <a:gd name="connsiteY4" fmla="*/ 5920306 h 5944506"/>
              <a:gd name="connsiteX5" fmla="*/ 0 w 12202487"/>
              <a:gd name="connsiteY5" fmla="*/ 1527698 h 5944506"/>
              <a:gd name="connsiteX6" fmla="*/ 2137558 w 12202487"/>
              <a:gd name="connsiteY6" fmla="*/ 0 h 5944506"/>
              <a:gd name="connsiteX0" fmla="*/ 2137558 w 12209749"/>
              <a:gd name="connsiteY0" fmla="*/ 0 h 5944506"/>
              <a:gd name="connsiteX1" fmla="*/ 2795146 w 12209749"/>
              <a:gd name="connsiteY1" fmla="*/ 0 h 5944506"/>
              <a:gd name="connsiteX2" fmla="*/ 12202073 w 12209749"/>
              <a:gd name="connsiteY2" fmla="*/ 3942231 h 5944506"/>
              <a:gd name="connsiteX3" fmla="*/ 12209749 w 12209749"/>
              <a:gd name="connsiteY3" fmla="*/ 5944506 h 5944506"/>
              <a:gd name="connsiteX4" fmla="*/ 16006 w 12209749"/>
              <a:gd name="connsiteY4" fmla="*/ 5920306 h 5944506"/>
              <a:gd name="connsiteX5" fmla="*/ 0 w 12209749"/>
              <a:gd name="connsiteY5" fmla="*/ 1527698 h 5944506"/>
              <a:gd name="connsiteX6" fmla="*/ 2137558 w 12209749"/>
              <a:gd name="connsiteY6" fmla="*/ 0 h 5944506"/>
              <a:gd name="connsiteX0" fmla="*/ 2137558 w 12231343"/>
              <a:gd name="connsiteY0" fmla="*/ 0 h 5944506"/>
              <a:gd name="connsiteX1" fmla="*/ 2795146 w 12231343"/>
              <a:gd name="connsiteY1" fmla="*/ 0 h 5944506"/>
              <a:gd name="connsiteX2" fmla="*/ 12202073 w 12231343"/>
              <a:gd name="connsiteY2" fmla="*/ 3942231 h 5944506"/>
              <a:gd name="connsiteX3" fmla="*/ 12209749 w 12231343"/>
              <a:gd name="connsiteY3" fmla="*/ 5944506 h 5944506"/>
              <a:gd name="connsiteX4" fmla="*/ 16006 w 12231343"/>
              <a:gd name="connsiteY4" fmla="*/ 5920306 h 5944506"/>
              <a:gd name="connsiteX5" fmla="*/ 0 w 12231343"/>
              <a:gd name="connsiteY5" fmla="*/ 1527698 h 5944506"/>
              <a:gd name="connsiteX6" fmla="*/ 2137558 w 12231343"/>
              <a:gd name="connsiteY6" fmla="*/ 0 h 5944506"/>
              <a:gd name="connsiteX0" fmla="*/ 2137558 w 12231343"/>
              <a:gd name="connsiteY0" fmla="*/ 0 h 5955932"/>
              <a:gd name="connsiteX1" fmla="*/ 2795146 w 12231343"/>
              <a:gd name="connsiteY1" fmla="*/ 0 h 5955932"/>
              <a:gd name="connsiteX2" fmla="*/ 12202073 w 12231343"/>
              <a:gd name="connsiteY2" fmla="*/ 3942231 h 5955932"/>
              <a:gd name="connsiteX3" fmla="*/ 12209749 w 12231343"/>
              <a:gd name="connsiteY3" fmla="*/ 5944506 h 5955932"/>
              <a:gd name="connsiteX4" fmla="*/ 16006 w 12231343"/>
              <a:gd name="connsiteY4" fmla="*/ 5955932 h 5955932"/>
              <a:gd name="connsiteX5" fmla="*/ 0 w 12231343"/>
              <a:gd name="connsiteY5" fmla="*/ 1527698 h 5955932"/>
              <a:gd name="connsiteX6" fmla="*/ 2137558 w 12231343"/>
              <a:gd name="connsiteY6" fmla="*/ 0 h 5955932"/>
              <a:gd name="connsiteX0" fmla="*/ 2137558 w 12231343"/>
              <a:gd name="connsiteY0" fmla="*/ 0 h 5955932"/>
              <a:gd name="connsiteX1" fmla="*/ 2795146 w 12231343"/>
              <a:gd name="connsiteY1" fmla="*/ 0 h 5955932"/>
              <a:gd name="connsiteX2" fmla="*/ 12202073 w 12231343"/>
              <a:gd name="connsiteY2" fmla="*/ 2316631 h 5955932"/>
              <a:gd name="connsiteX3" fmla="*/ 12209749 w 12231343"/>
              <a:gd name="connsiteY3" fmla="*/ 5944506 h 5955932"/>
              <a:gd name="connsiteX4" fmla="*/ 16006 w 12231343"/>
              <a:gd name="connsiteY4" fmla="*/ 5955932 h 5955932"/>
              <a:gd name="connsiteX5" fmla="*/ 0 w 12231343"/>
              <a:gd name="connsiteY5" fmla="*/ 1527698 h 5955932"/>
              <a:gd name="connsiteX6" fmla="*/ 2137558 w 12231343"/>
              <a:gd name="connsiteY6" fmla="*/ 0 h 5955932"/>
              <a:gd name="connsiteX0" fmla="*/ 2122993 w 12216778"/>
              <a:gd name="connsiteY0" fmla="*/ 0 h 5955932"/>
              <a:gd name="connsiteX1" fmla="*/ 2780581 w 12216778"/>
              <a:gd name="connsiteY1" fmla="*/ 0 h 5955932"/>
              <a:gd name="connsiteX2" fmla="*/ 12187508 w 12216778"/>
              <a:gd name="connsiteY2" fmla="*/ 2316631 h 5955932"/>
              <a:gd name="connsiteX3" fmla="*/ 12195184 w 12216778"/>
              <a:gd name="connsiteY3" fmla="*/ 5944506 h 5955932"/>
              <a:gd name="connsiteX4" fmla="*/ 1441 w 12216778"/>
              <a:gd name="connsiteY4" fmla="*/ 5955932 h 5955932"/>
              <a:gd name="connsiteX5" fmla="*/ 2368 w 12216778"/>
              <a:gd name="connsiteY5" fmla="*/ 579431 h 5955932"/>
              <a:gd name="connsiteX6" fmla="*/ 2122993 w 12216778"/>
              <a:gd name="connsiteY6" fmla="*/ 0 h 595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6778" h="5955932">
                <a:moveTo>
                  <a:pt x="2122993" y="0"/>
                </a:moveTo>
                <a:lnTo>
                  <a:pt x="2780581" y="0"/>
                </a:lnTo>
                <a:lnTo>
                  <a:pt x="12187508" y="2316631"/>
                </a:lnTo>
                <a:cubicBezTo>
                  <a:pt x="12193262" y="3355852"/>
                  <a:pt x="12245302" y="4526755"/>
                  <a:pt x="12195184" y="5944506"/>
                </a:cubicBezTo>
                <a:lnTo>
                  <a:pt x="1441" y="5955932"/>
                </a:lnTo>
                <a:cubicBezTo>
                  <a:pt x="-3894" y="4491729"/>
                  <a:pt x="7703" y="2043634"/>
                  <a:pt x="2368" y="579431"/>
                </a:cubicBezTo>
                <a:lnTo>
                  <a:pt x="2122993" y="0"/>
                </a:lnTo>
                <a:close/>
              </a:path>
            </a:pathLst>
          </a:cu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8" name="Title 1">
            <a:extLst>
              <a:ext uri="{FF2B5EF4-FFF2-40B4-BE49-F238E27FC236}">
                <a16:creationId xmlns:a16="http://schemas.microsoft.com/office/drawing/2014/main" id="{0FB01545-C324-834E-B554-6CD04948F564}"/>
              </a:ext>
            </a:extLst>
          </p:cNvPr>
          <p:cNvSpPr>
            <a:spLocks noGrp="1"/>
          </p:cNvSpPr>
          <p:nvPr>
            <p:ph type="title" hasCustomPrompt="1"/>
          </p:nvPr>
        </p:nvSpPr>
        <p:spPr>
          <a:xfrm>
            <a:off x="3409253" y="466725"/>
            <a:ext cx="8216231" cy="1254587"/>
          </a:xfrm>
          <a:prstGeom prst="rect">
            <a:avLst/>
          </a:prstGeom>
          <a:noFill/>
        </p:spPr>
        <p:txBody>
          <a:bodyPr wrap="square" lIns="0" tIns="45155" rIns="0" bIns="45155" rtlCol="0">
            <a:spAutoFit/>
          </a:bodyPr>
          <a:lstStyle>
            <a:lvl1pPr algn="r">
              <a:defRPr lang="en-GB" sz="2800" b="1" spc="100" dirty="0">
                <a:solidFill>
                  <a:srgbClr val="15A7B5"/>
                </a:solidFill>
                <a:latin typeface="+mn-lt"/>
                <a:ea typeface="+mn-ea"/>
                <a:cs typeface="+mn-cs"/>
              </a:defRPr>
            </a:lvl1pPr>
          </a:lstStyle>
          <a:p>
            <a:pPr marL="0" lvl="0" defTabSz="457200"/>
            <a:r>
              <a:rPr lang="en-US" dirty="0"/>
              <a:t>Click to edit Master title style</a:t>
            </a:r>
            <a:br>
              <a:rPr lang="en-US" dirty="0"/>
            </a:br>
            <a:r>
              <a:rPr lang="en-US" dirty="0"/>
              <a:t>max two to </a:t>
            </a:r>
            <a:br>
              <a:rPr lang="en-US" dirty="0"/>
            </a:br>
            <a:r>
              <a:rPr lang="en-US" dirty="0"/>
              <a:t>three lines</a:t>
            </a:r>
            <a:endParaRPr lang="en-GB" dirty="0"/>
          </a:p>
        </p:txBody>
      </p:sp>
      <p:sp>
        <p:nvSpPr>
          <p:cNvPr id="9" name="Content Placeholder 2">
            <a:extLst>
              <a:ext uri="{FF2B5EF4-FFF2-40B4-BE49-F238E27FC236}">
                <a16:creationId xmlns:a16="http://schemas.microsoft.com/office/drawing/2014/main" id="{2436D91C-3A23-A142-A8B0-6AAB9445C331}"/>
              </a:ext>
            </a:extLst>
          </p:cNvPr>
          <p:cNvSpPr>
            <a:spLocks noGrp="1"/>
          </p:cNvSpPr>
          <p:nvPr>
            <p:ph idx="1"/>
          </p:nvPr>
        </p:nvSpPr>
        <p:spPr>
          <a:xfrm>
            <a:off x="462102" y="2164289"/>
            <a:ext cx="7310297" cy="1614686"/>
          </a:xfrm>
          <a:prstGeom prst="rect">
            <a:avLst/>
          </a:prstGeom>
          <a:noFill/>
        </p:spPr>
        <p:txBody>
          <a:bodyPr wrap="square" lIns="0" tIns="45155" rIns="0" bIns="45155" rtlCol="0">
            <a:spAutoFit/>
          </a:bodyPr>
          <a:lstStyle>
            <a:lvl1pPr>
              <a:defRPr lang="en-US" sz="1800" b="1" smtClean="0">
                <a:solidFill>
                  <a:schemeClr val="bg1"/>
                </a:solidFill>
              </a:defRPr>
            </a:lvl1pPr>
            <a:lvl2pPr>
              <a:defRPr lang="en-US" sz="1837" smtClean="0">
                <a:solidFill>
                  <a:schemeClr val="bg1"/>
                </a:solidFill>
              </a:defRPr>
            </a:lvl2pPr>
            <a:lvl3pPr>
              <a:defRPr lang="en-US" sz="1837" smtClean="0">
                <a:solidFill>
                  <a:schemeClr val="bg1"/>
                </a:solidFill>
              </a:defRPr>
            </a:lvl3pPr>
            <a:lvl4pPr>
              <a:defRPr lang="en-US" sz="1837" smtClean="0">
                <a:solidFill>
                  <a:schemeClr val="bg1"/>
                </a:solidFill>
              </a:defRPr>
            </a:lvl4pPr>
            <a:lvl5pPr>
              <a:defRPr lang="en-GB" sz="1837">
                <a:solidFill>
                  <a:schemeClr val="bg1"/>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pic>
        <p:nvPicPr>
          <p:cNvPr id="3" name="Picture 2">
            <a:extLst>
              <a:ext uri="{FF2B5EF4-FFF2-40B4-BE49-F238E27FC236}">
                <a16:creationId xmlns:a16="http://schemas.microsoft.com/office/drawing/2014/main" id="{E9D92048-10C5-CD44-BE54-B7DFDF728D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5460" y="0"/>
            <a:ext cx="753940" cy="933450"/>
          </a:xfrm>
          <a:prstGeom prst="rect">
            <a:avLst/>
          </a:prstGeom>
        </p:spPr>
      </p:pic>
    </p:spTree>
    <p:extLst>
      <p:ext uri="{BB962C8B-B14F-4D97-AF65-F5344CB8AC3E}">
        <p14:creationId xmlns:p14="http://schemas.microsoft.com/office/powerpoint/2010/main" val="356325182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94DBA82-DB1D-FD46-9350-A2C7B95E3AAE}"/>
              </a:ext>
            </a:extLst>
          </p:cNvPr>
          <p:cNvSpPr/>
          <p:nvPr userDrawn="1"/>
        </p:nvSpPr>
        <p:spPr>
          <a:xfrm>
            <a:off x="0" y="0"/>
            <a:ext cx="12192000" cy="6858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7081B67-8D84-FC48-8D84-5052D74C0343}"/>
              </a:ext>
            </a:extLst>
          </p:cNvPr>
          <p:cNvSpPr/>
          <p:nvPr userDrawn="1"/>
        </p:nvSpPr>
        <p:spPr>
          <a:xfrm>
            <a:off x="-1440" y="909702"/>
            <a:ext cx="12216778" cy="5955932"/>
          </a:xfrm>
          <a:custGeom>
            <a:avLst/>
            <a:gdLst>
              <a:gd name="connsiteX0" fmla="*/ 0 w 657588"/>
              <a:gd name="connsiteY0" fmla="*/ 0 h 838929"/>
              <a:gd name="connsiteX1" fmla="*/ 657588 w 657588"/>
              <a:gd name="connsiteY1" fmla="*/ 0 h 838929"/>
              <a:gd name="connsiteX2" fmla="*/ 657588 w 657588"/>
              <a:gd name="connsiteY2" fmla="*/ 838929 h 838929"/>
              <a:gd name="connsiteX3" fmla="*/ 0 w 657588"/>
              <a:gd name="connsiteY3" fmla="*/ 838929 h 838929"/>
              <a:gd name="connsiteX4" fmla="*/ 0 w 657588"/>
              <a:gd name="connsiteY4" fmla="*/ 0 h 838929"/>
              <a:gd name="connsiteX0" fmla="*/ 0 w 10217225"/>
              <a:gd name="connsiteY0" fmla="*/ 0 h 3974014"/>
              <a:gd name="connsiteX1" fmla="*/ 657588 w 10217225"/>
              <a:gd name="connsiteY1" fmla="*/ 0 h 3974014"/>
              <a:gd name="connsiteX2" fmla="*/ 10217225 w 10217225"/>
              <a:gd name="connsiteY2" fmla="*/ 3974014 h 3974014"/>
              <a:gd name="connsiteX3" fmla="*/ 0 w 10217225"/>
              <a:gd name="connsiteY3" fmla="*/ 838929 h 3974014"/>
              <a:gd name="connsiteX4" fmla="*/ 0 w 10217225"/>
              <a:gd name="connsiteY4" fmla="*/ 0 h 3974014"/>
              <a:gd name="connsiteX0" fmla="*/ 2529444 w 12746669"/>
              <a:gd name="connsiteY0" fmla="*/ 0 h 3974014"/>
              <a:gd name="connsiteX1" fmla="*/ 3187032 w 12746669"/>
              <a:gd name="connsiteY1" fmla="*/ 0 h 3974014"/>
              <a:gd name="connsiteX2" fmla="*/ 12746669 w 12746669"/>
              <a:gd name="connsiteY2" fmla="*/ 3974014 h 3974014"/>
              <a:gd name="connsiteX3" fmla="*/ 0 w 12746669"/>
              <a:gd name="connsiteY3" fmla="*/ 1527698 h 3974014"/>
              <a:gd name="connsiteX4" fmla="*/ 2529444 w 12746669"/>
              <a:gd name="connsiteY4" fmla="*/ 0 h 3974014"/>
              <a:gd name="connsiteX0" fmla="*/ 2137558 w 12354783"/>
              <a:gd name="connsiteY0" fmla="*/ 0 h 3974014"/>
              <a:gd name="connsiteX1" fmla="*/ 2795146 w 12354783"/>
              <a:gd name="connsiteY1" fmla="*/ 0 h 3974014"/>
              <a:gd name="connsiteX2" fmla="*/ 12354783 w 12354783"/>
              <a:gd name="connsiteY2" fmla="*/ 3974014 h 3974014"/>
              <a:gd name="connsiteX3" fmla="*/ 0 w 12354783"/>
              <a:gd name="connsiteY3" fmla="*/ 1527698 h 3974014"/>
              <a:gd name="connsiteX4" fmla="*/ 2137558 w 12354783"/>
              <a:gd name="connsiteY4" fmla="*/ 0 h 3974014"/>
              <a:gd name="connsiteX0" fmla="*/ 2137558 w 12168170"/>
              <a:gd name="connsiteY0" fmla="*/ 0 h 3899369"/>
              <a:gd name="connsiteX1" fmla="*/ 2795146 w 12168170"/>
              <a:gd name="connsiteY1" fmla="*/ 0 h 3899369"/>
              <a:gd name="connsiteX2" fmla="*/ 12168170 w 12168170"/>
              <a:gd name="connsiteY2" fmla="*/ 3899369 h 3899369"/>
              <a:gd name="connsiteX3" fmla="*/ 0 w 12168170"/>
              <a:gd name="connsiteY3" fmla="*/ 1527698 h 3899369"/>
              <a:gd name="connsiteX4" fmla="*/ 2137558 w 12168170"/>
              <a:gd name="connsiteY4" fmla="*/ 0 h 3899369"/>
              <a:gd name="connsiteX0" fmla="*/ 2137558 w 12168170"/>
              <a:gd name="connsiteY0" fmla="*/ 0 h 5965859"/>
              <a:gd name="connsiteX1" fmla="*/ 2795146 w 12168170"/>
              <a:gd name="connsiteY1" fmla="*/ 0 h 5965859"/>
              <a:gd name="connsiteX2" fmla="*/ 12168170 w 12168170"/>
              <a:gd name="connsiteY2" fmla="*/ 3899369 h 5965859"/>
              <a:gd name="connsiteX3" fmla="*/ 16006 w 12168170"/>
              <a:gd name="connsiteY3" fmla="*/ 5920306 h 5965859"/>
              <a:gd name="connsiteX4" fmla="*/ 0 w 12168170"/>
              <a:gd name="connsiteY4" fmla="*/ 1527698 h 5965859"/>
              <a:gd name="connsiteX5" fmla="*/ 2137558 w 12168170"/>
              <a:gd name="connsiteY5" fmla="*/ 0 h 5965859"/>
              <a:gd name="connsiteX0" fmla="*/ 2137558 w 13433699"/>
              <a:gd name="connsiteY0" fmla="*/ 0 h 6242366"/>
              <a:gd name="connsiteX1" fmla="*/ 2795146 w 13433699"/>
              <a:gd name="connsiteY1" fmla="*/ 0 h 6242366"/>
              <a:gd name="connsiteX2" fmla="*/ 12168170 w 13433699"/>
              <a:gd name="connsiteY2" fmla="*/ 3899369 h 6242366"/>
              <a:gd name="connsiteX3" fmla="*/ 12239108 w 13433699"/>
              <a:gd name="connsiteY3" fmla="*/ 5994951 h 6242366"/>
              <a:gd name="connsiteX4" fmla="*/ 16006 w 13433699"/>
              <a:gd name="connsiteY4" fmla="*/ 5920306 h 6242366"/>
              <a:gd name="connsiteX5" fmla="*/ 0 w 13433699"/>
              <a:gd name="connsiteY5" fmla="*/ 1527698 h 6242366"/>
              <a:gd name="connsiteX6" fmla="*/ 2137558 w 13433699"/>
              <a:gd name="connsiteY6" fmla="*/ 0 h 6242366"/>
              <a:gd name="connsiteX0" fmla="*/ 2137558 w 12706187"/>
              <a:gd name="connsiteY0" fmla="*/ 0 h 6242366"/>
              <a:gd name="connsiteX1" fmla="*/ 2795146 w 12706187"/>
              <a:gd name="connsiteY1" fmla="*/ 0 h 6242366"/>
              <a:gd name="connsiteX2" fmla="*/ 12168170 w 12706187"/>
              <a:gd name="connsiteY2" fmla="*/ 3899369 h 6242366"/>
              <a:gd name="connsiteX3" fmla="*/ 12239108 w 12706187"/>
              <a:gd name="connsiteY3" fmla="*/ 5994951 h 6242366"/>
              <a:gd name="connsiteX4" fmla="*/ 16006 w 12706187"/>
              <a:gd name="connsiteY4" fmla="*/ 5920306 h 6242366"/>
              <a:gd name="connsiteX5" fmla="*/ 0 w 12706187"/>
              <a:gd name="connsiteY5" fmla="*/ 1527698 h 6242366"/>
              <a:gd name="connsiteX6" fmla="*/ 2137558 w 12706187"/>
              <a:gd name="connsiteY6" fmla="*/ 0 h 6242366"/>
              <a:gd name="connsiteX0" fmla="*/ 2137558 w 12239108"/>
              <a:gd name="connsiteY0" fmla="*/ 0 h 6242366"/>
              <a:gd name="connsiteX1" fmla="*/ 2795146 w 12239108"/>
              <a:gd name="connsiteY1" fmla="*/ 0 h 6242366"/>
              <a:gd name="connsiteX2" fmla="*/ 12168170 w 12239108"/>
              <a:gd name="connsiteY2" fmla="*/ 3899369 h 6242366"/>
              <a:gd name="connsiteX3" fmla="*/ 12239108 w 12239108"/>
              <a:gd name="connsiteY3" fmla="*/ 5994951 h 6242366"/>
              <a:gd name="connsiteX4" fmla="*/ 16006 w 12239108"/>
              <a:gd name="connsiteY4" fmla="*/ 5920306 h 6242366"/>
              <a:gd name="connsiteX5" fmla="*/ 0 w 12239108"/>
              <a:gd name="connsiteY5" fmla="*/ 1527698 h 6242366"/>
              <a:gd name="connsiteX6" fmla="*/ 2137558 w 12239108"/>
              <a:gd name="connsiteY6" fmla="*/ 0 h 6242366"/>
              <a:gd name="connsiteX0" fmla="*/ 2137558 w 12239108"/>
              <a:gd name="connsiteY0" fmla="*/ 0 h 6136534"/>
              <a:gd name="connsiteX1" fmla="*/ 2795146 w 12239108"/>
              <a:gd name="connsiteY1" fmla="*/ 0 h 6136534"/>
              <a:gd name="connsiteX2" fmla="*/ 12168170 w 12239108"/>
              <a:gd name="connsiteY2" fmla="*/ 3899369 h 6136534"/>
              <a:gd name="connsiteX3" fmla="*/ 12239108 w 12239108"/>
              <a:gd name="connsiteY3" fmla="*/ 5994951 h 6136534"/>
              <a:gd name="connsiteX4" fmla="*/ 16006 w 12239108"/>
              <a:gd name="connsiteY4" fmla="*/ 5920306 h 6136534"/>
              <a:gd name="connsiteX5" fmla="*/ 0 w 12239108"/>
              <a:gd name="connsiteY5" fmla="*/ 1527698 h 6136534"/>
              <a:gd name="connsiteX6" fmla="*/ 2137558 w 12239108"/>
              <a:gd name="connsiteY6" fmla="*/ 0 h 6136534"/>
              <a:gd name="connsiteX0" fmla="*/ 2137558 w 12178428"/>
              <a:gd name="connsiteY0" fmla="*/ 0 h 6122274"/>
              <a:gd name="connsiteX1" fmla="*/ 2795146 w 12178428"/>
              <a:gd name="connsiteY1" fmla="*/ 0 h 6122274"/>
              <a:gd name="connsiteX2" fmla="*/ 12168170 w 12178428"/>
              <a:gd name="connsiteY2" fmla="*/ 3899369 h 6122274"/>
              <a:gd name="connsiteX3" fmla="*/ 12127141 w 12178428"/>
              <a:gd name="connsiteY3" fmla="*/ 5976289 h 6122274"/>
              <a:gd name="connsiteX4" fmla="*/ 16006 w 12178428"/>
              <a:gd name="connsiteY4" fmla="*/ 5920306 h 6122274"/>
              <a:gd name="connsiteX5" fmla="*/ 0 w 12178428"/>
              <a:gd name="connsiteY5" fmla="*/ 1527698 h 6122274"/>
              <a:gd name="connsiteX6" fmla="*/ 2137558 w 12178428"/>
              <a:gd name="connsiteY6" fmla="*/ 0 h 6122274"/>
              <a:gd name="connsiteX0" fmla="*/ 2137558 w 12178428"/>
              <a:gd name="connsiteY0" fmla="*/ 0 h 5976289"/>
              <a:gd name="connsiteX1" fmla="*/ 2795146 w 12178428"/>
              <a:gd name="connsiteY1" fmla="*/ 0 h 5976289"/>
              <a:gd name="connsiteX2" fmla="*/ 12168170 w 12178428"/>
              <a:gd name="connsiteY2" fmla="*/ 3899369 h 5976289"/>
              <a:gd name="connsiteX3" fmla="*/ 12127141 w 12178428"/>
              <a:gd name="connsiteY3" fmla="*/ 5976289 h 5976289"/>
              <a:gd name="connsiteX4" fmla="*/ 16006 w 12178428"/>
              <a:gd name="connsiteY4" fmla="*/ 5920306 h 5976289"/>
              <a:gd name="connsiteX5" fmla="*/ 0 w 12178428"/>
              <a:gd name="connsiteY5" fmla="*/ 1527698 h 5976289"/>
              <a:gd name="connsiteX6" fmla="*/ 2137558 w 12178428"/>
              <a:gd name="connsiteY6" fmla="*/ 0 h 5976289"/>
              <a:gd name="connsiteX0" fmla="*/ 2137558 w 12182243"/>
              <a:gd name="connsiteY0" fmla="*/ 0 h 5920306"/>
              <a:gd name="connsiteX1" fmla="*/ 2795146 w 12182243"/>
              <a:gd name="connsiteY1" fmla="*/ 0 h 5920306"/>
              <a:gd name="connsiteX2" fmla="*/ 12168170 w 12182243"/>
              <a:gd name="connsiteY2" fmla="*/ 3899369 h 5920306"/>
              <a:gd name="connsiteX3" fmla="*/ 12164464 w 12182243"/>
              <a:gd name="connsiteY3" fmla="*/ 5901644 h 5920306"/>
              <a:gd name="connsiteX4" fmla="*/ 16006 w 12182243"/>
              <a:gd name="connsiteY4" fmla="*/ 5920306 h 5920306"/>
              <a:gd name="connsiteX5" fmla="*/ 0 w 12182243"/>
              <a:gd name="connsiteY5" fmla="*/ 1527698 h 5920306"/>
              <a:gd name="connsiteX6" fmla="*/ 2137558 w 12182243"/>
              <a:gd name="connsiteY6" fmla="*/ 0 h 5920306"/>
              <a:gd name="connsiteX0" fmla="*/ 2137558 w 12184622"/>
              <a:gd name="connsiteY0" fmla="*/ 0 h 5944506"/>
              <a:gd name="connsiteX1" fmla="*/ 2795146 w 12184622"/>
              <a:gd name="connsiteY1" fmla="*/ 0 h 5944506"/>
              <a:gd name="connsiteX2" fmla="*/ 12168170 w 12184622"/>
              <a:gd name="connsiteY2" fmla="*/ 3899369 h 5944506"/>
              <a:gd name="connsiteX3" fmla="*/ 12178752 w 12184622"/>
              <a:gd name="connsiteY3" fmla="*/ 5944506 h 5944506"/>
              <a:gd name="connsiteX4" fmla="*/ 16006 w 12184622"/>
              <a:gd name="connsiteY4" fmla="*/ 5920306 h 5944506"/>
              <a:gd name="connsiteX5" fmla="*/ 0 w 12184622"/>
              <a:gd name="connsiteY5" fmla="*/ 1527698 h 5944506"/>
              <a:gd name="connsiteX6" fmla="*/ 2137558 w 12184622"/>
              <a:gd name="connsiteY6" fmla="*/ 0 h 5944506"/>
              <a:gd name="connsiteX0" fmla="*/ 2137558 w 12235184"/>
              <a:gd name="connsiteY0" fmla="*/ 0 h 5944506"/>
              <a:gd name="connsiteX1" fmla="*/ 2795146 w 12235184"/>
              <a:gd name="connsiteY1" fmla="*/ 0 h 5944506"/>
              <a:gd name="connsiteX2" fmla="*/ 12225320 w 12235184"/>
              <a:gd name="connsiteY2" fmla="*/ 3942231 h 5944506"/>
              <a:gd name="connsiteX3" fmla="*/ 12178752 w 12235184"/>
              <a:gd name="connsiteY3" fmla="*/ 5944506 h 5944506"/>
              <a:gd name="connsiteX4" fmla="*/ 16006 w 12235184"/>
              <a:gd name="connsiteY4" fmla="*/ 5920306 h 5944506"/>
              <a:gd name="connsiteX5" fmla="*/ 0 w 12235184"/>
              <a:gd name="connsiteY5" fmla="*/ 1527698 h 5944506"/>
              <a:gd name="connsiteX6" fmla="*/ 2137558 w 12235184"/>
              <a:gd name="connsiteY6" fmla="*/ 0 h 5944506"/>
              <a:gd name="connsiteX0" fmla="*/ 2137558 w 12225320"/>
              <a:gd name="connsiteY0" fmla="*/ 0 h 5944506"/>
              <a:gd name="connsiteX1" fmla="*/ 2795146 w 12225320"/>
              <a:gd name="connsiteY1" fmla="*/ 0 h 5944506"/>
              <a:gd name="connsiteX2" fmla="*/ 12225320 w 12225320"/>
              <a:gd name="connsiteY2" fmla="*/ 3942231 h 5944506"/>
              <a:gd name="connsiteX3" fmla="*/ 12178752 w 12225320"/>
              <a:gd name="connsiteY3" fmla="*/ 5944506 h 5944506"/>
              <a:gd name="connsiteX4" fmla="*/ 16006 w 12225320"/>
              <a:gd name="connsiteY4" fmla="*/ 5920306 h 5944506"/>
              <a:gd name="connsiteX5" fmla="*/ 0 w 12225320"/>
              <a:gd name="connsiteY5" fmla="*/ 1527698 h 5944506"/>
              <a:gd name="connsiteX6" fmla="*/ 2137558 w 12225320"/>
              <a:gd name="connsiteY6" fmla="*/ 0 h 5944506"/>
              <a:gd name="connsiteX0" fmla="*/ 2137558 w 12202073"/>
              <a:gd name="connsiteY0" fmla="*/ 0 h 5944506"/>
              <a:gd name="connsiteX1" fmla="*/ 2795146 w 12202073"/>
              <a:gd name="connsiteY1" fmla="*/ 0 h 5944506"/>
              <a:gd name="connsiteX2" fmla="*/ 12202073 w 12202073"/>
              <a:gd name="connsiteY2" fmla="*/ 3942231 h 5944506"/>
              <a:gd name="connsiteX3" fmla="*/ 12178752 w 12202073"/>
              <a:gd name="connsiteY3" fmla="*/ 5944506 h 5944506"/>
              <a:gd name="connsiteX4" fmla="*/ 16006 w 12202073"/>
              <a:gd name="connsiteY4" fmla="*/ 5920306 h 5944506"/>
              <a:gd name="connsiteX5" fmla="*/ 0 w 12202073"/>
              <a:gd name="connsiteY5" fmla="*/ 1527698 h 5944506"/>
              <a:gd name="connsiteX6" fmla="*/ 2137558 w 12202073"/>
              <a:gd name="connsiteY6" fmla="*/ 0 h 5944506"/>
              <a:gd name="connsiteX0" fmla="*/ 2137558 w 12202487"/>
              <a:gd name="connsiteY0" fmla="*/ 0 h 5944506"/>
              <a:gd name="connsiteX1" fmla="*/ 2795146 w 12202487"/>
              <a:gd name="connsiteY1" fmla="*/ 0 h 5944506"/>
              <a:gd name="connsiteX2" fmla="*/ 12202073 w 12202487"/>
              <a:gd name="connsiteY2" fmla="*/ 3942231 h 5944506"/>
              <a:gd name="connsiteX3" fmla="*/ 12178752 w 12202487"/>
              <a:gd name="connsiteY3" fmla="*/ 5944506 h 5944506"/>
              <a:gd name="connsiteX4" fmla="*/ 16006 w 12202487"/>
              <a:gd name="connsiteY4" fmla="*/ 5920306 h 5944506"/>
              <a:gd name="connsiteX5" fmla="*/ 0 w 12202487"/>
              <a:gd name="connsiteY5" fmla="*/ 1527698 h 5944506"/>
              <a:gd name="connsiteX6" fmla="*/ 2137558 w 12202487"/>
              <a:gd name="connsiteY6" fmla="*/ 0 h 5944506"/>
              <a:gd name="connsiteX0" fmla="*/ 2137558 w 12209749"/>
              <a:gd name="connsiteY0" fmla="*/ 0 h 5944506"/>
              <a:gd name="connsiteX1" fmla="*/ 2795146 w 12209749"/>
              <a:gd name="connsiteY1" fmla="*/ 0 h 5944506"/>
              <a:gd name="connsiteX2" fmla="*/ 12202073 w 12209749"/>
              <a:gd name="connsiteY2" fmla="*/ 3942231 h 5944506"/>
              <a:gd name="connsiteX3" fmla="*/ 12209749 w 12209749"/>
              <a:gd name="connsiteY3" fmla="*/ 5944506 h 5944506"/>
              <a:gd name="connsiteX4" fmla="*/ 16006 w 12209749"/>
              <a:gd name="connsiteY4" fmla="*/ 5920306 h 5944506"/>
              <a:gd name="connsiteX5" fmla="*/ 0 w 12209749"/>
              <a:gd name="connsiteY5" fmla="*/ 1527698 h 5944506"/>
              <a:gd name="connsiteX6" fmla="*/ 2137558 w 12209749"/>
              <a:gd name="connsiteY6" fmla="*/ 0 h 5944506"/>
              <a:gd name="connsiteX0" fmla="*/ 2137558 w 12231343"/>
              <a:gd name="connsiteY0" fmla="*/ 0 h 5944506"/>
              <a:gd name="connsiteX1" fmla="*/ 2795146 w 12231343"/>
              <a:gd name="connsiteY1" fmla="*/ 0 h 5944506"/>
              <a:gd name="connsiteX2" fmla="*/ 12202073 w 12231343"/>
              <a:gd name="connsiteY2" fmla="*/ 3942231 h 5944506"/>
              <a:gd name="connsiteX3" fmla="*/ 12209749 w 12231343"/>
              <a:gd name="connsiteY3" fmla="*/ 5944506 h 5944506"/>
              <a:gd name="connsiteX4" fmla="*/ 16006 w 12231343"/>
              <a:gd name="connsiteY4" fmla="*/ 5920306 h 5944506"/>
              <a:gd name="connsiteX5" fmla="*/ 0 w 12231343"/>
              <a:gd name="connsiteY5" fmla="*/ 1527698 h 5944506"/>
              <a:gd name="connsiteX6" fmla="*/ 2137558 w 12231343"/>
              <a:gd name="connsiteY6" fmla="*/ 0 h 5944506"/>
              <a:gd name="connsiteX0" fmla="*/ 2137558 w 12231343"/>
              <a:gd name="connsiteY0" fmla="*/ 0 h 5955932"/>
              <a:gd name="connsiteX1" fmla="*/ 2795146 w 12231343"/>
              <a:gd name="connsiteY1" fmla="*/ 0 h 5955932"/>
              <a:gd name="connsiteX2" fmla="*/ 12202073 w 12231343"/>
              <a:gd name="connsiteY2" fmla="*/ 3942231 h 5955932"/>
              <a:gd name="connsiteX3" fmla="*/ 12209749 w 12231343"/>
              <a:gd name="connsiteY3" fmla="*/ 5944506 h 5955932"/>
              <a:gd name="connsiteX4" fmla="*/ 16006 w 12231343"/>
              <a:gd name="connsiteY4" fmla="*/ 5955932 h 5955932"/>
              <a:gd name="connsiteX5" fmla="*/ 0 w 12231343"/>
              <a:gd name="connsiteY5" fmla="*/ 1527698 h 5955932"/>
              <a:gd name="connsiteX6" fmla="*/ 2137558 w 12231343"/>
              <a:gd name="connsiteY6" fmla="*/ 0 h 5955932"/>
              <a:gd name="connsiteX0" fmla="*/ 2137558 w 12231343"/>
              <a:gd name="connsiteY0" fmla="*/ 0 h 5955932"/>
              <a:gd name="connsiteX1" fmla="*/ 2795146 w 12231343"/>
              <a:gd name="connsiteY1" fmla="*/ 0 h 5955932"/>
              <a:gd name="connsiteX2" fmla="*/ 12202073 w 12231343"/>
              <a:gd name="connsiteY2" fmla="*/ 2316631 h 5955932"/>
              <a:gd name="connsiteX3" fmla="*/ 12209749 w 12231343"/>
              <a:gd name="connsiteY3" fmla="*/ 5944506 h 5955932"/>
              <a:gd name="connsiteX4" fmla="*/ 16006 w 12231343"/>
              <a:gd name="connsiteY4" fmla="*/ 5955932 h 5955932"/>
              <a:gd name="connsiteX5" fmla="*/ 0 w 12231343"/>
              <a:gd name="connsiteY5" fmla="*/ 1527698 h 5955932"/>
              <a:gd name="connsiteX6" fmla="*/ 2137558 w 12231343"/>
              <a:gd name="connsiteY6" fmla="*/ 0 h 5955932"/>
              <a:gd name="connsiteX0" fmla="*/ 2122993 w 12216778"/>
              <a:gd name="connsiteY0" fmla="*/ 0 h 5955932"/>
              <a:gd name="connsiteX1" fmla="*/ 2780581 w 12216778"/>
              <a:gd name="connsiteY1" fmla="*/ 0 h 5955932"/>
              <a:gd name="connsiteX2" fmla="*/ 12187508 w 12216778"/>
              <a:gd name="connsiteY2" fmla="*/ 2316631 h 5955932"/>
              <a:gd name="connsiteX3" fmla="*/ 12195184 w 12216778"/>
              <a:gd name="connsiteY3" fmla="*/ 5944506 h 5955932"/>
              <a:gd name="connsiteX4" fmla="*/ 1441 w 12216778"/>
              <a:gd name="connsiteY4" fmla="*/ 5955932 h 5955932"/>
              <a:gd name="connsiteX5" fmla="*/ 2368 w 12216778"/>
              <a:gd name="connsiteY5" fmla="*/ 579431 h 5955932"/>
              <a:gd name="connsiteX6" fmla="*/ 2122993 w 12216778"/>
              <a:gd name="connsiteY6" fmla="*/ 0 h 595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16778" h="5955932">
                <a:moveTo>
                  <a:pt x="2122993" y="0"/>
                </a:moveTo>
                <a:lnTo>
                  <a:pt x="2780581" y="0"/>
                </a:lnTo>
                <a:lnTo>
                  <a:pt x="12187508" y="2316631"/>
                </a:lnTo>
                <a:cubicBezTo>
                  <a:pt x="12193262" y="3355852"/>
                  <a:pt x="12245302" y="4526755"/>
                  <a:pt x="12195184" y="5944506"/>
                </a:cubicBezTo>
                <a:lnTo>
                  <a:pt x="1441" y="5955932"/>
                </a:lnTo>
                <a:cubicBezTo>
                  <a:pt x="-3894" y="4491729"/>
                  <a:pt x="7703" y="2043634"/>
                  <a:pt x="2368" y="579431"/>
                </a:cubicBezTo>
                <a:lnTo>
                  <a:pt x="2122993"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8" name="Title 1">
            <a:extLst>
              <a:ext uri="{FF2B5EF4-FFF2-40B4-BE49-F238E27FC236}">
                <a16:creationId xmlns:a16="http://schemas.microsoft.com/office/drawing/2014/main" id="{0FB01545-C324-834E-B554-6CD04948F564}"/>
              </a:ext>
            </a:extLst>
          </p:cNvPr>
          <p:cNvSpPr>
            <a:spLocks noGrp="1"/>
          </p:cNvSpPr>
          <p:nvPr>
            <p:ph type="title" hasCustomPrompt="1"/>
          </p:nvPr>
        </p:nvSpPr>
        <p:spPr>
          <a:xfrm>
            <a:off x="3409253" y="466725"/>
            <a:ext cx="8216231" cy="1254587"/>
          </a:xfrm>
          <a:prstGeom prst="rect">
            <a:avLst/>
          </a:prstGeom>
          <a:noFill/>
        </p:spPr>
        <p:txBody>
          <a:bodyPr wrap="square" lIns="0" tIns="45155" rIns="0" bIns="45155" rtlCol="0">
            <a:spAutoFit/>
          </a:bodyPr>
          <a:lstStyle>
            <a:lvl1pPr algn="r">
              <a:defRPr lang="en-GB" sz="2800" b="1" spc="100" dirty="0">
                <a:solidFill>
                  <a:schemeClr val="bg1"/>
                </a:solidFill>
                <a:latin typeface="+mn-lt"/>
                <a:ea typeface="+mn-ea"/>
                <a:cs typeface="+mn-cs"/>
              </a:defRPr>
            </a:lvl1pPr>
          </a:lstStyle>
          <a:p>
            <a:pPr marL="0" lvl="0" defTabSz="457200"/>
            <a:r>
              <a:rPr lang="en-US" dirty="0"/>
              <a:t>Click to edit Master title style</a:t>
            </a:r>
            <a:br>
              <a:rPr lang="en-US" dirty="0"/>
            </a:br>
            <a:r>
              <a:rPr lang="en-US" dirty="0"/>
              <a:t>max two to </a:t>
            </a:r>
            <a:br>
              <a:rPr lang="en-US" dirty="0"/>
            </a:br>
            <a:r>
              <a:rPr lang="en-US" dirty="0"/>
              <a:t>three lines</a:t>
            </a:r>
            <a:endParaRPr lang="en-GB" dirty="0"/>
          </a:p>
        </p:txBody>
      </p:sp>
      <p:sp>
        <p:nvSpPr>
          <p:cNvPr id="9" name="Content Placeholder 2">
            <a:extLst>
              <a:ext uri="{FF2B5EF4-FFF2-40B4-BE49-F238E27FC236}">
                <a16:creationId xmlns:a16="http://schemas.microsoft.com/office/drawing/2014/main" id="{2436D91C-3A23-A142-A8B0-6AAB9445C331}"/>
              </a:ext>
            </a:extLst>
          </p:cNvPr>
          <p:cNvSpPr>
            <a:spLocks noGrp="1"/>
          </p:cNvSpPr>
          <p:nvPr>
            <p:ph idx="1"/>
          </p:nvPr>
        </p:nvSpPr>
        <p:spPr>
          <a:xfrm>
            <a:off x="462102" y="2164289"/>
            <a:ext cx="7310297"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pic>
        <p:nvPicPr>
          <p:cNvPr id="3" name="Picture 2">
            <a:extLst>
              <a:ext uri="{FF2B5EF4-FFF2-40B4-BE49-F238E27FC236}">
                <a16:creationId xmlns:a16="http://schemas.microsoft.com/office/drawing/2014/main" id="{E9D92048-10C5-CD44-BE54-B7DFDF728D7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65460" y="0"/>
            <a:ext cx="753940" cy="933450"/>
          </a:xfrm>
          <a:prstGeom prst="rect">
            <a:avLst/>
          </a:prstGeom>
        </p:spPr>
      </p:pic>
    </p:spTree>
    <p:extLst>
      <p:ext uri="{BB962C8B-B14F-4D97-AF65-F5344CB8AC3E}">
        <p14:creationId xmlns:p14="http://schemas.microsoft.com/office/powerpoint/2010/main" val="3588233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8B6012-F4EA-FF46-A896-52CE935CB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7066" y="0"/>
            <a:ext cx="9704934" cy="6858000"/>
          </a:xfrm>
          <a:prstGeom prst="rect">
            <a:avLst/>
          </a:prstGeom>
        </p:spPr>
      </p:pic>
      <p:cxnSp>
        <p:nvCxnSpPr>
          <p:cNvPr id="10" name="Straight Connector 9">
            <a:extLst>
              <a:ext uri="{FF2B5EF4-FFF2-40B4-BE49-F238E27FC236}">
                <a16:creationId xmlns:a16="http://schemas.microsoft.com/office/drawing/2014/main" id="{38F6BDF1-47DC-0F41-A69E-24ADD2865981}"/>
              </a:ext>
            </a:extLst>
          </p:cNvPr>
          <p:cNvCxnSpPr/>
          <p:nvPr userDrawn="1"/>
        </p:nvCxnSpPr>
        <p:spPr>
          <a:xfrm>
            <a:off x="1156370" y="689003"/>
            <a:ext cx="2901727" cy="0"/>
          </a:xfrm>
          <a:prstGeom prst="line">
            <a:avLst/>
          </a:prstGeom>
          <a:ln w="63500">
            <a:solidFill>
              <a:srgbClr val="0F5573"/>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73CFA1D2-FB34-F248-B243-0004C91D8A30}"/>
              </a:ext>
            </a:extLst>
          </p:cNvPr>
          <p:cNvSpPr/>
          <p:nvPr userDrawn="1"/>
        </p:nvSpPr>
        <p:spPr>
          <a:xfrm>
            <a:off x="1" y="1561188"/>
            <a:ext cx="561236" cy="720000"/>
          </a:xfrm>
          <a:prstGeom prst="rect">
            <a:avLst/>
          </a:prstGeom>
          <a:solidFill>
            <a:srgbClr val="0F5573"/>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
        <p:nvSpPr>
          <p:cNvPr id="12" name="Title 1">
            <a:extLst>
              <a:ext uri="{FF2B5EF4-FFF2-40B4-BE49-F238E27FC236}">
                <a16:creationId xmlns:a16="http://schemas.microsoft.com/office/drawing/2014/main" id="{DD3B431B-AA79-D648-887A-C2D1091EE5D7}"/>
              </a:ext>
            </a:extLst>
          </p:cNvPr>
          <p:cNvSpPr>
            <a:spLocks noGrp="1"/>
          </p:cNvSpPr>
          <p:nvPr>
            <p:ph type="title"/>
          </p:nvPr>
        </p:nvSpPr>
        <p:spPr>
          <a:xfrm>
            <a:off x="1156370" y="788411"/>
            <a:ext cx="6817198" cy="478990"/>
          </a:xfrm>
          <a:prstGeom prst="rect">
            <a:avLst/>
          </a:prstGeom>
          <a:noFill/>
        </p:spPr>
        <p:txBody>
          <a:bodyPr wrap="square" lIns="0" tIns="45155" rIns="0" bIns="45155" rtlCol="0">
            <a:spAutoFit/>
          </a:bodyPr>
          <a:lstStyle>
            <a:lvl1pPr>
              <a:defRPr lang="en-GB" sz="2800" b="1" spc="100" dirty="0">
                <a:solidFill>
                  <a:srgbClr val="0F5573"/>
                </a:solidFill>
                <a:latin typeface="+mn-lt"/>
                <a:ea typeface="+mn-ea"/>
                <a:cs typeface="+mn-cs"/>
              </a:defRPr>
            </a:lvl1pPr>
          </a:lstStyle>
          <a:p>
            <a:pPr marL="0" lvl="0" defTabSz="457200"/>
            <a:r>
              <a:rPr lang="en-US" dirty="0"/>
              <a:t>Click to edit Master title style</a:t>
            </a:r>
            <a:endParaRPr lang="en-GB" dirty="0"/>
          </a:p>
        </p:txBody>
      </p:sp>
      <p:sp>
        <p:nvSpPr>
          <p:cNvPr id="14" name="Content Placeholder 2">
            <a:extLst>
              <a:ext uri="{FF2B5EF4-FFF2-40B4-BE49-F238E27FC236}">
                <a16:creationId xmlns:a16="http://schemas.microsoft.com/office/drawing/2014/main" id="{AE7E2630-AE5E-3443-95A6-8A4E60C78197}"/>
              </a:ext>
            </a:extLst>
          </p:cNvPr>
          <p:cNvSpPr>
            <a:spLocks noGrp="1"/>
          </p:cNvSpPr>
          <p:nvPr>
            <p:ph idx="1"/>
          </p:nvPr>
        </p:nvSpPr>
        <p:spPr>
          <a:xfrm>
            <a:off x="1156369" y="1825625"/>
            <a:ext cx="5811359" cy="1614686"/>
          </a:xfrm>
          <a:prstGeom prst="rect">
            <a:avLst/>
          </a:prstGeom>
          <a:noFill/>
        </p:spPr>
        <p:txBody>
          <a:bodyPr wrap="square" lIns="0" tIns="45155" rIns="0" bIns="45155" rtlCol="0">
            <a:spAutoFit/>
          </a:bodyPr>
          <a:lstStyle>
            <a:lvl1pPr>
              <a:defRPr lang="en-US" sz="1800" b="1" smtClean="0">
                <a:solidFill>
                  <a:srgbClr val="0F5573"/>
                </a:solidFill>
              </a:defRPr>
            </a:lvl1pPr>
            <a:lvl2pPr>
              <a:defRPr lang="en-US" sz="1837" smtClean="0">
                <a:solidFill>
                  <a:srgbClr val="0F5573"/>
                </a:solidFill>
              </a:defRPr>
            </a:lvl2pPr>
            <a:lvl3pPr>
              <a:defRPr lang="en-US" sz="1837" smtClean="0">
                <a:solidFill>
                  <a:srgbClr val="0F5573"/>
                </a:solidFill>
              </a:defRPr>
            </a:lvl3pPr>
            <a:lvl4pPr>
              <a:defRPr lang="en-US" sz="1837" smtClean="0">
                <a:solidFill>
                  <a:srgbClr val="0F5573"/>
                </a:solidFill>
              </a:defRPr>
            </a:lvl4pPr>
            <a:lvl5pPr>
              <a:defRPr lang="en-GB" sz="1837">
                <a:solidFill>
                  <a:srgbClr val="0F5573"/>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spTree>
    <p:extLst>
      <p:ext uri="{BB962C8B-B14F-4D97-AF65-F5344CB8AC3E}">
        <p14:creationId xmlns:p14="http://schemas.microsoft.com/office/powerpoint/2010/main" val="34819521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48B6012-F4EA-FF46-A896-52CE935CBB8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87066" y="0"/>
            <a:ext cx="9704934" cy="6858000"/>
          </a:xfrm>
          <a:prstGeom prst="rect">
            <a:avLst/>
          </a:prstGeom>
        </p:spPr>
      </p:pic>
      <p:sp>
        <p:nvSpPr>
          <p:cNvPr id="7" name="Title 1">
            <a:extLst>
              <a:ext uri="{FF2B5EF4-FFF2-40B4-BE49-F238E27FC236}">
                <a16:creationId xmlns:a16="http://schemas.microsoft.com/office/drawing/2014/main" id="{60323317-E7A3-334D-AC17-92E9A50F56C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15A7B5"/>
                </a:solidFill>
                <a:latin typeface="+mn-lt"/>
                <a:ea typeface="+mn-ea"/>
                <a:cs typeface="+mn-cs"/>
              </a:defRPr>
            </a:lvl1pPr>
          </a:lstStyle>
          <a:p>
            <a:pPr marL="0" lvl="0" defTabSz="457200"/>
            <a:r>
              <a:rPr lang="en-US" dirty="0"/>
              <a:t>Click to edit Master title style</a:t>
            </a:r>
            <a:endParaRPr lang="en-GB" dirty="0"/>
          </a:p>
        </p:txBody>
      </p:sp>
      <p:sp>
        <p:nvSpPr>
          <p:cNvPr id="8" name="Content Placeholder 2">
            <a:extLst>
              <a:ext uri="{FF2B5EF4-FFF2-40B4-BE49-F238E27FC236}">
                <a16:creationId xmlns:a16="http://schemas.microsoft.com/office/drawing/2014/main" id="{10433AD6-BC92-914A-BCAD-477169DEFE84}"/>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9" name="Straight Connector 8">
            <a:extLst>
              <a:ext uri="{FF2B5EF4-FFF2-40B4-BE49-F238E27FC236}">
                <a16:creationId xmlns:a16="http://schemas.microsoft.com/office/drawing/2014/main" id="{0CAB29FA-845F-EE48-92A1-91DE3844BE3C}"/>
              </a:ext>
            </a:extLst>
          </p:cNvPr>
          <p:cNvCxnSpPr/>
          <p:nvPr userDrawn="1"/>
        </p:nvCxnSpPr>
        <p:spPr>
          <a:xfrm>
            <a:off x="1156370" y="689003"/>
            <a:ext cx="2901727" cy="0"/>
          </a:xfrm>
          <a:prstGeom prst="line">
            <a:avLst/>
          </a:prstGeom>
          <a:ln w="63500">
            <a:solidFill>
              <a:srgbClr val="15A7B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E3A9C3D-CC23-0145-B208-34C8E1833361}"/>
              </a:ext>
            </a:extLst>
          </p:cNvPr>
          <p:cNvSpPr/>
          <p:nvPr userDrawn="1"/>
        </p:nvSpPr>
        <p:spPr>
          <a:xfrm>
            <a:off x="1" y="1561188"/>
            <a:ext cx="561236" cy="720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spTree>
    <p:extLst>
      <p:ext uri="{BB962C8B-B14F-4D97-AF65-F5344CB8AC3E}">
        <p14:creationId xmlns:p14="http://schemas.microsoft.com/office/powerpoint/2010/main" val="391055148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0323317-E7A3-334D-AC17-92E9A50F56CE}"/>
              </a:ext>
            </a:extLst>
          </p:cNvPr>
          <p:cNvSpPr>
            <a:spLocks noGrp="1"/>
          </p:cNvSpPr>
          <p:nvPr>
            <p:ph type="title"/>
          </p:nvPr>
        </p:nvSpPr>
        <p:spPr>
          <a:xfrm>
            <a:off x="1156369" y="788411"/>
            <a:ext cx="9981531" cy="478990"/>
          </a:xfrm>
          <a:prstGeom prst="rect">
            <a:avLst/>
          </a:prstGeom>
          <a:noFill/>
        </p:spPr>
        <p:txBody>
          <a:bodyPr wrap="square" lIns="0" tIns="45155" rIns="0" bIns="45155" rtlCol="0">
            <a:spAutoFit/>
          </a:bodyPr>
          <a:lstStyle>
            <a:lvl1pPr>
              <a:defRPr lang="en-GB" sz="2800" b="1" spc="100" dirty="0">
                <a:solidFill>
                  <a:srgbClr val="15A7B5"/>
                </a:solidFill>
                <a:latin typeface="+mn-lt"/>
                <a:ea typeface="+mn-ea"/>
                <a:cs typeface="+mn-cs"/>
              </a:defRPr>
            </a:lvl1pPr>
          </a:lstStyle>
          <a:p>
            <a:pPr marL="0" lvl="0" defTabSz="457200"/>
            <a:r>
              <a:rPr lang="en-US" dirty="0"/>
              <a:t>Click to edit Master title style</a:t>
            </a:r>
            <a:endParaRPr lang="en-GB" dirty="0"/>
          </a:p>
        </p:txBody>
      </p:sp>
      <p:sp>
        <p:nvSpPr>
          <p:cNvPr id="8" name="Content Placeholder 2">
            <a:extLst>
              <a:ext uri="{FF2B5EF4-FFF2-40B4-BE49-F238E27FC236}">
                <a16:creationId xmlns:a16="http://schemas.microsoft.com/office/drawing/2014/main" id="{10433AD6-BC92-914A-BCAD-477169DEFE84}"/>
              </a:ext>
            </a:extLst>
          </p:cNvPr>
          <p:cNvSpPr>
            <a:spLocks noGrp="1"/>
          </p:cNvSpPr>
          <p:nvPr>
            <p:ph idx="1"/>
          </p:nvPr>
        </p:nvSpPr>
        <p:spPr>
          <a:xfrm>
            <a:off x="1156369" y="1825625"/>
            <a:ext cx="9981532" cy="1614686"/>
          </a:xfrm>
          <a:prstGeom prst="rect">
            <a:avLst/>
          </a:prstGeom>
          <a:noFill/>
        </p:spPr>
        <p:txBody>
          <a:bodyPr wrap="square" lIns="0" tIns="45155" rIns="0" bIns="45155" rtlCol="0">
            <a:spAutoFit/>
          </a:bodyPr>
          <a:lstStyle>
            <a:lvl1pPr>
              <a:defRPr lang="en-US" sz="1800" b="1" smtClean="0">
                <a:solidFill>
                  <a:srgbClr val="15A7B5"/>
                </a:solidFill>
              </a:defRPr>
            </a:lvl1pPr>
            <a:lvl2pPr>
              <a:defRPr lang="en-US" sz="1837" smtClean="0">
                <a:solidFill>
                  <a:srgbClr val="15A7B5"/>
                </a:solidFill>
              </a:defRPr>
            </a:lvl2pPr>
            <a:lvl3pPr>
              <a:defRPr lang="en-US" sz="1837" smtClean="0">
                <a:solidFill>
                  <a:srgbClr val="15A7B5"/>
                </a:solidFill>
              </a:defRPr>
            </a:lvl3pPr>
            <a:lvl4pPr>
              <a:defRPr lang="en-US" sz="1837" smtClean="0">
                <a:solidFill>
                  <a:srgbClr val="15A7B5"/>
                </a:solidFill>
              </a:defRPr>
            </a:lvl4pPr>
            <a:lvl5pPr>
              <a:defRPr lang="en-GB" sz="1837">
                <a:solidFill>
                  <a:srgbClr val="15A7B5"/>
                </a:solidFill>
              </a:defRPr>
            </a:lvl5pPr>
          </a:lstStyle>
          <a:p>
            <a:pPr marL="0" lvl="0" defTabSz="914226"/>
            <a:r>
              <a:rPr lang="en-US" dirty="0"/>
              <a:t>Click to edit Master text styles</a:t>
            </a:r>
          </a:p>
          <a:p>
            <a:pPr marL="457114" lvl="1" defTabSz="914226"/>
            <a:r>
              <a:rPr lang="en-US" dirty="0"/>
              <a:t>Second level</a:t>
            </a:r>
          </a:p>
          <a:p>
            <a:pPr marL="914226" lvl="2" defTabSz="914226"/>
            <a:r>
              <a:rPr lang="en-US" dirty="0"/>
              <a:t>Third level</a:t>
            </a:r>
          </a:p>
          <a:p>
            <a:pPr marL="1371341" lvl="3" defTabSz="914226"/>
            <a:r>
              <a:rPr lang="en-US" dirty="0"/>
              <a:t>Fourth level</a:t>
            </a:r>
          </a:p>
          <a:p>
            <a:pPr marL="1828454" lvl="4" defTabSz="914226"/>
            <a:r>
              <a:rPr lang="en-US" dirty="0"/>
              <a:t>Fifth level</a:t>
            </a:r>
            <a:endParaRPr lang="en-GB" dirty="0"/>
          </a:p>
        </p:txBody>
      </p:sp>
      <p:cxnSp>
        <p:nvCxnSpPr>
          <p:cNvPr id="9" name="Straight Connector 8">
            <a:extLst>
              <a:ext uri="{FF2B5EF4-FFF2-40B4-BE49-F238E27FC236}">
                <a16:creationId xmlns:a16="http://schemas.microsoft.com/office/drawing/2014/main" id="{0CAB29FA-845F-EE48-92A1-91DE3844BE3C}"/>
              </a:ext>
            </a:extLst>
          </p:cNvPr>
          <p:cNvCxnSpPr/>
          <p:nvPr userDrawn="1"/>
        </p:nvCxnSpPr>
        <p:spPr>
          <a:xfrm>
            <a:off x="1156370" y="689003"/>
            <a:ext cx="2901727" cy="0"/>
          </a:xfrm>
          <a:prstGeom prst="line">
            <a:avLst/>
          </a:prstGeom>
          <a:ln w="63500">
            <a:solidFill>
              <a:srgbClr val="15A7B5"/>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6E3A9C3D-CC23-0145-B208-34C8E1833361}"/>
              </a:ext>
            </a:extLst>
          </p:cNvPr>
          <p:cNvSpPr/>
          <p:nvPr userDrawn="1"/>
        </p:nvSpPr>
        <p:spPr>
          <a:xfrm>
            <a:off x="1" y="1561188"/>
            <a:ext cx="561236" cy="720000"/>
          </a:xfrm>
          <a:prstGeom prst="rect">
            <a:avLst/>
          </a:prstGeom>
          <a:solidFill>
            <a:srgbClr val="15A7B5"/>
          </a:solidFill>
          <a:ln>
            <a:noFill/>
          </a:ln>
        </p:spPr>
        <p:style>
          <a:lnRef idx="2">
            <a:schemeClr val="accent1">
              <a:shade val="50000"/>
            </a:schemeClr>
          </a:lnRef>
          <a:fillRef idx="1">
            <a:schemeClr val="accent1"/>
          </a:fillRef>
          <a:effectRef idx="0">
            <a:schemeClr val="accent1"/>
          </a:effectRef>
          <a:fontRef idx="minor">
            <a:schemeClr val="lt1"/>
          </a:fontRef>
        </p:style>
        <p:txBody>
          <a:bodyPr lIns="90308" tIns="45155" rIns="90308" bIns="45155" rtlCol="0" anchor="ctr"/>
          <a:lstStyle/>
          <a:p>
            <a:pPr algn="ctr"/>
            <a:endParaRPr lang="en-GB" sz="1666">
              <a:solidFill>
                <a:srgbClr val="15A7B5"/>
              </a:solidFill>
            </a:endParaRPr>
          </a:p>
        </p:txBody>
      </p:sp>
      <p:pic>
        <p:nvPicPr>
          <p:cNvPr id="3" name="Picture 2">
            <a:extLst>
              <a:ext uri="{FF2B5EF4-FFF2-40B4-BE49-F238E27FC236}">
                <a16:creationId xmlns:a16="http://schemas.microsoft.com/office/drawing/2014/main" id="{13063966-D911-A24F-9B1A-867775690A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97470" y="0"/>
            <a:ext cx="13104459" cy="6858000"/>
          </a:xfrm>
          <a:prstGeom prst="rect">
            <a:avLst/>
          </a:prstGeom>
        </p:spPr>
      </p:pic>
    </p:spTree>
    <p:extLst>
      <p:ext uri="{BB962C8B-B14F-4D97-AF65-F5344CB8AC3E}">
        <p14:creationId xmlns:p14="http://schemas.microsoft.com/office/powerpoint/2010/main" val="3992241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06C9D-9135-4999-BFE4-64136B40F41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C8032D9-E282-41AC-B12B-5CCAF4488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26633-D45C-4611-9D40-3B38194A1A7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BF8C038-28C0-4904-90D0-BFCF9498856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5714420-911F-4EFE-A418-C2C6F21C461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998B190-1ADB-4673-9046-0D118E4BE6DC}"/>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8" name="Footer Placeholder 7">
            <a:extLst>
              <a:ext uri="{FF2B5EF4-FFF2-40B4-BE49-F238E27FC236}">
                <a16:creationId xmlns:a16="http://schemas.microsoft.com/office/drawing/2014/main" id="{4ECBD06B-CBD0-4B1A-9C03-BACDCF1C3C6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089C2D3-EB4B-424C-A55B-56E5919DBC46}"/>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1342713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889ED-08E2-42C2-A043-5A72EDE2C4B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010D40C-083E-48C6-8505-90CB31D6CE4F}"/>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4" name="Footer Placeholder 3">
            <a:extLst>
              <a:ext uri="{FF2B5EF4-FFF2-40B4-BE49-F238E27FC236}">
                <a16:creationId xmlns:a16="http://schemas.microsoft.com/office/drawing/2014/main" id="{77689A76-EF67-4C9A-9A42-278FAB63A9A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F04224-8433-4197-BC0B-85B00F12BD9C}"/>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2081489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12A36A1-0309-455A-9AF8-79D7B717D3A2}"/>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3" name="Footer Placeholder 2">
            <a:extLst>
              <a:ext uri="{FF2B5EF4-FFF2-40B4-BE49-F238E27FC236}">
                <a16:creationId xmlns:a16="http://schemas.microsoft.com/office/drawing/2014/main" id="{5ECD4C01-F4B4-4567-AD76-D4FD532DB3D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892FD29-5197-414B-BC29-46BF333DFC31}"/>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2933071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18E234-38A5-42CA-89D7-0625FE78BB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5886187-7700-484F-B79B-9D1E6CA2F7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8342129-49A3-448D-AF65-B65E6C9B9EB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F73259-0201-48D3-B7F1-9360B4A987AA}"/>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6" name="Footer Placeholder 5">
            <a:extLst>
              <a:ext uri="{FF2B5EF4-FFF2-40B4-BE49-F238E27FC236}">
                <a16:creationId xmlns:a16="http://schemas.microsoft.com/office/drawing/2014/main" id="{F8217239-AAD6-4579-B688-7A2DFCD98E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5796EC-043D-4BD9-9F71-BA305BF0015E}"/>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3878784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BD4281-8C23-445C-BE85-A41AE17DE9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0F72EC7-97B7-4D0C-ABC6-BF748429C2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409BC2B-33F2-4B98-B7CD-C5FC7E1F586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5ADDD38-3A50-4EDD-B3D6-6338522CF751}"/>
              </a:ext>
            </a:extLst>
          </p:cNvPr>
          <p:cNvSpPr>
            <a:spLocks noGrp="1"/>
          </p:cNvSpPr>
          <p:nvPr>
            <p:ph type="dt" sz="half" idx="10"/>
          </p:nvPr>
        </p:nvSpPr>
        <p:spPr/>
        <p:txBody>
          <a:bodyPr/>
          <a:lstStyle/>
          <a:p>
            <a:fld id="{65FD2786-5579-4D5A-BF59-6357BC94FD92}" type="datetimeFigureOut">
              <a:rPr lang="en-GB" smtClean="0"/>
              <a:t>16/03/2021</a:t>
            </a:fld>
            <a:endParaRPr lang="en-GB"/>
          </a:p>
        </p:txBody>
      </p:sp>
      <p:sp>
        <p:nvSpPr>
          <p:cNvPr id="6" name="Footer Placeholder 5">
            <a:extLst>
              <a:ext uri="{FF2B5EF4-FFF2-40B4-BE49-F238E27FC236}">
                <a16:creationId xmlns:a16="http://schemas.microsoft.com/office/drawing/2014/main" id="{7728F863-3626-4C1B-BF3A-29AE80EAA9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897C3D7-9FDF-4334-B94A-721175AD8F39}"/>
              </a:ext>
            </a:extLst>
          </p:cNvPr>
          <p:cNvSpPr>
            <a:spLocks noGrp="1"/>
          </p:cNvSpPr>
          <p:nvPr>
            <p:ph type="sldNum" sz="quarter" idx="12"/>
          </p:nvPr>
        </p:nvSpPr>
        <p:spPr/>
        <p:txBody>
          <a:bodyPr/>
          <a:lstStyle/>
          <a:p>
            <a:fld id="{220285E6-1029-4607-BCB0-BB080B9854F3}" type="slidenum">
              <a:rPr lang="en-GB" smtClean="0"/>
              <a:t>‹#›</a:t>
            </a:fld>
            <a:endParaRPr lang="en-GB"/>
          </a:p>
        </p:txBody>
      </p:sp>
    </p:spTree>
    <p:extLst>
      <p:ext uri="{BB962C8B-B14F-4D97-AF65-F5344CB8AC3E}">
        <p14:creationId xmlns:p14="http://schemas.microsoft.com/office/powerpoint/2010/main" val="35948773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theme" Target="../theme/theme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theme" Target="../theme/theme4.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image" Target="../media/image9.png"/><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857813-90D1-4994-8EDE-2C04CBCE55D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1C59F31-54DC-4071-B5EE-617759D25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F3C2AF-D9C6-4F8E-A7F1-CBCA51B896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FD2786-5579-4D5A-BF59-6357BC94FD92}" type="datetimeFigureOut">
              <a:rPr lang="en-GB" smtClean="0"/>
              <a:t>16/03/2021</a:t>
            </a:fld>
            <a:endParaRPr lang="en-GB"/>
          </a:p>
        </p:txBody>
      </p:sp>
      <p:sp>
        <p:nvSpPr>
          <p:cNvPr id="5" name="Footer Placeholder 4">
            <a:extLst>
              <a:ext uri="{FF2B5EF4-FFF2-40B4-BE49-F238E27FC236}">
                <a16:creationId xmlns:a16="http://schemas.microsoft.com/office/drawing/2014/main" id="{3E26FA0A-7F4F-4ABE-A294-C1E8C17A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1CC3B22-0C8A-41ED-9718-26563FF7E16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285E6-1029-4607-BCB0-BB080B9854F3}" type="slidenum">
              <a:rPr lang="en-GB" smtClean="0"/>
              <a:t>‹#›</a:t>
            </a:fld>
            <a:endParaRPr lang="en-GB"/>
          </a:p>
        </p:txBody>
      </p:sp>
    </p:spTree>
    <p:extLst>
      <p:ext uri="{BB962C8B-B14F-4D97-AF65-F5344CB8AC3E}">
        <p14:creationId xmlns:p14="http://schemas.microsoft.com/office/powerpoint/2010/main" val="3582319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TextBox 8"/>
          <p:cNvSpPr txBox="1"/>
          <p:nvPr userDrawn="1"/>
        </p:nvSpPr>
        <p:spPr>
          <a:xfrm>
            <a:off x="388419" y="6372537"/>
            <a:ext cx="863149" cy="276999"/>
          </a:xfrm>
          <a:prstGeom prst="rect">
            <a:avLst/>
          </a:prstGeom>
          <a:noFill/>
        </p:spPr>
        <p:txBody>
          <a:bodyPr wrap="square" rtlCol="0">
            <a:spAutoFit/>
          </a:bodyPr>
          <a:lstStyle/>
          <a:p>
            <a:pPr algn="l"/>
            <a:fld id="{34F92BC6-D7C3-584B-87F2-0B845776A5AD}" type="slidenum">
              <a:rPr lang="en-US" sz="1200" smtClean="0">
                <a:solidFill>
                  <a:schemeClr val="accent3">
                    <a:lumMod val="60000"/>
                    <a:lumOff val="40000"/>
                  </a:schemeClr>
                </a:solidFill>
                <a:latin typeface="Arial" panose="020B0604020202020204" pitchFamily="34" charset="0"/>
                <a:cs typeface="Arial" panose="020B0604020202020204" pitchFamily="34" charset="0"/>
              </a:rPr>
              <a:pPr algn="l"/>
              <a:t>‹#›</a:t>
            </a:fld>
            <a:r>
              <a:rPr lang="en-US" sz="1200" dirty="0">
                <a:solidFill>
                  <a:schemeClr val="accent3">
                    <a:lumMod val="60000"/>
                    <a:lumOff val="40000"/>
                  </a:schemeClr>
                </a:solidFill>
                <a:latin typeface="Arial" panose="020B0604020202020204" pitchFamily="34" charset="0"/>
                <a:cs typeface="Arial" panose="020B0604020202020204" pitchFamily="34" charset="0"/>
              </a:rPr>
              <a:t> </a:t>
            </a:r>
            <a:r>
              <a:rPr lang="en-US" sz="1200" dirty="0">
                <a:solidFill>
                  <a:schemeClr val="accent3"/>
                </a:solidFill>
                <a:latin typeface="Arial" panose="020B0604020202020204" pitchFamily="34" charset="0"/>
                <a:cs typeface="Arial" panose="020B0604020202020204" pitchFamily="34" charset="0"/>
              </a:rPr>
              <a:t> </a:t>
            </a:r>
            <a:r>
              <a:rPr lang="en-US" sz="1200" dirty="0">
                <a:solidFill>
                  <a:srgbClr val="005EB8"/>
                </a:solidFill>
                <a:latin typeface="Arial" panose="020B0604020202020204" pitchFamily="34" charset="0"/>
                <a:cs typeface="Arial" panose="020B0604020202020204" pitchFamily="34" charset="0"/>
              </a:rPr>
              <a:t> |</a:t>
            </a:r>
          </a:p>
        </p:txBody>
      </p:sp>
      <p:sp>
        <p:nvSpPr>
          <p:cNvPr id="10" name="Footer Placeholder 2"/>
          <p:cNvSpPr>
            <a:spLocks noGrp="1"/>
          </p:cNvSpPr>
          <p:nvPr>
            <p:ph type="ftr" sz="quarter" idx="3"/>
          </p:nvPr>
        </p:nvSpPr>
        <p:spPr>
          <a:xfrm>
            <a:off x="920902" y="6333440"/>
            <a:ext cx="7630885" cy="365125"/>
          </a:xfrm>
          <a:prstGeom prst="rect">
            <a:avLst/>
          </a:prstGeom>
        </p:spPr>
        <p:txBody>
          <a:bodyPr vert="horz" lIns="91440" tIns="45720" rIns="91440" bIns="45720" rtlCol="0" anchor="ctr"/>
          <a:lstStyle>
            <a:lvl1pPr algn="l">
              <a:defRPr sz="1200" b="0">
                <a:solidFill>
                  <a:schemeClr val="accent3">
                    <a:lumMod val="60000"/>
                    <a:lumOff val="40000"/>
                  </a:schemeClr>
                </a:solidFill>
                <a:latin typeface="Arial" charset="0"/>
                <a:ea typeface="Arial" charset="0"/>
                <a:cs typeface="Arial" charset="0"/>
              </a:defRPr>
            </a:lvl1pPr>
          </a:lstStyle>
          <a:p>
            <a:r>
              <a:rPr lang="en-US" dirty="0"/>
              <a:t>Presentation title</a:t>
            </a:r>
          </a:p>
        </p:txBody>
      </p:sp>
    </p:spTree>
    <p:extLst>
      <p:ext uri="{BB962C8B-B14F-4D97-AF65-F5344CB8AC3E}">
        <p14:creationId xmlns:p14="http://schemas.microsoft.com/office/powerpoint/2010/main" val="3595042090"/>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358726"/>
            <a:ext cx="10972800" cy="105891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marL="192881" marR="0" lvl="0" indent="-192881"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a:pPr>
            <a:r>
              <a:rPr lang="en-US" dirty="0"/>
              <a:t>Edit Master text styles</a:t>
            </a:r>
          </a:p>
          <a:p>
            <a:pPr marL="192881" marR="0" lvl="1" indent="-192881"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a:pPr>
            <a:r>
              <a:rPr lang="en-US" dirty="0"/>
              <a:t>Second level</a:t>
            </a:r>
          </a:p>
          <a:p>
            <a:pPr marL="192881" marR="0" lvl="2" indent="-192881"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a:pPr>
            <a:r>
              <a:rPr lang="en-US" dirty="0"/>
              <a:t>Third level</a:t>
            </a:r>
          </a:p>
          <a:p>
            <a:pPr marL="192881" marR="0" lvl="3" indent="-192881"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a:pPr>
            <a:r>
              <a:rPr lang="en-US" dirty="0"/>
              <a:t>Fourth level</a:t>
            </a:r>
          </a:p>
          <a:p>
            <a:pPr marL="192881" marR="0" lvl="4" indent="-192881"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a:pPr>
            <a:r>
              <a:rPr lang="en-US" dirty="0"/>
              <a:t>Fifth level</a:t>
            </a:r>
          </a:p>
        </p:txBody>
      </p:sp>
      <p:sp>
        <p:nvSpPr>
          <p:cNvPr id="7" name="Date Placeholder 3">
            <a:extLst>
              <a:ext uri="{FF2B5EF4-FFF2-40B4-BE49-F238E27FC236}">
                <a16:creationId xmlns:a16="http://schemas.microsoft.com/office/drawing/2014/main" id="{C3EB4C9B-372E-0441-B27C-310F434F4F0F}"/>
              </a:ext>
            </a:extLst>
          </p:cNvPr>
          <p:cNvSpPr>
            <a:spLocks noGrp="1"/>
          </p:cNvSpPr>
          <p:nvPr>
            <p:ph type="dt" sz="half" idx="2"/>
          </p:nvPr>
        </p:nvSpPr>
        <p:spPr>
          <a:xfrm>
            <a:off x="8592003" y="6356355"/>
            <a:ext cx="1886807" cy="365125"/>
          </a:xfrm>
          <a:prstGeom prst="rect">
            <a:avLst/>
          </a:prstGeom>
        </p:spPr>
        <p:txBody>
          <a:bodyPr/>
          <a:lstStyle>
            <a:lvl1pPr algn="r">
              <a:defRPr sz="600" b="0" i="0">
                <a:solidFill>
                  <a:schemeClr val="tx2"/>
                </a:solidFill>
                <a:latin typeface="Verdana" panose="020B0604030504040204" pitchFamily="34" charset="0"/>
                <a:ea typeface="Verdana" panose="020B0604030504040204" pitchFamily="34" charset="0"/>
                <a:cs typeface="Verdana" panose="020B0604030504040204" pitchFamily="34" charset="0"/>
              </a:defRPr>
            </a:lvl1pPr>
          </a:lstStyle>
          <a:p>
            <a:fld id="{C25C0F9D-2383-4718-82E4-42A0BB14F536}" type="datetime1">
              <a:rPr lang="en-GB" smtClean="0"/>
              <a:t>16/03/2021</a:t>
            </a:fld>
            <a:endParaRPr lang="en-GB"/>
          </a:p>
        </p:txBody>
      </p:sp>
      <p:sp>
        <p:nvSpPr>
          <p:cNvPr id="8" name="Footer Placeholder 4">
            <a:extLst>
              <a:ext uri="{FF2B5EF4-FFF2-40B4-BE49-F238E27FC236}">
                <a16:creationId xmlns:a16="http://schemas.microsoft.com/office/drawing/2014/main" id="{4F3A1CDF-D1C1-0648-9DAB-E9C5EFAEA2AB}"/>
              </a:ext>
            </a:extLst>
          </p:cNvPr>
          <p:cNvSpPr>
            <a:spLocks noGrp="1"/>
          </p:cNvSpPr>
          <p:nvPr>
            <p:ph type="ftr" sz="quarter" idx="3"/>
          </p:nvPr>
        </p:nvSpPr>
        <p:spPr>
          <a:xfrm>
            <a:off x="2326434" y="6356355"/>
            <a:ext cx="6179169" cy="365125"/>
          </a:xfrm>
          <a:prstGeom prst="rect">
            <a:avLst/>
          </a:prstGeom>
        </p:spPr>
        <p:txBody>
          <a:bodyPr/>
          <a:lstStyle>
            <a:lvl1pPr algn="l">
              <a:defRPr sz="600" b="1">
                <a:solidFill>
                  <a:srgbClr val="4A4948"/>
                </a:solidFill>
                <a:latin typeface="Verdana" panose="020B0604030504040204" pitchFamily="34" charset="0"/>
                <a:ea typeface="Verdana" panose="020B0604030504040204" pitchFamily="34" charset="0"/>
                <a:cs typeface="Verdana" panose="020B0604030504040204" pitchFamily="34" charset="0"/>
              </a:defRPr>
            </a:lvl1pPr>
          </a:lstStyle>
          <a:p>
            <a:endParaRPr lang="en-GB"/>
          </a:p>
        </p:txBody>
      </p:sp>
      <p:sp>
        <p:nvSpPr>
          <p:cNvPr id="9" name="Slide Number Placeholder 5">
            <a:extLst>
              <a:ext uri="{FF2B5EF4-FFF2-40B4-BE49-F238E27FC236}">
                <a16:creationId xmlns:a16="http://schemas.microsoft.com/office/drawing/2014/main" id="{1DAA8B09-7A15-FA4D-97A6-319EC90D2A4D}"/>
              </a:ext>
            </a:extLst>
          </p:cNvPr>
          <p:cNvSpPr>
            <a:spLocks noGrp="1"/>
          </p:cNvSpPr>
          <p:nvPr>
            <p:ph type="sldNum" sz="quarter" idx="4"/>
          </p:nvPr>
        </p:nvSpPr>
        <p:spPr>
          <a:xfrm>
            <a:off x="10560147" y="6356355"/>
            <a:ext cx="1022252" cy="365125"/>
          </a:xfrm>
          <a:prstGeom prst="rect">
            <a:avLst/>
          </a:prstGeom>
        </p:spPr>
        <p:txBody>
          <a:bodyPr/>
          <a:lstStyle>
            <a:lvl1pPr algn="r">
              <a:defRPr sz="600" b="1">
                <a:solidFill>
                  <a:schemeClr val="bg2"/>
                </a:solidFill>
                <a:latin typeface="Verdana" panose="020B0604030504040204" pitchFamily="34" charset="0"/>
                <a:ea typeface="Verdana" panose="020B0604030504040204" pitchFamily="34" charset="0"/>
                <a:cs typeface="Verdana" panose="020B0604030504040204" pitchFamily="34" charset="0"/>
              </a:defRPr>
            </a:lvl1pPr>
          </a:lstStyle>
          <a:p>
            <a:fld id="{FE875FFD-734D-438E-824D-D35941EAF710}" type="slidenum">
              <a:rPr lang="en-GB" smtClean="0"/>
              <a:t>‹#›</a:t>
            </a:fld>
            <a:endParaRPr lang="en-GB"/>
          </a:p>
        </p:txBody>
      </p:sp>
    </p:spTree>
    <p:extLst>
      <p:ext uri="{BB962C8B-B14F-4D97-AF65-F5344CB8AC3E}">
        <p14:creationId xmlns:p14="http://schemas.microsoft.com/office/powerpoint/2010/main" val="397714665"/>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Lst>
  <p:hf hdr="0" ftr="0" dt="0"/>
  <p:txStyles>
    <p:titleStyle>
      <a:lvl1pPr marL="0" marR="0" indent="0" algn="l" defTabSz="257175" rtl="0" eaLnBrk="1" fontAlgn="auto" latinLnBrk="0" hangingPunct="1">
        <a:lnSpc>
          <a:spcPct val="100000"/>
        </a:lnSpc>
        <a:spcBef>
          <a:spcPct val="0"/>
        </a:spcBef>
        <a:spcAft>
          <a:spcPts val="0"/>
        </a:spcAft>
        <a:buClrTx/>
        <a:buSzTx/>
        <a:buFontTx/>
        <a:buNone/>
        <a:tabLst/>
        <a:defRPr sz="2100" b="0" i="0" kern="1200">
          <a:solidFill>
            <a:schemeClr val="bg2"/>
          </a:solidFill>
          <a:latin typeface="Verdana" panose="020B0604030504040204" pitchFamily="34" charset="0"/>
          <a:ea typeface="Verdana" panose="020B0604030504040204" pitchFamily="34" charset="0"/>
          <a:cs typeface="Verdana" panose="020B0604030504040204" pitchFamily="34" charset="0"/>
        </a:defRPr>
      </a:lvl1pPr>
    </p:titleStyle>
    <p:bodyStyle>
      <a:lvl1pPr marL="176808" marR="0" indent="-176808" algn="l" defTabSz="257175" rtl="0" eaLnBrk="1" fontAlgn="auto" latinLnBrk="0" hangingPunct="1">
        <a:lnSpc>
          <a:spcPct val="100000"/>
        </a:lnSpc>
        <a:spcBef>
          <a:spcPct val="20000"/>
        </a:spcBef>
        <a:spcAft>
          <a:spcPts val="0"/>
        </a:spcAft>
        <a:buClr>
          <a:srgbClr val="DF4661"/>
        </a:buClr>
        <a:buSzTx/>
        <a:buFont typeface="Courier New" panose="02070309020205020404" pitchFamily="49" charset="0"/>
        <a:buChar char="o"/>
        <a:tabLst/>
        <a:defRPr sz="135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50937" marR="0" indent="-150019" algn="l" defTabSz="257175" rtl="0" eaLnBrk="1" fontAlgn="auto" latinLnBrk="0" hangingPunct="1">
        <a:lnSpc>
          <a:spcPct val="100000"/>
        </a:lnSpc>
        <a:spcBef>
          <a:spcPct val="20000"/>
        </a:spcBef>
        <a:spcAft>
          <a:spcPts val="0"/>
        </a:spcAft>
        <a:buClr>
          <a:srgbClr val="DF4661"/>
        </a:buClr>
        <a:buSzTx/>
        <a:buFont typeface="Arial"/>
        <a:buChar char="–"/>
        <a:tabLst/>
        <a:defRPr sz="135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475953" marR="0" indent="-125016" algn="l" defTabSz="257175" rtl="0" eaLnBrk="1" fontAlgn="auto" latinLnBrk="0" hangingPunct="1">
        <a:lnSpc>
          <a:spcPct val="100000"/>
        </a:lnSpc>
        <a:spcBef>
          <a:spcPct val="20000"/>
        </a:spcBef>
        <a:spcAft>
          <a:spcPts val="0"/>
        </a:spcAft>
        <a:buClr>
          <a:srgbClr val="DF4661"/>
        </a:buClr>
        <a:buSzTx/>
        <a:buFont typeface="Arial"/>
        <a:buChar char="•"/>
        <a:tabLst/>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625079" marR="0" indent="-149126" algn="l" defTabSz="257175" rtl="0" eaLnBrk="1" fontAlgn="auto" latinLnBrk="0" hangingPunct="1">
        <a:lnSpc>
          <a:spcPct val="100000"/>
        </a:lnSpc>
        <a:spcBef>
          <a:spcPct val="20000"/>
        </a:spcBef>
        <a:spcAft>
          <a:spcPts val="0"/>
        </a:spcAft>
        <a:buClr>
          <a:srgbClr val="DF4661"/>
        </a:buClr>
        <a:buSzTx/>
        <a:buFont typeface="Arial"/>
        <a:buChar char="–"/>
        <a:tabLst/>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778669" marR="0" indent="-153591" algn="l" defTabSz="257175" rtl="0" eaLnBrk="1" fontAlgn="auto" latinLnBrk="0" hangingPunct="1">
        <a:lnSpc>
          <a:spcPct val="100000"/>
        </a:lnSpc>
        <a:spcBef>
          <a:spcPct val="20000"/>
        </a:spcBef>
        <a:spcAft>
          <a:spcPts val="0"/>
        </a:spcAft>
        <a:buClr>
          <a:srgbClr val="DF4661"/>
        </a:buClr>
        <a:buSzTx/>
        <a:buFont typeface="Arial"/>
        <a:buChar char="»"/>
        <a:tabLst/>
        <a:defRPr sz="1200" b="0" i="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414463" indent="-128588" algn="l" defTabSz="257175" rtl="0" eaLnBrk="1" latinLnBrk="0" hangingPunct="1">
        <a:spcBef>
          <a:spcPct val="20000"/>
        </a:spcBef>
        <a:buFont typeface="Arial"/>
        <a:buChar char="•"/>
        <a:defRPr sz="1125" kern="1200">
          <a:solidFill>
            <a:schemeClr val="tx1"/>
          </a:solidFill>
          <a:latin typeface="+mn-lt"/>
          <a:ea typeface="+mn-ea"/>
          <a:cs typeface="+mn-cs"/>
        </a:defRPr>
      </a:lvl6pPr>
      <a:lvl7pPr marL="1671638" indent="-128588" algn="l" defTabSz="257175" rtl="0" eaLnBrk="1" latinLnBrk="0" hangingPunct="1">
        <a:spcBef>
          <a:spcPct val="20000"/>
        </a:spcBef>
        <a:buFont typeface="Arial"/>
        <a:buChar char="•"/>
        <a:defRPr sz="1125" kern="1200">
          <a:solidFill>
            <a:schemeClr val="tx1"/>
          </a:solidFill>
          <a:latin typeface="+mn-lt"/>
          <a:ea typeface="+mn-ea"/>
          <a:cs typeface="+mn-cs"/>
        </a:defRPr>
      </a:lvl7pPr>
      <a:lvl8pPr marL="1928813" indent="-128588" algn="l" defTabSz="257175" rtl="0" eaLnBrk="1" latinLnBrk="0" hangingPunct="1">
        <a:spcBef>
          <a:spcPct val="20000"/>
        </a:spcBef>
        <a:buFont typeface="Arial"/>
        <a:buChar char="•"/>
        <a:defRPr sz="1125" kern="1200">
          <a:solidFill>
            <a:schemeClr val="tx1"/>
          </a:solidFill>
          <a:latin typeface="+mn-lt"/>
          <a:ea typeface="+mn-ea"/>
          <a:cs typeface="+mn-cs"/>
        </a:defRPr>
      </a:lvl8pPr>
      <a:lvl9pPr marL="2185988" indent="-128588" algn="l" defTabSz="257175" rtl="0" eaLnBrk="1" latinLnBrk="0" hangingPunct="1">
        <a:spcBef>
          <a:spcPct val="20000"/>
        </a:spcBef>
        <a:buFont typeface="Arial"/>
        <a:buChar char="•"/>
        <a:defRPr sz="1125" kern="1200">
          <a:solidFill>
            <a:schemeClr val="tx1"/>
          </a:solidFill>
          <a:latin typeface="+mn-lt"/>
          <a:ea typeface="+mn-ea"/>
          <a:cs typeface="+mn-cs"/>
        </a:defRPr>
      </a:lvl9pPr>
    </p:bodyStyle>
    <p:otherStyle>
      <a:defPPr>
        <a:defRPr lang="en-US"/>
      </a:defPPr>
      <a:lvl1pPr marL="0" algn="l" defTabSz="257175" rtl="0" eaLnBrk="1" latinLnBrk="0" hangingPunct="1">
        <a:defRPr sz="1013" kern="1200">
          <a:solidFill>
            <a:schemeClr val="tx1"/>
          </a:solidFill>
          <a:latin typeface="+mn-lt"/>
          <a:ea typeface="+mn-ea"/>
          <a:cs typeface="+mn-cs"/>
        </a:defRPr>
      </a:lvl1pPr>
      <a:lvl2pPr marL="257175" algn="l" defTabSz="257175" rtl="0" eaLnBrk="1" latinLnBrk="0" hangingPunct="1">
        <a:defRPr sz="1013" kern="1200">
          <a:solidFill>
            <a:schemeClr val="tx1"/>
          </a:solidFill>
          <a:latin typeface="+mn-lt"/>
          <a:ea typeface="+mn-ea"/>
          <a:cs typeface="+mn-cs"/>
        </a:defRPr>
      </a:lvl2pPr>
      <a:lvl3pPr marL="514350" algn="l" defTabSz="257175" rtl="0" eaLnBrk="1" latinLnBrk="0" hangingPunct="1">
        <a:defRPr sz="1013" kern="1200">
          <a:solidFill>
            <a:schemeClr val="tx1"/>
          </a:solidFill>
          <a:latin typeface="+mn-lt"/>
          <a:ea typeface="+mn-ea"/>
          <a:cs typeface="+mn-cs"/>
        </a:defRPr>
      </a:lvl3pPr>
      <a:lvl4pPr marL="771525" algn="l" defTabSz="257175" rtl="0" eaLnBrk="1" latinLnBrk="0" hangingPunct="1">
        <a:defRPr sz="1013" kern="1200">
          <a:solidFill>
            <a:schemeClr val="tx1"/>
          </a:solidFill>
          <a:latin typeface="+mn-lt"/>
          <a:ea typeface="+mn-ea"/>
          <a:cs typeface="+mn-cs"/>
        </a:defRPr>
      </a:lvl4pPr>
      <a:lvl5pPr marL="1028700" algn="l" defTabSz="257175" rtl="0" eaLnBrk="1" latinLnBrk="0" hangingPunct="1">
        <a:defRPr sz="1013" kern="1200">
          <a:solidFill>
            <a:schemeClr val="tx1"/>
          </a:solidFill>
          <a:latin typeface="+mn-lt"/>
          <a:ea typeface="+mn-ea"/>
          <a:cs typeface="+mn-cs"/>
        </a:defRPr>
      </a:lvl5pPr>
      <a:lvl6pPr marL="1285875" algn="l" defTabSz="257175" rtl="0" eaLnBrk="1" latinLnBrk="0" hangingPunct="1">
        <a:defRPr sz="1013" kern="1200">
          <a:solidFill>
            <a:schemeClr val="tx1"/>
          </a:solidFill>
          <a:latin typeface="+mn-lt"/>
          <a:ea typeface="+mn-ea"/>
          <a:cs typeface="+mn-cs"/>
        </a:defRPr>
      </a:lvl6pPr>
      <a:lvl7pPr marL="1543050" algn="l" defTabSz="257175" rtl="0" eaLnBrk="1" latinLnBrk="0" hangingPunct="1">
        <a:defRPr sz="1013" kern="1200">
          <a:solidFill>
            <a:schemeClr val="tx1"/>
          </a:solidFill>
          <a:latin typeface="+mn-lt"/>
          <a:ea typeface="+mn-ea"/>
          <a:cs typeface="+mn-cs"/>
        </a:defRPr>
      </a:lvl7pPr>
      <a:lvl8pPr marL="1800225" algn="l" defTabSz="257175" rtl="0" eaLnBrk="1" latinLnBrk="0" hangingPunct="1">
        <a:defRPr sz="1013" kern="1200">
          <a:solidFill>
            <a:schemeClr val="tx1"/>
          </a:solidFill>
          <a:latin typeface="+mn-lt"/>
          <a:ea typeface="+mn-ea"/>
          <a:cs typeface="+mn-cs"/>
        </a:defRPr>
      </a:lvl8pPr>
      <a:lvl9pPr marL="2057400" algn="l" defTabSz="257175" rtl="0" eaLnBrk="1" latinLnBrk="0" hangingPunct="1">
        <a:defRPr sz="1013"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225B216-B4B2-4125-94D7-D5679FDB8A37}"/>
              </a:ext>
            </a:extLst>
          </p:cNvPr>
          <p:cNvPicPr>
            <a:picLocks noChangeAspect="1"/>
          </p:cNvPicPr>
          <p:nvPr userDrawn="1"/>
        </p:nvPicPr>
        <p:blipFill rotWithShape="1">
          <a:blip r:embed="rId19" cstate="print">
            <a:extLst>
              <a:ext uri="{28A0092B-C50C-407E-A947-70E740481C1C}">
                <a14:useLocalDpi xmlns:a14="http://schemas.microsoft.com/office/drawing/2010/main" val="0"/>
              </a:ext>
            </a:extLst>
          </a:blip>
          <a:srcRect l="2941" t="30590" r="71225" b="20810"/>
          <a:stretch/>
        </p:blipFill>
        <p:spPr>
          <a:xfrm>
            <a:off x="695521" y="6339048"/>
            <a:ext cx="320479" cy="304800"/>
          </a:xfrm>
          <a:prstGeom prst="rect">
            <a:avLst/>
          </a:prstGeom>
        </p:spPr>
      </p:pic>
      <p:sp>
        <p:nvSpPr>
          <p:cNvPr id="12" name="Slide Number Placeholder 27">
            <a:extLst>
              <a:ext uri="{FF2B5EF4-FFF2-40B4-BE49-F238E27FC236}">
                <a16:creationId xmlns:a16="http://schemas.microsoft.com/office/drawing/2014/main" id="{AFB88AA1-35D1-4EDF-9A6E-394F1D9F60B9}"/>
              </a:ext>
            </a:extLst>
          </p:cNvPr>
          <p:cNvSpPr txBox="1">
            <a:spLocks/>
          </p:cNvSpPr>
          <p:nvPr userDrawn="1"/>
        </p:nvSpPr>
        <p:spPr>
          <a:xfrm>
            <a:off x="1156373" y="6379222"/>
            <a:ext cx="3017412" cy="216024"/>
          </a:xfrm>
          <a:prstGeom prst="rect">
            <a:avLst/>
          </a:prstGeom>
        </p:spPr>
        <p:txBody>
          <a:bodyPr lIns="0" tIns="45155" rIns="90308" bIns="45155"/>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E26BB1E5-C626-4FFB-8AD5-4C7A30A60B7B}" type="slidenum">
              <a:rPr lang="en-GB" sz="907" smtClean="0">
                <a:solidFill>
                  <a:schemeClr val="bg1">
                    <a:lumMod val="75000"/>
                  </a:schemeClr>
                </a:solidFill>
                <a:latin typeface="Proxima Nova Rg" pitchFamily="50" charset="0"/>
              </a:rPr>
              <a:pPr/>
              <a:t>‹#›</a:t>
            </a:fld>
            <a:endParaRPr lang="en-GB" sz="907" dirty="0">
              <a:solidFill>
                <a:schemeClr val="bg1">
                  <a:lumMod val="75000"/>
                </a:schemeClr>
              </a:solidFill>
              <a:latin typeface="Proxima Nova Rg" pitchFamily="50" charset="0"/>
            </a:endParaRPr>
          </a:p>
        </p:txBody>
      </p:sp>
    </p:spTree>
    <p:extLst>
      <p:ext uri="{BB962C8B-B14F-4D97-AF65-F5344CB8AC3E}">
        <p14:creationId xmlns:p14="http://schemas.microsoft.com/office/powerpoint/2010/main" val="1413247099"/>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 id="2147483698" r:id="rId16"/>
    <p:sldLayoutId id="2147483699"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0.xml.rels><?xml version="1.0" encoding="UTF-8" standalone="yes"?>
<Relationships xmlns="http://schemas.openxmlformats.org/package/2006/relationships"><Relationship Id="rId3" Type="http://schemas.openxmlformats.org/officeDocument/2006/relationships/image" Target="../media/image37.tmp"/><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8.tmp"/><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tmp"/><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3.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20.png"/></Relationships>
</file>

<file path=ppt/slides/_rels/slide4.xml.rels><?xml version="1.0" encoding="UTF-8" standalone="yes"?>
<Relationships xmlns="http://schemas.openxmlformats.org/package/2006/relationships"><Relationship Id="rId8" Type="http://schemas.openxmlformats.org/officeDocument/2006/relationships/image" Target="../media/image27.tmp"/><Relationship Id="rId3" Type="http://schemas.openxmlformats.org/officeDocument/2006/relationships/image" Target="../media/image22.tmp"/><Relationship Id="rId7" Type="http://schemas.openxmlformats.org/officeDocument/2006/relationships/image" Target="../media/image26.tmp"/><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tmp"/><Relationship Id="rId5" Type="http://schemas.openxmlformats.org/officeDocument/2006/relationships/image" Target="../media/image24.tmp"/><Relationship Id="rId10" Type="http://schemas.openxmlformats.org/officeDocument/2006/relationships/image" Target="../media/image29.tmp"/><Relationship Id="rId4" Type="http://schemas.openxmlformats.org/officeDocument/2006/relationships/image" Target="../media/image23.tmp"/><Relationship Id="rId9" Type="http://schemas.openxmlformats.org/officeDocument/2006/relationships/image" Target="../media/image28.tmp"/></Relationships>
</file>

<file path=ppt/slides/_rels/slide5.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31.tmp"/></Relationships>
</file>

<file path=ppt/slides/_rels/slide7.xml.rels><?xml version="1.0" encoding="UTF-8" standalone="yes"?>
<Relationships xmlns="http://schemas.openxmlformats.org/package/2006/relationships"><Relationship Id="rId3" Type="http://schemas.openxmlformats.org/officeDocument/2006/relationships/image" Target="../media/image32.tmp"/><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3.tmp"/></Relationships>
</file>

<file path=ppt/slides/_rels/slide8.xml.rels><?xml version="1.0" encoding="UTF-8" standalone="yes"?>
<Relationships xmlns="http://schemas.openxmlformats.org/package/2006/relationships"><Relationship Id="rId3" Type="http://schemas.openxmlformats.org/officeDocument/2006/relationships/image" Target="../media/image34.tmp"/><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tmp"/><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405643" y="716533"/>
            <a:ext cx="9144000" cy="3975652"/>
          </a:xfrm>
        </p:spPr>
        <p:txBody>
          <a:bodyPr>
            <a:normAutofit fontScale="90000"/>
          </a:bodyPr>
          <a:lstStyle/>
          <a:p>
            <a:br>
              <a:rPr lang="en-US" dirty="0"/>
            </a:br>
            <a:br>
              <a:rPr lang="en-US" dirty="0"/>
            </a:br>
            <a:r>
              <a:rPr lang="en-US" b="1" dirty="0">
                <a:latin typeface="Corbel" panose="020B0503020204020204" pitchFamily="34" charset="0"/>
              </a:rPr>
              <a:t>Innovation Exchange Event </a:t>
            </a:r>
            <a:br>
              <a:rPr lang="en-US" dirty="0">
                <a:latin typeface="Corbel" panose="020B0503020204020204" pitchFamily="34" charset="0"/>
              </a:rPr>
            </a:br>
            <a:r>
              <a:rPr lang="en-US" sz="5300" dirty="0">
                <a:latin typeface="Corbel" panose="020B0503020204020204" pitchFamily="34" charset="0"/>
              </a:rPr>
              <a:t>Back our NHS staff:</a:t>
            </a:r>
            <a:br>
              <a:rPr lang="en-US" sz="5300" dirty="0">
                <a:latin typeface="Corbel" panose="020B0503020204020204" pitchFamily="34" charset="0"/>
              </a:rPr>
            </a:br>
            <a:r>
              <a:rPr lang="en-US" sz="5300" dirty="0">
                <a:latin typeface="Corbel" panose="020B0503020204020204" pitchFamily="34" charset="0"/>
              </a:rPr>
              <a:t>Technology to support NHS staff and employers</a:t>
            </a:r>
            <a:br>
              <a:rPr lang="en-US" sz="5300" dirty="0">
                <a:latin typeface="Corbel" panose="020B0503020204020204" pitchFamily="34" charset="0"/>
              </a:rPr>
            </a:br>
            <a:br>
              <a:rPr lang="en-US" sz="5300" dirty="0">
                <a:latin typeface="Corbel" panose="020B0503020204020204" pitchFamily="34" charset="0"/>
              </a:rPr>
            </a:br>
            <a:r>
              <a:rPr lang="en-US" sz="5300" dirty="0">
                <a:latin typeface="Corbel" panose="020B0503020204020204" pitchFamily="34" charset="0"/>
              </a:rPr>
              <a:t>#</a:t>
            </a:r>
            <a:r>
              <a:rPr lang="en-US" sz="5300" dirty="0" err="1">
                <a:latin typeface="Corbel" panose="020B0503020204020204" pitchFamily="34" charset="0"/>
              </a:rPr>
              <a:t>NHSHRInnovation</a:t>
            </a:r>
            <a:r>
              <a:rPr lang="en-US" sz="5300" dirty="0">
                <a:latin typeface="Corbel" panose="020B0503020204020204" pitchFamily="34" charset="0"/>
              </a:rPr>
              <a:t> </a:t>
            </a:r>
            <a:endParaRPr lang="en-GB" sz="5300" dirty="0">
              <a:latin typeface="Corbel" panose="020B0503020204020204" pitchFamily="34" charset="0"/>
            </a:endParaRPr>
          </a:p>
        </p:txBody>
      </p:sp>
      <p:sp>
        <p:nvSpPr>
          <p:cNvPr id="3" name="Subtitle 2">
            <a:extLst>
              <a:ext uri="{FF2B5EF4-FFF2-40B4-BE49-F238E27FC236}">
                <a16:creationId xmlns:a16="http://schemas.microsoft.com/office/drawing/2014/main" id="{9FDC5BB5-D374-4F0C-8D40-E48932E818EA}"/>
              </a:ext>
            </a:extLst>
          </p:cNvPr>
          <p:cNvSpPr>
            <a:spLocks noGrp="1"/>
          </p:cNvSpPr>
          <p:nvPr>
            <p:ph type="subTitle" idx="1"/>
          </p:nvPr>
        </p:nvSpPr>
        <p:spPr>
          <a:xfrm>
            <a:off x="1749286" y="4970577"/>
            <a:ext cx="9144000" cy="609600"/>
          </a:xfrm>
        </p:spPr>
        <p:txBody>
          <a:bodyPr/>
          <a:lstStyle/>
          <a:p>
            <a:r>
              <a:rPr lang="en-US" dirty="0">
                <a:latin typeface="Corbel" panose="020B0503020204020204" pitchFamily="34" charset="0"/>
              </a:rPr>
              <a:t>Tuesday 11 June 2019 – 5pm to 8pm</a:t>
            </a:r>
            <a:endParaRPr lang="en-GB" dirty="0">
              <a:latin typeface="Corbel" panose="020B0503020204020204" pitchFamily="34" charset="0"/>
            </a:endParaRPr>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631760" y="5720108"/>
            <a:ext cx="2235053" cy="662508"/>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2764756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very high confidence">
            <a:extLst>
              <a:ext uri="{FF2B5EF4-FFF2-40B4-BE49-F238E27FC236}">
                <a16:creationId xmlns:a16="http://schemas.microsoft.com/office/drawing/2014/main" id="{2B92AFDA-B6EF-4B86-BBB2-0C164BEDF364}"/>
              </a:ext>
            </a:extLst>
          </p:cNvPr>
          <p:cNvPicPr>
            <a:picLocks noGrp="1" noChangeAspect="1"/>
          </p:cNvPicPr>
          <p:nvPr>
            <p:ph sz="quarter" idx="10"/>
          </p:nvPr>
        </p:nvPicPr>
        <p:blipFill>
          <a:blip r:embed="rId3"/>
          <a:stretch>
            <a:fillRect/>
          </a:stretch>
        </p:blipFill>
        <p:spPr>
          <a:xfrm>
            <a:off x="2443535" y="1401823"/>
            <a:ext cx="7078301" cy="3091566"/>
          </a:xfrm>
        </p:spPr>
      </p:pic>
      <p:sp>
        <p:nvSpPr>
          <p:cNvPr id="3" name="Title 2">
            <a:extLst>
              <a:ext uri="{FF2B5EF4-FFF2-40B4-BE49-F238E27FC236}">
                <a16:creationId xmlns:a16="http://schemas.microsoft.com/office/drawing/2014/main" id="{6F1CEF5A-B4C8-4E7F-B0B3-DC5FA4ABBEF5}"/>
              </a:ext>
            </a:extLst>
          </p:cNvPr>
          <p:cNvSpPr>
            <a:spLocks noGrp="1"/>
          </p:cNvSpPr>
          <p:nvPr>
            <p:ph type="title"/>
          </p:nvPr>
        </p:nvSpPr>
        <p:spPr>
          <a:xfrm>
            <a:off x="1981201" y="343854"/>
            <a:ext cx="6567055" cy="611649"/>
          </a:xfrm>
        </p:spPr>
        <p:txBody>
          <a:bodyPr/>
          <a:lstStyle/>
          <a:p>
            <a:r>
              <a:rPr lang="en-GB" sz="2800" dirty="0"/>
              <a:t>Technology will augment rather than replace the skills of clinicians</a:t>
            </a:r>
          </a:p>
        </p:txBody>
      </p:sp>
      <p:sp>
        <p:nvSpPr>
          <p:cNvPr id="7" name="Footer Placeholder 3">
            <a:extLst>
              <a:ext uri="{FF2B5EF4-FFF2-40B4-BE49-F238E27FC236}">
                <a16:creationId xmlns:a16="http://schemas.microsoft.com/office/drawing/2014/main" id="{5B60FA6F-E8A2-4B9F-BAC0-DF0CE347B127}"/>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
        <p:nvSpPr>
          <p:cNvPr id="9" name="TextBox 8">
            <a:extLst>
              <a:ext uri="{FF2B5EF4-FFF2-40B4-BE49-F238E27FC236}">
                <a16:creationId xmlns:a16="http://schemas.microsoft.com/office/drawing/2014/main" id="{B61BE1A1-E15E-4A06-9392-EBA9AFCA5F46}"/>
              </a:ext>
            </a:extLst>
          </p:cNvPr>
          <p:cNvSpPr txBox="1"/>
          <p:nvPr/>
        </p:nvSpPr>
        <p:spPr>
          <a:xfrm>
            <a:off x="2343215" y="4717513"/>
            <a:ext cx="7770430" cy="147732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000000"/>
                </a:solidFill>
                <a:latin typeface="Calibri" panose="020F0502020204030204"/>
              </a:rPr>
              <a:t>Tasks will be replaced by digital solutions, not jobs</a:t>
            </a:r>
          </a:p>
          <a:p>
            <a:pPr marL="285750" indent="-285750">
              <a:buFont typeface="Arial" panose="020B0604020202020204" pitchFamily="34" charset="0"/>
              <a:buChar char="•"/>
            </a:pPr>
            <a:r>
              <a:rPr lang="en-GB" dirty="0">
                <a:solidFill>
                  <a:srgbClr val="000000"/>
                </a:solidFill>
                <a:latin typeface="Calibri" panose="020F0502020204030204"/>
              </a:rPr>
              <a:t>Jobs will evolve as technology is embedded within care pathways and processes</a:t>
            </a:r>
          </a:p>
          <a:p>
            <a:pPr marL="285750" indent="-285750">
              <a:buFont typeface="Arial" panose="020B0604020202020204" pitchFamily="34" charset="0"/>
              <a:buChar char="•"/>
            </a:pPr>
            <a:r>
              <a:rPr lang="en-GB" dirty="0">
                <a:solidFill>
                  <a:srgbClr val="000000"/>
                </a:solidFill>
                <a:latin typeface="Calibri" panose="020F0502020204030204"/>
              </a:rPr>
              <a:t>Time saved will be redeployed to provide more care and/or better care</a:t>
            </a:r>
          </a:p>
          <a:p>
            <a:endParaRPr lang="en-GB" dirty="0">
              <a:solidFill>
                <a:srgbClr val="000000"/>
              </a:solidFill>
              <a:latin typeface="Calibri" panose="020F0502020204030204"/>
            </a:endParaRPr>
          </a:p>
        </p:txBody>
      </p:sp>
    </p:spTree>
    <p:extLst>
      <p:ext uri="{BB962C8B-B14F-4D97-AF65-F5344CB8AC3E}">
        <p14:creationId xmlns:p14="http://schemas.microsoft.com/office/powerpoint/2010/main" val="847556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82B6F5-ECB1-4949-ACC9-9651D0D41450}"/>
              </a:ext>
            </a:extLst>
          </p:cNvPr>
          <p:cNvSpPr>
            <a:spLocks noGrp="1"/>
          </p:cNvSpPr>
          <p:nvPr>
            <p:ph type="title"/>
          </p:nvPr>
        </p:nvSpPr>
        <p:spPr>
          <a:xfrm>
            <a:off x="1613649" y="735765"/>
            <a:ext cx="4386729" cy="955671"/>
          </a:xfrm>
        </p:spPr>
        <p:txBody>
          <a:bodyPr vert="horz" lIns="91440" tIns="45720" rIns="91440" bIns="45720" rtlCol="0" anchor="ctr">
            <a:normAutofit fontScale="90000"/>
          </a:bodyPr>
          <a:lstStyle/>
          <a:p>
            <a:r>
              <a:rPr lang="en-US" sz="2800" dirty="0"/>
              <a:t>Priorities for the NHS have been set out in the Long Term Plan</a:t>
            </a:r>
          </a:p>
        </p:txBody>
      </p:sp>
      <p:cxnSp>
        <p:nvCxnSpPr>
          <p:cNvPr id="11" name="Straight Arrow Connector 10">
            <a:extLst>
              <a:ext uri="{FF2B5EF4-FFF2-40B4-BE49-F238E27FC236}">
                <a16:creationId xmlns:a16="http://schemas.microsoft.com/office/drawing/2014/main" id="{E4A809D5-3600-46D4-A466-67F2349A54F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5490" y="2316480"/>
            <a:ext cx="342900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Content Placeholder 1">
            <a:extLst>
              <a:ext uri="{FF2B5EF4-FFF2-40B4-BE49-F238E27FC236}">
                <a16:creationId xmlns:a16="http://schemas.microsoft.com/office/drawing/2014/main" id="{5D2768EA-7095-487C-8D38-20B3A8B96DA0}"/>
              </a:ext>
            </a:extLst>
          </p:cNvPr>
          <p:cNvSpPr>
            <a:spLocks noGrp="1"/>
          </p:cNvSpPr>
          <p:nvPr>
            <p:ph sz="quarter" idx="10"/>
          </p:nvPr>
        </p:nvSpPr>
        <p:spPr>
          <a:xfrm>
            <a:off x="2015491" y="2575034"/>
            <a:ext cx="3840085" cy="3462228"/>
          </a:xfrm>
        </p:spPr>
        <p:txBody>
          <a:bodyPr vert="horz" lIns="91440" tIns="45720" rIns="91440" bIns="45720" rtlCol="0">
            <a:normAutofit fontScale="85000" lnSpcReduction="20000"/>
          </a:bodyPr>
          <a:lstStyle/>
          <a:p>
            <a:pPr marL="0" indent="0">
              <a:buNone/>
            </a:pPr>
            <a:r>
              <a:rPr lang="en-US" sz="2000" dirty="0"/>
              <a:t>“</a:t>
            </a:r>
            <a:r>
              <a:rPr lang="en-GB" sz="2000" dirty="0"/>
              <a:t>Technology will play a central role in realising the Long Term Plan, helping clinicians use the full range of their skills, reducing bureaucracy, stimulating research and enabling service transformation.”</a:t>
            </a:r>
          </a:p>
          <a:p>
            <a:pPr marL="0" indent="0">
              <a:buNone/>
            </a:pPr>
            <a:endParaRPr lang="en-GB" sz="2000" dirty="0"/>
          </a:p>
          <a:p>
            <a:pPr marL="0" indent="0">
              <a:buNone/>
            </a:pPr>
            <a:r>
              <a:rPr lang="en-GB" sz="2000" dirty="0"/>
              <a:t>“The rapid development of technology is a key opportunity to free up staff time. Staff report technology often delays access to the information they need, and that the personal technology in their pockets is more useful and functional than the technology they are provided at work.” </a:t>
            </a:r>
            <a:endParaRPr lang="en-US" sz="2000" dirty="0"/>
          </a:p>
        </p:txBody>
      </p:sp>
      <p:sp>
        <p:nvSpPr>
          <p:cNvPr id="4" name="Footer Placeholder 3">
            <a:extLst>
              <a:ext uri="{FF2B5EF4-FFF2-40B4-BE49-F238E27FC236}">
                <a16:creationId xmlns:a16="http://schemas.microsoft.com/office/drawing/2014/main" id="{2E63D0BA-1417-4C16-A6C3-FF4BF76461E5}"/>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pic>
        <p:nvPicPr>
          <p:cNvPr id="6" name="Picture 5" descr="A picture containing photo&#10;&#10;Description generated with high confidence">
            <a:extLst>
              <a:ext uri="{FF2B5EF4-FFF2-40B4-BE49-F238E27FC236}">
                <a16:creationId xmlns:a16="http://schemas.microsoft.com/office/drawing/2014/main" id="{0DB3627E-79DE-446B-8042-7255740666ED}"/>
              </a:ext>
            </a:extLst>
          </p:cNvPr>
          <p:cNvPicPr>
            <a:picLocks noChangeAspect="1"/>
          </p:cNvPicPr>
          <p:nvPr/>
        </p:nvPicPr>
        <p:blipFill rotWithShape="1">
          <a:blip r:embed="rId3"/>
          <a:srcRect l="2322" r="93"/>
          <a:stretch/>
        </p:blipFill>
        <p:spPr>
          <a:xfrm>
            <a:off x="5933137" y="11"/>
            <a:ext cx="4734863" cy="6857987"/>
          </a:xfrm>
          <a:custGeom>
            <a:avLst/>
            <a:gdLst>
              <a:gd name="connsiteX0" fmla="*/ 65565 w 6313150"/>
              <a:gd name="connsiteY0" fmla="*/ 0 h 6857997"/>
              <a:gd name="connsiteX1" fmla="*/ 6313150 w 6313150"/>
              <a:gd name="connsiteY1" fmla="*/ 0 h 6857997"/>
              <a:gd name="connsiteX2" fmla="*/ 6313150 w 6313150"/>
              <a:gd name="connsiteY2" fmla="*/ 6857997 h 6857997"/>
              <a:gd name="connsiteX3" fmla="*/ 3293946 w 6313150"/>
              <a:gd name="connsiteY3" fmla="*/ 6857997 h 6857997"/>
              <a:gd name="connsiteX4" fmla="*/ 3235857 w 6313150"/>
              <a:gd name="connsiteY4" fmla="*/ 6823061 h 6857997"/>
              <a:gd name="connsiteX5" fmla="*/ 0 w 6313150"/>
              <a:gd name="connsiteY5" fmla="*/ 951803 h 6857997"/>
              <a:gd name="connsiteX6" fmla="*/ 31536 w 6313150"/>
              <a:gd name="connsiteY6" fmla="*/ 285771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313150" h="6857997">
                <a:moveTo>
                  <a:pt x="65565" y="0"/>
                </a:moveTo>
                <a:lnTo>
                  <a:pt x="6313150" y="0"/>
                </a:lnTo>
                <a:lnTo>
                  <a:pt x="6313150" y="6857997"/>
                </a:lnTo>
                <a:lnTo>
                  <a:pt x="3293946" y="6857997"/>
                </a:lnTo>
                <a:lnTo>
                  <a:pt x="3235857" y="6823061"/>
                </a:lnTo>
                <a:cubicBezTo>
                  <a:pt x="1291240" y="5592803"/>
                  <a:pt x="0" y="3423096"/>
                  <a:pt x="0" y="951803"/>
                </a:cubicBezTo>
                <a:cubicBezTo>
                  <a:pt x="0" y="727140"/>
                  <a:pt x="10673" y="504970"/>
                  <a:pt x="31536" y="285771"/>
                </a:cubicBezTo>
                <a:close/>
              </a:path>
            </a:pathLst>
          </a:custGeom>
        </p:spPr>
      </p:pic>
    </p:spTree>
    <p:extLst>
      <p:ext uri="{BB962C8B-B14F-4D97-AF65-F5344CB8AC3E}">
        <p14:creationId xmlns:p14="http://schemas.microsoft.com/office/powerpoint/2010/main" val="868086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social media post&#10;&#10;Description generated with very high confidence">
            <a:extLst>
              <a:ext uri="{FF2B5EF4-FFF2-40B4-BE49-F238E27FC236}">
                <a16:creationId xmlns:a16="http://schemas.microsoft.com/office/drawing/2014/main" id="{CF95A4F3-C28A-434C-AC94-BE6FCABC6B49}"/>
              </a:ext>
            </a:extLst>
          </p:cNvPr>
          <p:cNvPicPr>
            <a:picLocks noGrp="1" noChangeAspect="1"/>
          </p:cNvPicPr>
          <p:nvPr>
            <p:ph sz="quarter" idx="10"/>
          </p:nvPr>
        </p:nvPicPr>
        <p:blipFill>
          <a:blip r:embed="rId3"/>
          <a:stretch>
            <a:fillRect/>
          </a:stretch>
        </p:blipFill>
        <p:spPr>
          <a:xfrm>
            <a:off x="1849099" y="1343026"/>
            <a:ext cx="8283488" cy="4889099"/>
          </a:xfrm>
        </p:spPr>
      </p:pic>
      <p:sp>
        <p:nvSpPr>
          <p:cNvPr id="3" name="Title 2">
            <a:extLst>
              <a:ext uri="{FF2B5EF4-FFF2-40B4-BE49-F238E27FC236}">
                <a16:creationId xmlns:a16="http://schemas.microsoft.com/office/drawing/2014/main" id="{9E24DBEE-9262-4FF2-8F46-0EF4C2F84C76}"/>
              </a:ext>
            </a:extLst>
          </p:cNvPr>
          <p:cNvSpPr>
            <a:spLocks noGrp="1"/>
          </p:cNvSpPr>
          <p:nvPr>
            <p:ph type="title"/>
          </p:nvPr>
        </p:nvSpPr>
        <p:spPr>
          <a:xfrm>
            <a:off x="1715193" y="548641"/>
            <a:ext cx="7290262" cy="611649"/>
          </a:xfrm>
        </p:spPr>
        <p:txBody>
          <a:bodyPr/>
          <a:lstStyle/>
          <a:p>
            <a:r>
              <a:rPr lang="en-GB" dirty="0"/>
              <a:t>Key Themes from the People Plan</a:t>
            </a:r>
          </a:p>
        </p:txBody>
      </p:sp>
      <p:sp>
        <p:nvSpPr>
          <p:cNvPr id="5" name="Footer Placeholder 3">
            <a:extLst>
              <a:ext uri="{FF2B5EF4-FFF2-40B4-BE49-F238E27FC236}">
                <a16:creationId xmlns:a16="http://schemas.microsoft.com/office/drawing/2014/main" id="{27B674B2-1231-4300-BC3E-3332799CBA66}"/>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010999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1648022-0740-4523-BCB8-8FBDD3F6C0B5}"/>
              </a:ext>
            </a:extLst>
          </p:cNvPr>
          <p:cNvSpPr>
            <a:spLocks noGrp="1"/>
          </p:cNvSpPr>
          <p:nvPr>
            <p:ph sz="quarter" idx="10"/>
          </p:nvPr>
        </p:nvSpPr>
        <p:spPr>
          <a:xfrm>
            <a:off x="1985190" y="1839421"/>
            <a:ext cx="7737674" cy="3837796"/>
          </a:xfrm>
        </p:spPr>
        <p:txBody>
          <a:bodyPr/>
          <a:lstStyle/>
          <a:p>
            <a:r>
              <a:rPr lang="en-GB" dirty="0"/>
              <a:t>Provider Digitisation</a:t>
            </a:r>
          </a:p>
          <a:p>
            <a:pPr lvl="1"/>
            <a:r>
              <a:rPr lang="en-GB" dirty="0"/>
              <a:t>GDE Programme</a:t>
            </a:r>
          </a:p>
          <a:p>
            <a:pPr lvl="1"/>
            <a:r>
              <a:rPr lang="en-GB" dirty="0"/>
              <a:t>HSLI Programme</a:t>
            </a:r>
          </a:p>
          <a:p>
            <a:pPr lvl="1"/>
            <a:r>
              <a:rPr lang="en-GB" dirty="0"/>
              <a:t>“Carter” programmes (EPMA, Workforce Deployment Systems)</a:t>
            </a:r>
          </a:p>
          <a:p>
            <a:pPr lvl="1"/>
            <a:r>
              <a:rPr lang="en-GB" dirty="0"/>
              <a:t>Local Health &amp; Care Records</a:t>
            </a:r>
          </a:p>
          <a:p>
            <a:r>
              <a:rPr lang="en-GB" dirty="0"/>
              <a:t>Population Health</a:t>
            </a:r>
          </a:p>
          <a:p>
            <a:pPr lvl="1"/>
            <a:r>
              <a:rPr lang="en-GB" dirty="0"/>
              <a:t>Using longitudinal health data to target health interventions more intelligently</a:t>
            </a:r>
          </a:p>
          <a:p>
            <a:r>
              <a:rPr lang="en-GB" dirty="0"/>
              <a:t>New care models</a:t>
            </a:r>
          </a:p>
          <a:p>
            <a:pPr lvl="1"/>
            <a:r>
              <a:rPr lang="en-GB" dirty="0"/>
              <a:t>Telehealth</a:t>
            </a:r>
          </a:p>
          <a:p>
            <a:pPr lvl="1"/>
            <a:r>
              <a:rPr lang="en-GB" dirty="0"/>
              <a:t>Chronic disease management</a:t>
            </a:r>
          </a:p>
          <a:p>
            <a:pPr lvl="1"/>
            <a:r>
              <a:rPr lang="en-GB" dirty="0"/>
              <a:t>Primary care led services</a:t>
            </a:r>
          </a:p>
          <a:p>
            <a:pPr lvl="1"/>
            <a:endParaRPr lang="en-GB" dirty="0"/>
          </a:p>
        </p:txBody>
      </p:sp>
      <p:sp>
        <p:nvSpPr>
          <p:cNvPr id="3" name="Title 2">
            <a:extLst>
              <a:ext uri="{FF2B5EF4-FFF2-40B4-BE49-F238E27FC236}">
                <a16:creationId xmlns:a16="http://schemas.microsoft.com/office/drawing/2014/main" id="{E14182F4-FD86-47E5-8A4A-69B4D018D362}"/>
              </a:ext>
            </a:extLst>
          </p:cNvPr>
          <p:cNvSpPr>
            <a:spLocks noGrp="1"/>
          </p:cNvSpPr>
          <p:nvPr>
            <p:ph type="title"/>
          </p:nvPr>
        </p:nvSpPr>
        <p:spPr/>
        <p:txBody>
          <a:bodyPr/>
          <a:lstStyle/>
          <a:p>
            <a:r>
              <a:rPr lang="en-GB" dirty="0"/>
              <a:t>Spreading the adoption of existing technology</a:t>
            </a:r>
          </a:p>
        </p:txBody>
      </p:sp>
      <p:sp>
        <p:nvSpPr>
          <p:cNvPr id="5" name="Footer Placeholder 3">
            <a:extLst>
              <a:ext uri="{FF2B5EF4-FFF2-40B4-BE49-F238E27FC236}">
                <a16:creationId xmlns:a16="http://schemas.microsoft.com/office/drawing/2014/main" id="{618BB4ED-5213-4BD2-AF2E-7B987419519D}"/>
              </a:ext>
            </a:extLst>
          </p:cNvPr>
          <p:cNvSpPr>
            <a:spLocks noGrp="1"/>
          </p:cNvSpPr>
          <p:nvPr>
            <p:ph type="ftr" sz="quarter" idx="3"/>
          </p:nvPr>
        </p:nvSpPr>
        <p:spPr>
          <a:xfrm>
            <a:off x="2254488"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2203361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930824A6-2EA8-4C1A-B7CF-4CE599581E56}"/>
              </a:ext>
            </a:extLst>
          </p:cNvPr>
          <p:cNvSpPr/>
          <p:nvPr/>
        </p:nvSpPr>
        <p:spPr>
          <a:xfrm>
            <a:off x="2702891" y="1402129"/>
            <a:ext cx="7380611" cy="4847322"/>
          </a:xfrm>
          <a:prstGeom prst="ellipse">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graphicFrame>
        <p:nvGraphicFramePr>
          <p:cNvPr id="5" name="Content Placeholder 4">
            <a:extLst>
              <a:ext uri="{FF2B5EF4-FFF2-40B4-BE49-F238E27FC236}">
                <a16:creationId xmlns:a16="http://schemas.microsoft.com/office/drawing/2014/main" id="{614B183E-68F2-4D22-8B13-1D2C49B3B547}"/>
              </a:ext>
            </a:extLst>
          </p:cNvPr>
          <p:cNvGraphicFramePr>
            <a:graphicFrameLocks noGrp="1"/>
          </p:cNvGraphicFramePr>
          <p:nvPr>
            <p:ph sz="quarter" idx="10"/>
          </p:nvPr>
        </p:nvGraphicFramePr>
        <p:xfrm>
          <a:off x="1985964" y="1343026"/>
          <a:ext cx="8814467" cy="4446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41CF80BF-51B3-4AF6-BF1C-097F2C6BC352}"/>
              </a:ext>
            </a:extLst>
          </p:cNvPr>
          <p:cNvSpPr>
            <a:spLocks noGrp="1"/>
          </p:cNvSpPr>
          <p:nvPr>
            <p:ph type="title"/>
          </p:nvPr>
        </p:nvSpPr>
        <p:spPr/>
        <p:txBody>
          <a:bodyPr/>
          <a:lstStyle/>
          <a:p>
            <a:r>
              <a:rPr lang="en-GB" dirty="0"/>
              <a:t>Optimising Workforce Productivity</a:t>
            </a:r>
          </a:p>
        </p:txBody>
      </p:sp>
      <p:sp>
        <p:nvSpPr>
          <p:cNvPr id="8" name="TextBox 7">
            <a:extLst>
              <a:ext uri="{FF2B5EF4-FFF2-40B4-BE49-F238E27FC236}">
                <a16:creationId xmlns:a16="http://schemas.microsoft.com/office/drawing/2014/main" id="{E12CE365-8E1D-4E4C-BA8E-4BB5B9E05C20}"/>
              </a:ext>
            </a:extLst>
          </p:cNvPr>
          <p:cNvSpPr txBox="1"/>
          <p:nvPr/>
        </p:nvSpPr>
        <p:spPr>
          <a:xfrm>
            <a:off x="3302351" y="2812568"/>
            <a:ext cx="1904475" cy="369332"/>
          </a:xfrm>
          <a:prstGeom prst="rect">
            <a:avLst/>
          </a:prstGeom>
          <a:noFill/>
        </p:spPr>
        <p:txBody>
          <a:bodyPr wrap="square" rtlCol="0">
            <a:spAutoFit/>
          </a:bodyPr>
          <a:lstStyle/>
          <a:p>
            <a:r>
              <a:rPr lang="en-GB" dirty="0">
                <a:solidFill>
                  <a:srgbClr val="000000"/>
                </a:solidFill>
                <a:latin typeface="Calibri" panose="020F0502020204030204"/>
              </a:rPr>
              <a:t>Workforce</a:t>
            </a:r>
          </a:p>
        </p:txBody>
      </p:sp>
      <p:sp>
        <p:nvSpPr>
          <p:cNvPr id="9" name="TextBox 8">
            <a:extLst>
              <a:ext uri="{FF2B5EF4-FFF2-40B4-BE49-F238E27FC236}">
                <a16:creationId xmlns:a16="http://schemas.microsoft.com/office/drawing/2014/main" id="{96760752-DD65-4C60-B052-9AC1B336456D}"/>
              </a:ext>
            </a:extLst>
          </p:cNvPr>
          <p:cNvSpPr txBox="1"/>
          <p:nvPr/>
        </p:nvSpPr>
        <p:spPr>
          <a:xfrm>
            <a:off x="7667298" y="2812568"/>
            <a:ext cx="1904475" cy="369332"/>
          </a:xfrm>
          <a:prstGeom prst="rect">
            <a:avLst/>
          </a:prstGeom>
          <a:noFill/>
        </p:spPr>
        <p:txBody>
          <a:bodyPr wrap="square" rtlCol="0">
            <a:spAutoFit/>
          </a:bodyPr>
          <a:lstStyle/>
          <a:p>
            <a:r>
              <a:rPr lang="en-GB" dirty="0">
                <a:solidFill>
                  <a:srgbClr val="000000"/>
                </a:solidFill>
                <a:latin typeface="Calibri" panose="020F0502020204030204"/>
              </a:rPr>
              <a:t>Deployment</a:t>
            </a:r>
          </a:p>
        </p:txBody>
      </p:sp>
      <p:sp>
        <p:nvSpPr>
          <p:cNvPr id="10" name="TextBox 9">
            <a:extLst>
              <a:ext uri="{FF2B5EF4-FFF2-40B4-BE49-F238E27FC236}">
                <a16:creationId xmlns:a16="http://schemas.microsoft.com/office/drawing/2014/main" id="{DD0ACDB6-C4DB-462A-951D-84CCDB58E366}"/>
              </a:ext>
            </a:extLst>
          </p:cNvPr>
          <p:cNvSpPr txBox="1"/>
          <p:nvPr/>
        </p:nvSpPr>
        <p:spPr>
          <a:xfrm>
            <a:off x="5851110" y="5789098"/>
            <a:ext cx="1904475" cy="369332"/>
          </a:xfrm>
          <a:prstGeom prst="rect">
            <a:avLst/>
          </a:prstGeom>
          <a:noFill/>
        </p:spPr>
        <p:txBody>
          <a:bodyPr wrap="square" rtlCol="0">
            <a:spAutoFit/>
          </a:bodyPr>
          <a:lstStyle/>
          <a:p>
            <a:r>
              <a:rPr lang="en-GB" dirty="0">
                <a:solidFill>
                  <a:srgbClr val="000000"/>
                </a:solidFill>
                <a:latin typeface="Calibri" panose="020F0502020204030204"/>
              </a:rPr>
              <a:t>Software</a:t>
            </a:r>
          </a:p>
        </p:txBody>
      </p:sp>
      <p:sp>
        <p:nvSpPr>
          <p:cNvPr id="11" name="Footer Placeholder 3">
            <a:extLst>
              <a:ext uri="{FF2B5EF4-FFF2-40B4-BE49-F238E27FC236}">
                <a16:creationId xmlns:a16="http://schemas.microsoft.com/office/drawing/2014/main" id="{A6413C33-1C69-4FC4-BCA4-CAB2AA83AB7D}"/>
              </a:ext>
            </a:extLst>
          </p:cNvPr>
          <p:cNvSpPr>
            <a:spLocks noGrp="1"/>
          </p:cNvSpPr>
          <p:nvPr>
            <p:ph type="ftr" sz="quarter" idx="3"/>
          </p:nvPr>
        </p:nvSpPr>
        <p:spPr>
          <a:xfrm>
            <a:off x="2189107"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96412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6FFBD936-2E70-4ECE-9D98-6583AB4F0F67}"/>
              </a:ext>
            </a:extLst>
          </p:cNvPr>
          <p:cNvGraphicFramePr>
            <a:graphicFrameLocks noGrp="1"/>
          </p:cNvGraphicFramePr>
          <p:nvPr>
            <p:ph sz="quarter" idx="10"/>
          </p:nvPr>
        </p:nvGraphicFramePr>
        <p:xfrm>
          <a:off x="1985964" y="1893648"/>
          <a:ext cx="7737475" cy="41935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D7CE459-0BAE-437B-8856-B3A5352233DD}"/>
              </a:ext>
            </a:extLst>
          </p:cNvPr>
          <p:cNvSpPr>
            <a:spLocks noGrp="1"/>
          </p:cNvSpPr>
          <p:nvPr>
            <p:ph type="title"/>
          </p:nvPr>
        </p:nvSpPr>
        <p:spPr>
          <a:xfrm>
            <a:off x="1708698" y="463215"/>
            <a:ext cx="7873453" cy="611649"/>
          </a:xfrm>
        </p:spPr>
        <p:txBody>
          <a:bodyPr/>
          <a:lstStyle/>
          <a:p>
            <a:r>
              <a:rPr lang="en-GB" sz="3200" dirty="0"/>
              <a:t>E-Job Planning and E-Rostering are central to all aspects of effective workforce management</a:t>
            </a:r>
          </a:p>
        </p:txBody>
      </p:sp>
      <p:sp>
        <p:nvSpPr>
          <p:cNvPr id="5" name="Footer Placeholder 3">
            <a:extLst>
              <a:ext uri="{FF2B5EF4-FFF2-40B4-BE49-F238E27FC236}">
                <a16:creationId xmlns:a16="http://schemas.microsoft.com/office/drawing/2014/main" id="{6145A618-B216-4A4F-8FA1-9E37B28CC601}"/>
              </a:ext>
            </a:extLst>
          </p:cNvPr>
          <p:cNvSpPr>
            <a:spLocks noGrp="1"/>
          </p:cNvSpPr>
          <p:nvPr>
            <p:ph type="ftr" sz="quarter" idx="3"/>
          </p:nvPr>
        </p:nvSpPr>
        <p:spPr>
          <a:xfrm>
            <a:off x="2192063"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241872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5F5E9CE-411D-46CE-9EEA-6C7C5E2F5B5E}"/>
              </a:ext>
            </a:extLst>
          </p:cNvPr>
          <p:cNvSpPr>
            <a:spLocks noGrp="1"/>
          </p:cNvSpPr>
          <p:nvPr>
            <p:ph sz="quarter" idx="10"/>
          </p:nvPr>
        </p:nvSpPr>
        <p:spPr>
          <a:xfrm>
            <a:off x="1981200" y="1376132"/>
            <a:ext cx="8229600" cy="1049875"/>
          </a:xfrm>
        </p:spPr>
        <p:txBody>
          <a:bodyPr/>
          <a:lstStyle/>
          <a:p>
            <a:r>
              <a:rPr lang="en-GB" dirty="0"/>
              <a:t>Future modular architecture based on open standards and interoperability, in line with </a:t>
            </a:r>
            <a:r>
              <a:rPr lang="en-GB" dirty="0" err="1"/>
              <a:t>SoS</a:t>
            </a:r>
            <a:r>
              <a:rPr lang="en-GB" dirty="0"/>
              <a:t> Tech Vision</a:t>
            </a:r>
          </a:p>
          <a:p>
            <a:r>
              <a:rPr lang="en-GB" dirty="0"/>
              <a:t>Suppliers compete on basis of “added value” and innovative apps to solve problems for the users (employees and employers) </a:t>
            </a:r>
          </a:p>
        </p:txBody>
      </p:sp>
      <p:sp>
        <p:nvSpPr>
          <p:cNvPr id="3" name="Title 2">
            <a:extLst>
              <a:ext uri="{FF2B5EF4-FFF2-40B4-BE49-F238E27FC236}">
                <a16:creationId xmlns:a16="http://schemas.microsoft.com/office/drawing/2014/main" id="{675D3FF0-586F-4FD7-92F0-A24B74786991}"/>
              </a:ext>
            </a:extLst>
          </p:cNvPr>
          <p:cNvSpPr>
            <a:spLocks noGrp="1"/>
          </p:cNvSpPr>
          <p:nvPr>
            <p:ph type="title"/>
          </p:nvPr>
        </p:nvSpPr>
        <p:spPr>
          <a:xfrm>
            <a:off x="1895476" y="184971"/>
            <a:ext cx="6915201" cy="611649"/>
          </a:xfrm>
        </p:spPr>
        <p:txBody>
          <a:bodyPr/>
          <a:lstStyle/>
          <a:p>
            <a:r>
              <a:rPr lang="en-GB" sz="2800" dirty="0"/>
              <a:t>Suppliers will need to listen carefully to the customers and design tools that meet their needs</a:t>
            </a:r>
          </a:p>
        </p:txBody>
      </p:sp>
      <p:sp>
        <p:nvSpPr>
          <p:cNvPr id="5" name="Footer Placeholder 3">
            <a:extLst>
              <a:ext uri="{FF2B5EF4-FFF2-40B4-BE49-F238E27FC236}">
                <a16:creationId xmlns:a16="http://schemas.microsoft.com/office/drawing/2014/main" id="{76172D18-9453-4B05-872A-6DC1BA89EC9F}"/>
              </a:ext>
            </a:extLst>
          </p:cNvPr>
          <p:cNvSpPr>
            <a:spLocks noGrp="1"/>
          </p:cNvSpPr>
          <p:nvPr>
            <p:ph type="ftr" sz="quarter" idx="3"/>
          </p:nvPr>
        </p:nvSpPr>
        <p:spPr>
          <a:xfrm>
            <a:off x="2154226"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pic>
        <p:nvPicPr>
          <p:cNvPr id="6" name="Picture 5" descr="A screenshot of a cell phone&#10;&#10;Description generated with very high confidence">
            <a:extLst>
              <a:ext uri="{FF2B5EF4-FFF2-40B4-BE49-F238E27FC236}">
                <a16:creationId xmlns:a16="http://schemas.microsoft.com/office/drawing/2014/main" id="{309C553B-38AD-4E33-BA69-FBC8F955DD51}"/>
              </a:ext>
            </a:extLst>
          </p:cNvPr>
          <p:cNvPicPr>
            <a:picLocks noChangeAspect="1"/>
          </p:cNvPicPr>
          <p:nvPr/>
        </p:nvPicPr>
        <p:blipFill>
          <a:blip r:embed="rId3"/>
          <a:stretch>
            <a:fillRect/>
          </a:stretch>
        </p:blipFill>
        <p:spPr>
          <a:xfrm>
            <a:off x="1807127" y="2433776"/>
            <a:ext cx="6915201" cy="3914804"/>
          </a:xfrm>
          <a:prstGeom prst="rect">
            <a:avLst/>
          </a:prstGeom>
        </p:spPr>
      </p:pic>
    </p:spTree>
    <p:extLst>
      <p:ext uri="{BB962C8B-B14F-4D97-AF65-F5344CB8AC3E}">
        <p14:creationId xmlns:p14="http://schemas.microsoft.com/office/powerpoint/2010/main" val="33396718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picture containing building, outdoor&#10;&#10;Description generated with very high confidence">
            <a:extLst>
              <a:ext uri="{FF2B5EF4-FFF2-40B4-BE49-F238E27FC236}">
                <a16:creationId xmlns:a16="http://schemas.microsoft.com/office/drawing/2014/main" id="{A63EFDAA-D514-4634-9BD7-8D8529172983}"/>
              </a:ext>
            </a:extLst>
          </p:cNvPr>
          <p:cNvPicPr>
            <a:picLocks noGrp="1" noChangeAspect="1"/>
          </p:cNvPicPr>
          <p:nvPr>
            <p:ph sz="quarter" idx="10"/>
          </p:nvPr>
        </p:nvPicPr>
        <p:blipFill>
          <a:blip r:embed="rId3"/>
          <a:stretch>
            <a:fillRect/>
          </a:stretch>
        </p:blipFill>
        <p:spPr>
          <a:xfrm>
            <a:off x="1524000" y="794327"/>
            <a:ext cx="9144000" cy="5562023"/>
          </a:xfrm>
        </p:spPr>
      </p:pic>
      <p:sp>
        <p:nvSpPr>
          <p:cNvPr id="3" name="Title 2">
            <a:extLst>
              <a:ext uri="{FF2B5EF4-FFF2-40B4-BE49-F238E27FC236}">
                <a16:creationId xmlns:a16="http://schemas.microsoft.com/office/drawing/2014/main" id="{675D3FF0-586F-4FD7-92F0-A24B74786991}"/>
              </a:ext>
            </a:extLst>
          </p:cNvPr>
          <p:cNvSpPr>
            <a:spLocks noGrp="1"/>
          </p:cNvSpPr>
          <p:nvPr>
            <p:ph type="title"/>
          </p:nvPr>
        </p:nvSpPr>
        <p:spPr>
          <a:xfrm>
            <a:off x="1981201" y="157886"/>
            <a:ext cx="6567055" cy="611649"/>
          </a:xfrm>
        </p:spPr>
        <p:txBody>
          <a:bodyPr/>
          <a:lstStyle/>
          <a:p>
            <a:r>
              <a:rPr lang="en-GB" dirty="0"/>
              <a:t>Conclusion</a:t>
            </a:r>
          </a:p>
        </p:txBody>
      </p:sp>
      <p:sp>
        <p:nvSpPr>
          <p:cNvPr id="5" name="Footer Placeholder 3">
            <a:extLst>
              <a:ext uri="{FF2B5EF4-FFF2-40B4-BE49-F238E27FC236}">
                <a16:creationId xmlns:a16="http://schemas.microsoft.com/office/drawing/2014/main" id="{76172D18-9453-4B05-872A-6DC1BA89EC9F}"/>
              </a:ext>
            </a:extLst>
          </p:cNvPr>
          <p:cNvSpPr>
            <a:spLocks noGrp="1"/>
          </p:cNvSpPr>
          <p:nvPr>
            <p:ph type="ftr" sz="quarter" idx="3"/>
          </p:nvPr>
        </p:nvSpPr>
        <p:spPr>
          <a:xfrm>
            <a:off x="2154226" y="6356351"/>
            <a:ext cx="4130960" cy="365125"/>
          </a:xfrm>
        </p:spPr>
        <p:txBody>
          <a:bodyPr vert="horz" lIns="91440" tIns="45720" rIns="91440" bIns="45720" rtlCol="0" anchor="ctr">
            <a:normAutofit/>
          </a:bodyPr>
          <a:lstStyle/>
          <a:p>
            <a:pPr>
              <a:spcAft>
                <a:spcPts val="600"/>
              </a:spcAft>
              <a:defRPr/>
            </a:pPr>
            <a:r>
              <a:rPr lang="en-GB">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4020632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293180" y="2547781"/>
            <a:ext cx="9144000" cy="3975652"/>
          </a:xfrm>
        </p:spPr>
        <p:txBody>
          <a:bodyPr>
            <a:normAutofit fontScale="90000"/>
          </a:bodyPr>
          <a:lstStyle/>
          <a:p>
            <a:br>
              <a:rPr lang="en-US" dirty="0"/>
            </a:br>
            <a:br>
              <a:rPr lang="en-US" dirty="0"/>
            </a:br>
            <a:br>
              <a:rPr lang="en-US" dirty="0"/>
            </a:br>
            <a:br>
              <a:rPr lang="en-US" dirty="0"/>
            </a:br>
            <a:br>
              <a:rPr lang="en-US" dirty="0"/>
            </a:br>
            <a:r>
              <a:rPr lang="en-US" sz="6700" b="1" dirty="0">
                <a:latin typeface="Corbel" panose="020B0503020204020204" pitchFamily="34" charset="0"/>
              </a:rPr>
              <a:t>Hamza Drabu</a:t>
            </a:r>
            <a:br>
              <a:rPr lang="en-US" sz="2200" b="1" dirty="0">
                <a:latin typeface="Corbel" panose="020B0503020204020204" pitchFamily="34" charset="0"/>
              </a:rPr>
            </a:br>
            <a:br>
              <a:rPr lang="en-US" sz="2200" b="1" dirty="0">
                <a:latin typeface="Corbel" panose="020B0503020204020204" pitchFamily="34" charset="0"/>
              </a:rPr>
            </a:br>
            <a:r>
              <a:rPr lang="en-US" sz="4400" dirty="0">
                <a:latin typeface="Corbel" panose="020B0503020204020204" pitchFamily="34" charset="0"/>
              </a:rPr>
              <a:t>Partner</a:t>
            </a:r>
            <a:br>
              <a:rPr lang="en-US" sz="2200" b="1" dirty="0">
                <a:latin typeface="Corbel" panose="020B0503020204020204" pitchFamily="34" charset="0"/>
              </a:rPr>
            </a:br>
            <a:br>
              <a:rPr lang="en-US" sz="2200" b="1" dirty="0">
                <a:latin typeface="Corbel" panose="020B0503020204020204" pitchFamily="34" charset="0"/>
              </a:rPr>
            </a:br>
            <a:r>
              <a:rPr lang="en-GB" sz="6700" b="1" dirty="0">
                <a:latin typeface="Corbel" panose="020B0503020204020204" pitchFamily="34" charset="0"/>
              </a:rPr>
              <a:t>Nick Chronias</a:t>
            </a:r>
            <a:br>
              <a:rPr lang="en-GB" sz="2400" dirty="0">
                <a:latin typeface="Corbel" panose="020B0503020204020204" pitchFamily="34" charset="0"/>
                <a:ea typeface="GothamRounded-Book"/>
                <a:cs typeface="GothamRounded-Book"/>
              </a:rPr>
            </a:br>
            <a:br>
              <a:rPr lang="en-GB" sz="2400" dirty="0">
                <a:latin typeface="Corbel" panose="020B0503020204020204" pitchFamily="34" charset="0"/>
                <a:ea typeface="GothamRounded-Book"/>
                <a:cs typeface="GothamRounded-Book"/>
              </a:rPr>
            </a:br>
            <a:r>
              <a:rPr lang="en-GB" sz="4400" dirty="0">
                <a:latin typeface="Corbel" panose="020B0503020204020204" pitchFamily="34" charset="0"/>
                <a:ea typeface="GothamRounded-Book"/>
                <a:cs typeface="GothamRounded-Book"/>
              </a:rPr>
              <a:t>Partner </a:t>
            </a:r>
            <a:br>
              <a:rPr lang="en-US" sz="2200" dirty="0">
                <a:latin typeface="Corbel" panose="020B0503020204020204" pitchFamily="34" charset="0"/>
              </a:rPr>
            </a:br>
            <a:br>
              <a:rPr lang="en-US" sz="2200" dirty="0">
                <a:latin typeface="Corbel" panose="020B0503020204020204" pitchFamily="34" charset="0"/>
              </a:rPr>
            </a:br>
            <a:r>
              <a:rPr lang="en-US" sz="4400" dirty="0">
                <a:latin typeface="Corbel" panose="020B0503020204020204" pitchFamily="34" charset="0"/>
              </a:rPr>
              <a:t>DAC Beachcroft</a:t>
            </a:r>
            <a:br>
              <a:rPr lang="en-US" sz="2200" dirty="0">
                <a:latin typeface="Corbel" panose="020B0503020204020204" pitchFamily="34" charset="0"/>
              </a:rPr>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88046" y="5690827"/>
            <a:ext cx="2190665" cy="649350"/>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316617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BB8BAC8C-58BA-1A4D-B81C-E76223F88FFC}"/>
              </a:ext>
            </a:extLst>
          </p:cNvPr>
          <p:cNvSpPr>
            <a:spLocks noGrp="1"/>
          </p:cNvSpPr>
          <p:nvPr>
            <p:ph type="body" sz="quarter" idx="10"/>
          </p:nvPr>
        </p:nvSpPr>
        <p:spPr>
          <a:xfrm>
            <a:off x="2491164" y="3657507"/>
            <a:ext cx="5472000" cy="406265"/>
          </a:xfrm>
        </p:spPr>
        <p:txBody>
          <a:bodyPr/>
          <a:lstStyle/>
          <a:p>
            <a:r>
              <a:rPr lang="en-US" sz="1200" dirty="0"/>
              <a:t>Hamza Drabu and Nick Chronias</a:t>
            </a:r>
          </a:p>
          <a:p>
            <a:r>
              <a:rPr lang="en-US" sz="1200" dirty="0"/>
              <a:t>Partners at DAC Beachcroft LLP</a:t>
            </a:r>
          </a:p>
        </p:txBody>
      </p:sp>
      <p:sp>
        <p:nvSpPr>
          <p:cNvPr id="8" name="Title 7">
            <a:extLst>
              <a:ext uri="{FF2B5EF4-FFF2-40B4-BE49-F238E27FC236}">
                <a16:creationId xmlns:a16="http://schemas.microsoft.com/office/drawing/2014/main" id="{5CC4C79E-59E6-A54F-85F5-45E1B8840CE4}"/>
              </a:ext>
            </a:extLst>
          </p:cNvPr>
          <p:cNvSpPr>
            <a:spLocks noGrp="1"/>
          </p:cNvSpPr>
          <p:nvPr>
            <p:ph type="title"/>
          </p:nvPr>
        </p:nvSpPr>
        <p:spPr>
          <a:xfrm>
            <a:off x="2491166" y="1461705"/>
            <a:ext cx="6631669" cy="1061829"/>
          </a:xfrm>
        </p:spPr>
        <p:txBody>
          <a:bodyPr/>
          <a:lstStyle/>
          <a:p>
            <a:r>
              <a:rPr lang="en-US" sz="2300" dirty="0"/>
              <a:t>Technology and artificial intelligence to support the workforce</a:t>
            </a:r>
          </a:p>
        </p:txBody>
      </p:sp>
      <p:sp>
        <p:nvSpPr>
          <p:cNvPr id="6" name="Text Placeholder 5">
            <a:extLst>
              <a:ext uri="{FF2B5EF4-FFF2-40B4-BE49-F238E27FC236}">
                <a16:creationId xmlns:a16="http://schemas.microsoft.com/office/drawing/2014/main" id="{130EF32E-599E-C243-9FCB-574F4FF5269F}"/>
              </a:ext>
            </a:extLst>
          </p:cNvPr>
          <p:cNvSpPr>
            <a:spLocks noGrp="1"/>
          </p:cNvSpPr>
          <p:nvPr>
            <p:ph type="body" sz="quarter" idx="11"/>
          </p:nvPr>
        </p:nvSpPr>
        <p:spPr>
          <a:xfrm>
            <a:off x="2491164" y="3399150"/>
            <a:ext cx="5472000" cy="184666"/>
          </a:xfrm>
        </p:spPr>
        <p:txBody>
          <a:bodyPr/>
          <a:lstStyle/>
          <a:p>
            <a:r>
              <a:rPr lang="en-US" sz="1200" dirty="0"/>
              <a:t>11 </a:t>
            </a:r>
            <a:r>
              <a:rPr lang="en-US" sz="1200" dirty="0" err="1"/>
              <a:t>jUNE</a:t>
            </a:r>
            <a:r>
              <a:rPr lang="en-US" sz="1200" dirty="0"/>
              <a:t> 2019</a:t>
            </a:r>
          </a:p>
        </p:txBody>
      </p:sp>
      <p:pic>
        <p:nvPicPr>
          <p:cNvPr id="10" name="Picture Placeholder 9">
            <a:extLst>
              <a:ext uri="{FF2B5EF4-FFF2-40B4-BE49-F238E27FC236}">
                <a16:creationId xmlns:a16="http://schemas.microsoft.com/office/drawing/2014/main" id="{B4F9C61D-CBF5-DC4C-A073-9C1CCBBB3E78}"/>
              </a:ext>
            </a:extLst>
          </p:cNvPr>
          <p:cNvPicPr>
            <a:picLocks noGrp="1" noChangeAspect="1"/>
          </p:cNvPicPr>
          <p:nvPr>
            <p:ph type="pic" sz="quarter" idx="12"/>
          </p:nvPr>
        </p:nvPicPr>
        <p:blipFill>
          <a:blip r:embed="rId3">
            <a:extLst>
              <a:ext uri="{28A0092B-C50C-407E-A947-70E740481C1C}">
                <a14:useLocalDpi xmlns:a14="http://schemas.microsoft.com/office/drawing/2010/main" val="0"/>
              </a:ext>
            </a:extLst>
          </a:blip>
          <a:stretch>
            <a:fillRect/>
          </a:stretch>
        </p:blipFill>
        <p:spPr>
          <a:xfrm>
            <a:off x="6311528" y="2599161"/>
            <a:ext cx="3530894" cy="3523902"/>
          </a:xfrm>
        </p:spPr>
      </p:pic>
      <p:sp>
        <p:nvSpPr>
          <p:cNvPr id="15" name="Freeform 14">
            <a:extLst>
              <a:ext uri="{FF2B5EF4-FFF2-40B4-BE49-F238E27FC236}">
                <a16:creationId xmlns:a16="http://schemas.microsoft.com/office/drawing/2014/main" id="{FEFD35AE-DE6A-0C40-8595-430DF3D8B00F}"/>
              </a:ext>
            </a:extLst>
          </p:cNvPr>
          <p:cNvSpPr/>
          <p:nvPr/>
        </p:nvSpPr>
        <p:spPr>
          <a:xfrm rot="235526">
            <a:off x="5984795" y="2304682"/>
            <a:ext cx="4178793" cy="4178793"/>
          </a:xfrm>
          <a:custGeom>
            <a:avLst/>
            <a:gdLst>
              <a:gd name="connsiteX0" fmla="*/ 2425700 w 4851400"/>
              <a:gd name="connsiteY0" fmla="*/ 0 h 4851400"/>
              <a:gd name="connsiteX1" fmla="*/ 4851400 w 4851400"/>
              <a:gd name="connsiteY1" fmla="*/ 2425700 h 4851400"/>
              <a:gd name="connsiteX2" fmla="*/ 2425700 w 4851400"/>
              <a:gd name="connsiteY2" fmla="*/ 4851400 h 4851400"/>
              <a:gd name="connsiteX3" fmla="*/ 2177686 w 4851400"/>
              <a:gd name="connsiteY3" fmla="*/ 4838876 h 4851400"/>
              <a:gd name="connsiteX4" fmla="*/ 2171960 w 4851400"/>
              <a:gd name="connsiteY4" fmla="*/ 4838002 h 4851400"/>
              <a:gd name="connsiteX5" fmla="*/ 2295855 w 4851400"/>
              <a:gd name="connsiteY5" fmla="*/ 4109739 h 4851400"/>
              <a:gd name="connsiteX6" fmla="*/ 2423431 w 4851400"/>
              <a:gd name="connsiteY6" fmla="*/ 4116181 h 4851400"/>
              <a:gd name="connsiteX7" fmla="*/ 4106431 w 4851400"/>
              <a:gd name="connsiteY7" fmla="*/ 2433181 h 4851400"/>
              <a:gd name="connsiteX8" fmla="*/ 2423431 w 4851400"/>
              <a:gd name="connsiteY8" fmla="*/ 750181 h 4851400"/>
              <a:gd name="connsiteX9" fmla="*/ 740431 w 4851400"/>
              <a:gd name="connsiteY9" fmla="*/ 2433181 h 4851400"/>
              <a:gd name="connsiteX10" fmla="*/ 749120 w 4851400"/>
              <a:gd name="connsiteY10" fmla="*/ 2605258 h 4851400"/>
              <a:gd name="connsiteX11" fmla="*/ 769792 w 4851400"/>
              <a:gd name="connsiteY11" fmla="*/ 2740700 h 4851400"/>
              <a:gd name="connsiteX12" fmla="*/ 67150 w 4851400"/>
              <a:gd name="connsiteY12" fmla="*/ 2984054 h 4851400"/>
              <a:gd name="connsiteX13" fmla="*/ 49282 w 4851400"/>
              <a:gd name="connsiteY13" fmla="*/ 2914563 h 4851400"/>
              <a:gd name="connsiteX14" fmla="*/ 0 w 4851400"/>
              <a:gd name="connsiteY14" fmla="*/ 2425700 h 4851400"/>
              <a:gd name="connsiteX15" fmla="*/ 2425700 w 4851400"/>
              <a:gd name="connsiteY15" fmla="*/ 0 h 485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51400" h="4851400">
                <a:moveTo>
                  <a:pt x="2425700" y="0"/>
                </a:moveTo>
                <a:cubicBezTo>
                  <a:pt x="3765377" y="0"/>
                  <a:pt x="4851400" y="1086023"/>
                  <a:pt x="4851400" y="2425700"/>
                </a:cubicBezTo>
                <a:cubicBezTo>
                  <a:pt x="4851400" y="3765377"/>
                  <a:pt x="3765377" y="4851400"/>
                  <a:pt x="2425700" y="4851400"/>
                </a:cubicBezTo>
                <a:cubicBezTo>
                  <a:pt x="2341970" y="4851400"/>
                  <a:pt x="2259231" y="4847158"/>
                  <a:pt x="2177686" y="4838876"/>
                </a:cubicBezTo>
                <a:lnTo>
                  <a:pt x="2171960" y="4838002"/>
                </a:lnTo>
                <a:lnTo>
                  <a:pt x="2295855" y="4109739"/>
                </a:lnTo>
                <a:lnTo>
                  <a:pt x="2423431" y="4116181"/>
                </a:lnTo>
                <a:cubicBezTo>
                  <a:pt x="3352926" y="4116181"/>
                  <a:pt x="4106431" y="3362676"/>
                  <a:pt x="4106431" y="2433181"/>
                </a:cubicBezTo>
                <a:cubicBezTo>
                  <a:pt x="4106431" y="1503686"/>
                  <a:pt x="3352926" y="750181"/>
                  <a:pt x="2423431" y="750181"/>
                </a:cubicBezTo>
                <a:cubicBezTo>
                  <a:pt x="1493936" y="750181"/>
                  <a:pt x="740431" y="1503686"/>
                  <a:pt x="740431" y="2433181"/>
                </a:cubicBezTo>
                <a:cubicBezTo>
                  <a:pt x="740431" y="2491275"/>
                  <a:pt x="743375" y="2548681"/>
                  <a:pt x="749120" y="2605258"/>
                </a:cubicBezTo>
                <a:lnTo>
                  <a:pt x="769792" y="2740700"/>
                </a:lnTo>
                <a:lnTo>
                  <a:pt x="67150" y="2984054"/>
                </a:lnTo>
                <a:lnTo>
                  <a:pt x="49282" y="2914563"/>
                </a:lnTo>
                <a:cubicBezTo>
                  <a:pt x="16969" y="2756656"/>
                  <a:pt x="0" y="2593160"/>
                  <a:pt x="0" y="2425700"/>
                </a:cubicBezTo>
                <a:cubicBezTo>
                  <a:pt x="0" y="1086023"/>
                  <a:pt x="1086023" y="0"/>
                  <a:pt x="2425700" y="0"/>
                </a:cubicBezTo>
                <a:close/>
              </a:path>
            </a:pathLst>
          </a:custGeom>
          <a:solidFill>
            <a:srgbClr val="DF4661">
              <a:alpha val="75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Verdana" panose="020B0604030504040204"/>
            </a:endParaRPr>
          </a:p>
        </p:txBody>
      </p:sp>
    </p:spTree>
    <p:extLst>
      <p:ext uri="{BB962C8B-B14F-4D97-AF65-F5344CB8AC3E}">
        <p14:creationId xmlns:p14="http://schemas.microsoft.com/office/powerpoint/2010/main" val="5640275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454086" y="2547781"/>
            <a:ext cx="9144000" cy="3975652"/>
          </a:xfrm>
        </p:spPr>
        <p:txBody>
          <a:bodyPr>
            <a:normAutofit fontScale="90000"/>
          </a:bodyPr>
          <a:lstStyle/>
          <a:p>
            <a:br>
              <a:rPr lang="en-US" dirty="0"/>
            </a:br>
            <a:br>
              <a:rPr lang="en-US" dirty="0"/>
            </a:br>
            <a:br>
              <a:rPr lang="en-US" dirty="0"/>
            </a:br>
            <a:br>
              <a:rPr lang="en-US" dirty="0"/>
            </a:br>
            <a:br>
              <a:rPr lang="en-US" dirty="0"/>
            </a:br>
            <a:r>
              <a:rPr lang="en-US" sz="8000" b="1" dirty="0">
                <a:latin typeface="Corbel" panose="020B0503020204020204" pitchFamily="34" charset="0"/>
              </a:rPr>
              <a:t>Anthony </a:t>
            </a:r>
            <a:r>
              <a:rPr lang="en-US" sz="8000" b="1" dirty="0" err="1">
                <a:latin typeface="Corbel" panose="020B0503020204020204" pitchFamily="34" charset="0"/>
              </a:rPr>
              <a:t>Geraets</a:t>
            </a:r>
            <a:br>
              <a:rPr lang="en-US" sz="5300" b="1" dirty="0">
                <a:latin typeface="Corbel" panose="020B0503020204020204" pitchFamily="34" charset="0"/>
              </a:rPr>
            </a:br>
            <a:br>
              <a:rPr lang="en-US" sz="5300" b="1" dirty="0">
                <a:latin typeface="Corbel" panose="020B0503020204020204" pitchFamily="34" charset="0"/>
              </a:rPr>
            </a:br>
            <a:r>
              <a:rPr lang="en-US" sz="5300" dirty="0">
                <a:latin typeface="Corbel" panose="020B0503020204020204" pitchFamily="34" charset="0"/>
              </a:rPr>
              <a:t>Implementation Lead Clinical Workforce Productivity</a:t>
            </a:r>
            <a:br>
              <a:rPr lang="en-US" sz="5300" dirty="0">
                <a:latin typeface="Corbel" panose="020B0503020204020204" pitchFamily="34" charset="0"/>
              </a:rPr>
            </a:br>
            <a:br>
              <a:rPr lang="en-US" sz="5300" dirty="0">
                <a:latin typeface="Corbel" panose="020B0503020204020204" pitchFamily="34" charset="0"/>
              </a:rPr>
            </a:br>
            <a:r>
              <a:rPr lang="en-US" sz="5300" dirty="0">
                <a:latin typeface="Corbel" panose="020B0503020204020204" pitchFamily="34" charset="0"/>
              </a:rPr>
              <a:t>NHS England &amp; NHS Improvement</a:t>
            </a:r>
            <a:br>
              <a:rPr lang="en-US" sz="5300" dirty="0"/>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96924" y="5696090"/>
            <a:ext cx="2172910" cy="644087"/>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3812545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pPr defTabSz="457200"/>
            <a:fld id="{FE875FFD-734D-438E-824D-D35941EAF710}" type="slidenum">
              <a:rPr lang="en-GB">
                <a:solidFill>
                  <a:srgbClr val="DF4661"/>
                </a:solidFill>
              </a:rPr>
              <a:pPr defTabSz="457200"/>
              <a:t>20</a:t>
            </a:fld>
            <a:endParaRPr lang="en-GB">
              <a:solidFill>
                <a:srgbClr val="DF4661"/>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2497" y="423950"/>
            <a:ext cx="8279477" cy="5519651"/>
          </a:xfrm>
          <a:prstGeom prst="rect">
            <a:avLst/>
          </a:prstGeom>
        </p:spPr>
      </p:pic>
    </p:spTree>
    <p:extLst>
      <p:ext uri="{BB962C8B-B14F-4D97-AF65-F5344CB8AC3E}">
        <p14:creationId xmlns:p14="http://schemas.microsoft.com/office/powerpoint/2010/main" val="13443519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GB" dirty="0"/>
              <a:t>Technology, AI and Workforce Themes</a:t>
            </a:r>
          </a:p>
        </p:txBody>
      </p:sp>
      <p:sp>
        <p:nvSpPr>
          <p:cNvPr id="7" name="Content Placeholder 6"/>
          <p:cNvSpPr>
            <a:spLocks noGrp="1"/>
          </p:cNvSpPr>
          <p:nvPr>
            <p:ph idx="1"/>
          </p:nvPr>
        </p:nvSpPr>
        <p:spPr/>
        <p:txBody>
          <a:bodyPr/>
          <a:lstStyle/>
          <a:p>
            <a:r>
              <a:rPr lang="en-GB" dirty="0"/>
              <a:t>AI diagnostic tools potentially reducing waiting times</a:t>
            </a:r>
          </a:p>
          <a:p>
            <a:endParaRPr lang="en-GB" dirty="0"/>
          </a:p>
          <a:p>
            <a:r>
              <a:rPr lang="en-GB" dirty="0"/>
              <a:t>AI to identify claim trends and fraudulent activity</a:t>
            </a:r>
          </a:p>
          <a:p>
            <a:endParaRPr lang="en-GB" dirty="0"/>
          </a:p>
          <a:p>
            <a:r>
              <a:rPr lang="en-GB" dirty="0"/>
              <a:t>Predictive technology to reduce staff turnover</a:t>
            </a:r>
          </a:p>
          <a:p>
            <a:endParaRPr lang="en-GB" dirty="0"/>
          </a:p>
          <a:p>
            <a:r>
              <a:rPr lang="en-GB" dirty="0"/>
              <a:t>Technology supporting HR transactional advice and recruitment</a:t>
            </a:r>
          </a:p>
        </p:txBody>
      </p:sp>
      <p:sp>
        <p:nvSpPr>
          <p:cNvPr id="8" name="Slide Number Placeholder 7"/>
          <p:cNvSpPr>
            <a:spLocks noGrp="1"/>
          </p:cNvSpPr>
          <p:nvPr>
            <p:ph type="sldNum" sz="quarter" idx="12"/>
          </p:nvPr>
        </p:nvSpPr>
        <p:spPr/>
        <p:txBody>
          <a:bodyPr/>
          <a:lstStyle/>
          <a:p>
            <a:pPr defTabSz="457200"/>
            <a:fld id="{FE875FFD-734D-438E-824D-D35941EAF710}" type="slidenum">
              <a:rPr lang="en-GB">
                <a:solidFill>
                  <a:srgbClr val="DF4661"/>
                </a:solidFill>
              </a:rPr>
              <a:pPr defTabSz="457200"/>
              <a:t>21</a:t>
            </a:fld>
            <a:endParaRPr lang="en-GB">
              <a:solidFill>
                <a:srgbClr val="DF4661"/>
              </a:solidFill>
            </a:endParaRPr>
          </a:p>
        </p:txBody>
      </p:sp>
    </p:spTree>
    <p:extLst>
      <p:ext uri="{BB962C8B-B14F-4D97-AF65-F5344CB8AC3E}">
        <p14:creationId xmlns:p14="http://schemas.microsoft.com/office/powerpoint/2010/main" val="722857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InnerEye</a:t>
            </a:r>
          </a:p>
        </p:txBody>
      </p:sp>
      <p:sp>
        <p:nvSpPr>
          <p:cNvPr id="3" name="Content Placeholder 2"/>
          <p:cNvSpPr>
            <a:spLocks noGrp="1"/>
          </p:cNvSpPr>
          <p:nvPr>
            <p:ph idx="1"/>
          </p:nvPr>
        </p:nvSpPr>
        <p:spPr/>
        <p:txBody>
          <a:bodyPr/>
          <a:lstStyle/>
          <a:p>
            <a:pPr marL="0" indent="0">
              <a:buNone/>
            </a:pPr>
            <a:r>
              <a:rPr lang="en-GB" dirty="0"/>
              <a:t>Cambridge University Hospitals has been using Microsoft’s InnerEye system to improve their oncology practice:</a:t>
            </a:r>
          </a:p>
          <a:p>
            <a:pPr marL="0" indent="0">
              <a:buNone/>
            </a:pPr>
            <a:endParaRPr lang="en-GB" dirty="0"/>
          </a:p>
          <a:p>
            <a:r>
              <a:rPr lang="en-GB" dirty="0"/>
              <a:t>InnerEye analyses scans that would otherwise have to be marked up by clinical staff by hand</a:t>
            </a:r>
          </a:p>
          <a:p>
            <a:endParaRPr lang="en-GB" dirty="0"/>
          </a:p>
          <a:p>
            <a:r>
              <a:rPr lang="en-GB" dirty="0"/>
              <a:t>The system is currently used for prostate cancer patients </a:t>
            </a:r>
          </a:p>
          <a:p>
            <a:endParaRPr lang="en-GB" dirty="0"/>
          </a:p>
          <a:p>
            <a:r>
              <a:rPr lang="en-GB" dirty="0"/>
              <a:t>InnerEye outlines and marks the prostate on each of the scans and uses them to create a 3D model to assist with further treatment, including planning radiotherapy</a:t>
            </a:r>
          </a:p>
          <a:p>
            <a:endParaRPr lang="en-GB" dirty="0"/>
          </a:p>
          <a:p>
            <a:r>
              <a:rPr lang="en-GB" dirty="0"/>
              <a:t>InnerEye speeds diagnosis and is designed to consistently perform as well as top consultant</a:t>
            </a:r>
          </a:p>
          <a:p>
            <a:pPr marL="0" indent="0">
              <a:buNone/>
            </a:pPr>
            <a:endParaRPr lang="en-GB" dirty="0"/>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22</a:t>
            </a:fld>
            <a:endParaRPr lang="en-GB">
              <a:solidFill>
                <a:srgbClr val="DF4661"/>
              </a:solidFill>
            </a:endParaRPr>
          </a:p>
        </p:txBody>
      </p:sp>
    </p:spTree>
    <p:extLst>
      <p:ext uri="{BB962C8B-B14F-4D97-AF65-F5344CB8AC3E}">
        <p14:creationId xmlns:p14="http://schemas.microsoft.com/office/powerpoint/2010/main" val="993805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HeartFlow</a:t>
            </a:r>
          </a:p>
        </p:txBody>
      </p:sp>
      <p:sp>
        <p:nvSpPr>
          <p:cNvPr id="3" name="Content Placeholder 2"/>
          <p:cNvSpPr>
            <a:spLocks noGrp="1"/>
          </p:cNvSpPr>
          <p:nvPr>
            <p:ph idx="1"/>
          </p:nvPr>
        </p:nvSpPr>
        <p:spPr/>
        <p:txBody>
          <a:bodyPr/>
          <a:lstStyle/>
          <a:p>
            <a:r>
              <a:rPr lang="en-GB" dirty="0"/>
              <a:t>HeartFlow software is used as a diagnostic tool for coronary artery disease</a:t>
            </a:r>
          </a:p>
          <a:p>
            <a:endParaRPr lang="en-GB" dirty="0"/>
          </a:p>
          <a:p>
            <a:r>
              <a:rPr lang="en-GB" dirty="0"/>
              <a:t>HeartFlow users CT scans to create a computerised 3D model of coronary arteries</a:t>
            </a:r>
          </a:p>
          <a:p>
            <a:endParaRPr lang="en-GB" dirty="0"/>
          </a:p>
          <a:p>
            <a:r>
              <a:rPr lang="en-GB" dirty="0"/>
              <a:t>The model assesses blood flow through the arteries</a:t>
            </a:r>
          </a:p>
          <a:p>
            <a:endParaRPr lang="en-GB" dirty="0"/>
          </a:p>
          <a:p>
            <a:r>
              <a:rPr lang="en-GB" dirty="0"/>
              <a:t>NHS England anticipates HeartFlow could prevent up to 35,000 patients a year undergoing invasive tests</a:t>
            </a:r>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23</a:t>
            </a:fld>
            <a:endParaRPr lang="en-GB">
              <a:solidFill>
                <a:srgbClr val="DF4661"/>
              </a:solidFill>
            </a:endParaRPr>
          </a:p>
        </p:txBody>
      </p:sp>
    </p:spTree>
    <p:extLst>
      <p:ext uri="{BB962C8B-B14F-4D97-AF65-F5344CB8AC3E}">
        <p14:creationId xmlns:p14="http://schemas.microsoft.com/office/powerpoint/2010/main" val="4697144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 supported claims handling</a:t>
            </a:r>
          </a:p>
        </p:txBody>
      </p:sp>
      <p:sp>
        <p:nvSpPr>
          <p:cNvPr id="3" name="Content Placeholder 2"/>
          <p:cNvSpPr>
            <a:spLocks noGrp="1"/>
          </p:cNvSpPr>
          <p:nvPr>
            <p:ph idx="1"/>
          </p:nvPr>
        </p:nvSpPr>
        <p:spPr/>
        <p:txBody>
          <a:bodyPr/>
          <a:lstStyle/>
          <a:p>
            <a:r>
              <a:rPr lang="en-GB" dirty="0"/>
              <a:t>Zurich has developed a in-house AI programme to assist with claims handling</a:t>
            </a:r>
          </a:p>
          <a:p>
            <a:endParaRPr lang="en-GB" dirty="0"/>
          </a:p>
          <a:p>
            <a:r>
              <a:rPr lang="en-GB" dirty="0"/>
              <a:t>Using cognitive analysis the programme reviews and interprets data as well as reading documents and extracting relevant information</a:t>
            </a:r>
          </a:p>
          <a:p>
            <a:endParaRPr lang="en-GB" dirty="0"/>
          </a:p>
          <a:p>
            <a:r>
              <a:rPr lang="en-GB" dirty="0"/>
              <a:t>This information is used to make a decision on how to proceed with the claim</a:t>
            </a:r>
          </a:p>
          <a:p>
            <a:endParaRPr lang="en-GB" dirty="0"/>
          </a:p>
          <a:p>
            <a:r>
              <a:rPr lang="en-GB" dirty="0"/>
              <a:t>The programme can also help identify fraudulent activity and emerging claim trends</a:t>
            </a:r>
          </a:p>
          <a:p>
            <a:endParaRPr lang="en-GB" dirty="0"/>
          </a:p>
          <a:p>
            <a:r>
              <a:rPr lang="en-GB" dirty="0"/>
              <a:t>The programme is only currently used on a limited type of claim but with potential to be used much more widely</a:t>
            </a:r>
          </a:p>
          <a:p>
            <a:endParaRPr lang="en-GB" dirty="0"/>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24</a:t>
            </a:fld>
            <a:endParaRPr lang="en-GB">
              <a:solidFill>
                <a:srgbClr val="DF4661"/>
              </a:solidFill>
            </a:endParaRPr>
          </a:p>
        </p:txBody>
      </p:sp>
    </p:spTree>
    <p:extLst>
      <p:ext uri="{BB962C8B-B14F-4D97-AF65-F5344CB8AC3E}">
        <p14:creationId xmlns:p14="http://schemas.microsoft.com/office/powerpoint/2010/main" val="26865141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Predictive staff turnover tool</a:t>
            </a:r>
          </a:p>
        </p:txBody>
      </p:sp>
      <p:sp>
        <p:nvSpPr>
          <p:cNvPr id="3" name="Content Placeholder 2"/>
          <p:cNvSpPr>
            <a:spLocks noGrp="1"/>
          </p:cNvSpPr>
          <p:nvPr>
            <p:ph idx="1"/>
          </p:nvPr>
        </p:nvSpPr>
        <p:spPr/>
        <p:txBody>
          <a:bodyPr/>
          <a:lstStyle/>
          <a:p>
            <a:r>
              <a:rPr lang="en-GB" dirty="0"/>
              <a:t>IBM has developed and patented a predictive attrition programme</a:t>
            </a:r>
          </a:p>
          <a:p>
            <a:pPr marL="0" indent="0">
              <a:buNone/>
            </a:pPr>
            <a:endParaRPr lang="en-GB" dirty="0"/>
          </a:p>
          <a:p>
            <a:r>
              <a:rPr lang="en-GB" dirty="0"/>
              <a:t>The programme analyses multiple data points before predicting (with 95% accuracy) which employees may wish to leave IBM</a:t>
            </a:r>
          </a:p>
          <a:p>
            <a:pPr marL="0" indent="0">
              <a:buNone/>
            </a:pPr>
            <a:endParaRPr lang="en-GB" dirty="0"/>
          </a:p>
          <a:p>
            <a:r>
              <a:rPr lang="en-GB" dirty="0"/>
              <a:t>The programme then sets out actions for managers to engage those employees</a:t>
            </a:r>
          </a:p>
          <a:p>
            <a:pPr marL="0" indent="0">
              <a:buNone/>
            </a:pPr>
            <a:endParaRPr lang="en-GB" dirty="0"/>
          </a:p>
          <a:p>
            <a:r>
              <a:rPr lang="en-GB" dirty="0"/>
              <a:t>IBM’s Global HR team has reduced by 30%, partly as a result of this and other AI tools</a:t>
            </a:r>
          </a:p>
          <a:p>
            <a:pPr marL="0" indent="0">
              <a:buNone/>
            </a:pPr>
            <a:endParaRPr lang="en-GB" dirty="0"/>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25</a:t>
            </a:fld>
            <a:endParaRPr lang="en-GB">
              <a:solidFill>
                <a:srgbClr val="DF4661"/>
              </a:solidFill>
            </a:endParaRPr>
          </a:p>
        </p:txBody>
      </p:sp>
    </p:spTree>
    <p:extLst>
      <p:ext uri="{BB962C8B-B14F-4D97-AF65-F5344CB8AC3E}">
        <p14:creationId xmlns:p14="http://schemas.microsoft.com/office/powerpoint/2010/main" val="37122486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HR transactional </a:t>
            </a:r>
            <a:r>
              <a:rPr lang="en-GB" dirty="0" err="1"/>
              <a:t>chatbox</a:t>
            </a:r>
            <a:endParaRPr lang="en-GB" dirty="0"/>
          </a:p>
        </p:txBody>
      </p:sp>
      <p:sp>
        <p:nvSpPr>
          <p:cNvPr id="3" name="Content Placeholder 2"/>
          <p:cNvSpPr>
            <a:spLocks noGrp="1"/>
          </p:cNvSpPr>
          <p:nvPr>
            <p:ph idx="1"/>
          </p:nvPr>
        </p:nvSpPr>
        <p:spPr/>
        <p:txBody>
          <a:bodyPr/>
          <a:lstStyle/>
          <a:p>
            <a:r>
              <a:rPr lang="en-GB" dirty="0"/>
              <a:t>Unilever uses an HR </a:t>
            </a:r>
            <a:r>
              <a:rPr lang="en-GB" dirty="0" err="1"/>
              <a:t>chatbox</a:t>
            </a:r>
            <a:r>
              <a:rPr lang="en-GB" dirty="0"/>
              <a:t>, Una, created using a Microsoft framework</a:t>
            </a:r>
          </a:p>
          <a:p>
            <a:pPr marL="0" indent="0">
              <a:buNone/>
            </a:pPr>
            <a:endParaRPr lang="en-GB" dirty="0"/>
          </a:p>
          <a:p>
            <a:r>
              <a:rPr lang="en-GB" dirty="0"/>
              <a:t>Una can be reached through Skype for Business</a:t>
            </a:r>
          </a:p>
          <a:p>
            <a:endParaRPr lang="en-GB" dirty="0"/>
          </a:p>
          <a:p>
            <a:r>
              <a:rPr lang="en-GB" dirty="0"/>
              <a:t>Una has the ability to provide information then carry out transactions via a conversation</a:t>
            </a:r>
          </a:p>
          <a:p>
            <a:endParaRPr lang="en-GB" dirty="0"/>
          </a:p>
          <a:p>
            <a:r>
              <a:rPr lang="en-GB" dirty="0"/>
              <a:t>Una is to be made available in 106 countries where Unilever operates</a:t>
            </a:r>
          </a:p>
          <a:p>
            <a:endParaRPr lang="en-GB" dirty="0"/>
          </a:p>
          <a:p>
            <a:r>
              <a:rPr lang="en-GB" dirty="0"/>
              <a:t>When a country goes live with Una HR transactional telephone numbers and email addresses are switched off</a:t>
            </a:r>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26</a:t>
            </a:fld>
            <a:endParaRPr lang="en-GB">
              <a:solidFill>
                <a:srgbClr val="DF4661"/>
              </a:solidFill>
            </a:endParaRPr>
          </a:p>
        </p:txBody>
      </p:sp>
    </p:spTree>
    <p:extLst>
      <p:ext uri="{BB962C8B-B14F-4D97-AF65-F5344CB8AC3E}">
        <p14:creationId xmlns:p14="http://schemas.microsoft.com/office/powerpoint/2010/main" val="11245117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AI and recruitment</a:t>
            </a:r>
          </a:p>
        </p:txBody>
      </p:sp>
      <p:sp>
        <p:nvSpPr>
          <p:cNvPr id="3" name="Content Placeholder 2"/>
          <p:cNvSpPr>
            <a:spLocks noGrp="1"/>
          </p:cNvSpPr>
          <p:nvPr>
            <p:ph idx="1"/>
          </p:nvPr>
        </p:nvSpPr>
        <p:spPr/>
        <p:txBody>
          <a:bodyPr>
            <a:normAutofit/>
          </a:bodyPr>
          <a:lstStyle/>
          <a:p>
            <a:r>
              <a:rPr lang="en-GB" dirty="0"/>
              <a:t>Unilever has partnered with </a:t>
            </a:r>
            <a:r>
              <a:rPr lang="en-GB" dirty="0" err="1"/>
              <a:t>Pymetrics</a:t>
            </a:r>
            <a:r>
              <a:rPr lang="en-GB" dirty="0"/>
              <a:t> to create a virtual process to sift job applicants</a:t>
            </a:r>
          </a:p>
          <a:p>
            <a:pPr marL="0" indent="0">
              <a:buNone/>
            </a:pPr>
            <a:endParaRPr lang="en-GB" dirty="0"/>
          </a:p>
          <a:p>
            <a:r>
              <a:rPr lang="en-GB" dirty="0"/>
              <a:t>Unilever recruits 30,000 people a year from 1.8 million applicants who trigger the process by submitting their Linked-in profile</a:t>
            </a:r>
          </a:p>
          <a:p>
            <a:pPr marL="0" indent="0">
              <a:buNone/>
            </a:pPr>
            <a:endParaRPr lang="en-GB" dirty="0"/>
          </a:p>
          <a:p>
            <a:r>
              <a:rPr lang="en-GB" dirty="0"/>
              <a:t>Applicants play a set of neuroscience based games testing aptitude, logic, reasoning and risk appetite – this builds a candidate profile which is matched against the profiles of people who have successfully performed the role</a:t>
            </a:r>
          </a:p>
          <a:p>
            <a:pPr marL="0" indent="0">
              <a:buNone/>
            </a:pPr>
            <a:endParaRPr lang="en-GB" dirty="0"/>
          </a:p>
          <a:p>
            <a:r>
              <a:rPr lang="en-GB" dirty="0"/>
              <a:t>Successful gaming stage candidates go to a video interview assessed by machine learning</a:t>
            </a:r>
          </a:p>
          <a:p>
            <a:pPr marL="0" indent="0">
              <a:buNone/>
            </a:pPr>
            <a:endParaRPr lang="en-GB" dirty="0"/>
          </a:p>
          <a:p>
            <a:r>
              <a:rPr lang="en-GB" dirty="0"/>
              <a:t>Only after these stages are candidates progressed to an in-person assessment</a:t>
            </a:r>
          </a:p>
          <a:p>
            <a:endParaRPr lang="en-GB" dirty="0"/>
          </a:p>
          <a:p>
            <a:r>
              <a:rPr lang="en-GB" dirty="0"/>
              <a:t>Successful and unsuccessful candidates receive computer generated feedback</a:t>
            </a:r>
          </a:p>
          <a:p>
            <a:endParaRPr lang="en-GB" dirty="0"/>
          </a:p>
          <a:p>
            <a:r>
              <a:rPr lang="en-GB" dirty="0"/>
              <a:t>Unilever estimate 70,000 people hours have been cut as a result of this technology and the average time to hire has gone down from 4 months to 4 weeks</a:t>
            </a:r>
          </a:p>
        </p:txBody>
      </p:sp>
      <p:sp>
        <p:nvSpPr>
          <p:cNvPr id="4" name="Slide Number Placeholder 3"/>
          <p:cNvSpPr>
            <a:spLocks noGrp="1"/>
          </p:cNvSpPr>
          <p:nvPr>
            <p:ph type="sldNum" sz="quarter" idx="12"/>
          </p:nvPr>
        </p:nvSpPr>
        <p:spPr/>
        <p:txBody>
          <a:bodyPr/>
          <a:lstStyle/>
          <a:p>
            <a:pPr defTabSz="457200"/>
            <a:fld id="{FE875FFD-734D-438E-824D-D35941EAF710}" type="slidenum">
              <a:rPr lang="en-GB">
                <a:solidFill>
                  <a:srgbClr val="DF4661"/>
                </a:solidFill>
              </a:rPr>
              <a:pPr defTabSz="457200"/>
              <a:t>27</a:t>
            </a:fld>
            <a:endParaRPr lang="en-GB">
              <a:solidFill>
                <a:srgbClr val="DF4661"/>
              </a:solidFill>
            </a:endParaRPr>
          </a:p>
        </p:txBody>
      </p:sp>
    </p:spTree>
    <p:extLst>
      <p:ext uri="{BB962C8B-B14F-4D97-AF65-F5344CB8AC3E}">
        <p14:creationId xmlns:p14="http://schemas.microsoft.com/office/powerpoint/2010/main" val="22731485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254723" y="2254818"/>
            <a:ext cx="9144000" cy="3975652"/>
          </a:xfrm>
        </p:spPr>
        <p:txBody>
          <a:bodyPr>
            <a:normAutofit fontScale="90000"/>
          </a:bodyPr>
          <a:lstStyle/>
          <a:p>
            <a:br>
              <a:rPr lang="en-US" dirty="0"/>
            </a:br>
            <a:br>
              <a:rPr lang="en-US" dirty="0"/>
            </a:br>
            <a:br>
              <a:rPr lang="en-US" dirty="0"/>
            </a:br>
            <a:br>
              <a:rPr lang="en-US" dirty="0"/>
            </a:br>
            <a:br>
              <a:rPr lang="en-US" dirty="0"/>
            </a:br>
            <a:r>
              <a:rPr lang="en-US" sz="10000" dirty="0">
                <a:latin typeface="Corbel" panose="020B0503020204020204" pitchFamily="34" charset="0"/>
              </a:rPr>
              <a:t>Questions to panel</a:t>
            </a:r>
            <a:br>
              <a:rPr lang="en-US" sz="5300" b="1" dirty="0">
                <a:latin typeface="Corbel" panose="020B0503020204020204" pitchFamily="34" charset="0"/>
              </a:rPr>
            </a:br>
            <a:br>
              <a:rPr lang="en-US" sz="5300" b="1" dirty="0">
                <a:latin typeface="Corbel" panose="020B0503020204020204" pitchFamily="34" charset="0"/>
              </a:rPr>
            </a:br>
            <a:br>
              <a:rPr lang="en-US" sz="5300" dirty="0"/>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96924" y="5696090"/>
            <a:ext cx="2172910" cy="644087"/>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26847293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254723" y="2254818"/>
            <a:ext cx="9144000" cy="3975652"/>
          </a:xfrm>
        </p:spPr>
        <p:txBody>
          <a:bodyPr>
            <a:normAutofit fontScale="90000"/>
          </a:bodyPr>
          <a:lstStyle/>
          <a:p>
            <a:br>
              <a:rPr lang="en-US" dirty="0"/>
            </a:br>
            <a:br>
              <a:rPr lang="en-US" dirty="0"/>
            </a:br>
            <a:br>
              <a:rPr lang="en-US" dirty="0"/>
            </a:br>
            <a:br>
              <a:rPr lang="en-US" dirty="0"/>
            </a:br>
            <a:br>
              <a:rPr lang="en-US" dirty="0"/>
            </a:br>
            <a:r>
              <a:rPr lang="en-US" sz="10000" dirty="0">
                <a:latin typeface="Corbel" panose="020B0503020204020204" pitchFamily="34" charset="0"/>
              </a:rPr>
              <a:t>Company pitches</a:t>
            </a:r>
            <a:br>
              <a:rPr lang="en-US" sz="5300" b="1" dirty="0">
                <a:latin typeface="Corbel" panose="020B0503020204020204" pitchFamily="34" charset="0"/>
              </a:rPr>
            </a:br>
            <a:br>
              <a:rPr lang="en-US" sz="5300" b="1" dirty="0">
                <a:latin typeface="Corbel" panose="020B0503020204020204" pitchFamily="34" charset="0"/>
              </a:rPr>
            </a:br>
            <a:br>
              <a:rPr lang="en-US" sz="5300" dirty="0"/>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96924" y="5696090"/>
            <a:ext cx="2172910" cy="644087"/>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4238803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3539" y="3419892"/>
            <a:ext cx="7886700" cy="689541"/>
          </a:xfrm>
        </p:spPr>
        <p:txBody>
          <a:bodyPr/>
          <a:lstStyle/>
          <a:p>
            <a:r>
              <a:rPr lang="en-GB" dirty="0"/>
              <a:t>Digital Tools as Enablers of a Workforce Fit for the Future</a:t>
            </a:r>
          </a:p>
        </p:txBody>
      </p:sp>
      <p:sp>
        <p:nvSpPr>
          <p:cNvPr id="3" name="Subtitle 2"/>
          <p:cNvSpPr>
            <a:spLocks noGrp="1"/>
          </p:cNvSpPr>
          <p:nvPr>
            <p:ph type="subTitle" idx="1"/>
          </p:nvPr>
        </p:nvSpPr>
        <p:spPr>
          <a:xfrm>
            <a:off x="1987725" y="4469130"/>
            <a:ext cx="7872514" cy="473244"/>
          </a:xfrm>
        </p:spPr>
        <p:txBody>
          <a:bodyPr/>
          <a:lstStyle/>
          <a:p>
            <a:r>
              <a:rPr lang="en-GB" dirty="0"/>
              <a:t>Anthony </a:t>
            </a:r>
            <a:r>
              <a:rPr lang="en-GB" dirty="0" err="1"/>
              <a:t>Geraets</a:t>
            </a:r>
            <a:r>
              <a:rPr lang="en-GB" dirty="0"/>
              <a:t>, Implementation Lead Clinical Workforce Productivity, NHS England and NHS Improvement</a:t>
            </a:r>
          </a:p>
          <a:p>
            <a:r>
              <a:rPr lang="en-GB" dirty="0"/>
              <a:t>June 2019</a:t>
            </a:r>
          </a:p>
        </p:txBody>
      </p:sp>
    </p:spTree>
    <p:extLst>
      <p:ext uri="{BB962C8B-B14F-4D97-AF65-F5344CB8AC3E}">
        <p14:creationId xmlns:p14="http://schemas.microsoft.com/office/powerpoint/2010/main" val="3144119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454086" y="2547781"/>
            <a:ext cx="9144000" cy="3975652"/>
          </a:xfrm>
        </p:spPr>
        <p:txBody>
          <a:bodyPr>
            <a:normAutofit fontScale="90000"/>
          </a:bodyPr>
          <a:lstStyle/>
          <a:p>
            <a:br>
              <a:rPr lang="en-US" dirty="0"/>
            </a:br>
            <a:br>
              <a:rPr lang="en-US" dirty="0"/>
            </a:br>
            <a:br>
              <a:rPr lang="en-US" dirty="0"/>
            </a:br>
            <a:br>
              <a:rPr lang="en-US" dirty="0"/>
            </a:br>
            <a:br>
              <a:rPr lang="en-US" dirty="0"/>
            </a:br>
            <a:r>
              <a:rPr lang="en-US" sz="8000" b="1" dirty="0">
                <a:latin typeface="Corbel" panose="020B0503020204020204" pitchFamily="34" charset="0"/>
              </a:rPr>
              <a:t>Alfredo Thompson</a:t>
            </a:r>
            <a:br>
              <a:rPr lang="en-US" sz="5300" b="1" dirty="0">
                <a:latin typeface="Corbel" panose="020B0503020204020204" pitchFamily="34" charset="0"/>
              </a:rPr>
            </a:br>
            <a:br>
              <a:rPr lang="en-US" sz="5300" b="1" dirty="0">
                <a:latin typeface="Corbel" panose="020B0503020204020204" pitchFamily="34" charset="0"/>
              </a:rPr>
            </a:br>
            <a:r>
              <a:rPr lang="en-US" sz="5300" dirty="0">
                <a:latin typeface="Corbel" panose="020B0503020204020204" pitchFamily="34" charset="0"/>
              </a:rPr>
              <a:t>Workforce Programmes Director </a:t>
            </a:r>
            <a:br>
              <a:rPr lang="en-US" sz="5300" dirty="0">
                <a:latin typeface="Corbel" panose="020B0503020204020204" pitchFamily="34" charset="0"/>
              </a:rPr>
            </a:br>
            <a:br>
              <a:rPr lang="en-US" sz="5300" dirty="0">
                <a:latin typeface="Corbel" panose="020B0503020204020204" pitchFamily="34" charset="0"/>
              </a:rPr>
            </a:br>
            <a:r>
              <a:rPr lang="en-US" sz="5300" dirty="0">
                <a:latin typeface="Corbel" panose="020B0503020204020204" pitchFamily="34" charset="0"/>
              </a:rPr>
              <a:t>North Middlesex University Hospital NHS Trust</a:t>
            </a:r>
            <a:br>
              <a:rPr lang="en-US" sz="5300" dirty="0"/>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96924" y="5696090"/>
            <a:ext cx="2172910" cy="644087"/>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35680882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7FA4C8-6E3F-BE4E-A8D9-720D39B6440A}"/>
              </a:ext>
            </a:extLst>
          </p:cNvPr>
          <p:cNvSpPr>
            <a:spLocks noGrp="1"/>
          </p:cNvSpPr>
          <p:nvPr>
            <p:ph type="title"/>
          </p:nvPr>
        </p:nvSpPr>
        <p:spPr>
          <a:xfrm>
            <a:off x="207448" y="1254916"/>
            <a:ext cx="7354238" cy="3138180"/>
          </a:xfrm>
        </p:spPr>
        <p:txBody>
          <a:bodyPr/>
          <a:lstStyle/>
          <a:p>
            <a:r>
              <a:rPr lang="en-US" dirty="0"/>
              <a:t>NHS Trust case study: North Middlesex University Hospital NHS Trust</a:t>
            </a:r>
          </a:p>
        </p:txBody>
      </p:sp>
      <p:sp>
        <p:nvSpPr>
          <p:cNvPr id="3" name="Text Placeholder 2">
            <a:extLst>
              <a:ext uri="{FF2B5EF4-FFF2-40B4-BE49-F238E27FC236}">
                <a16:creationId xmlns:a16="http://schemas.microsoft.com/office/drawing/2014/main" id="{1D35A56D-4E25-9B42-9896-8EF8BCBC99B3}"/>
              </a:ext>
            </a:extLst>
          </p:cNvPr>
          <p:cNvSpPr>
            <a:spLocks noGrp="1"/>
          </p:cNvSpPr>
          <p:nvPr>
            <p:ph type="body" sz="quarter" idx="10"/>
          </p:nvPr>
        </p:nvSpPr>
        <p:spPr>
          <a:xfrm>
            <a:off x="137109" y="3184847"/>
            <a:ext cx="8276492" cy="914400"/>
          </a:xfrm>
        </p:spPr>
        <p:txBody>
          <a:bodyPr/>
          <a:lstStyle/>
          <a:p>
            <a:pPr marL="0" indent="0">
              <a:buNone/>
            </a:pPr>
            <a:r>
              <a:rPr lang="en-US" dirty="0"/>
              <a:t>By Alfredo Thompson</a:t>
            </a:r>
          </a:p>
          <a:p>
            <a:pPr marL="0" indent="0">
              <a:buNone/>
            </a:pPr>
            <a:r>
              <a:rPr lang="en-US" dirty="0"/>
              <a:t>Workforce Programmes Director</a:t>
            </a:r>
          </a:p>
        </p:txBody>
      </p:sp>
    </p:spTree>
    <p:extLst>
      <p:ext uri="{BB962C8B-B14F-4D97-AF65-F5344CB8AC3E}">
        <p14:creationId xmlns:p14="http://schemas.microsoft.com/office/powerpoint/2010/main" val="31284019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CD40-D538-2149-8C78-383FAE0EB476}"/>
              </a:ext>
            </a:extLst>
          </p:cNvPr>
          <p:cNvSpPr>
            <a:spLocks noGrp="1"/>
          </p:cNvSpPr>
          <p:nvPr>
            <p:ph type="title"/>
          </p:nvPr>
        </p:nvSpPr>
        <p:spPr>
          <a:xfrm>
            <a:off x="1136777" y="814753"/>
            <a:ext cx="6178423" cy="1088388"/>
          </a:xfrm>
        </p:spPr>
        <p:txBody>
          <a:bodyPr/>
          <a:lstStyle/>
          <a:p>
            <a:r>
              <a:rPr lang="en-US" sz="3600" dirty="0"/>
              <a:t>We’ve halved our medical agency spend in the past year </a:t>
            </a:r>
          </a:p>
        </p:txBody>
      </p:sp>
      <p:graphicFrame>
        <p:nvGraphicFramePr>
          <p:cNvPr id="8" name="Chart 7">
            <a:extLst>
              <a:ext uri="{FF2B5EF4-FFF2-40B4-BE49-F238E27FC236}">
                <a16:creationId xmlns:a16="http://schemas.microsoft.com/office/drawing/2014/main" id="{E91CC370-33B4-D04C-A2DC-FB9C4CBCD313}"/>
              </a:ext>
            </a:extLst>
          </p:cNvPr>
          <p:cNvGraphicFramePr>
            <a:graphicFrameLocks/>
          </p:cNvGraphicFramePr>
          <p:nvPr/>
        </p:nvGraphicFramePr>
        <p:xfrm>
          <a:off x="6345902" y="2207912"/>
          <a:ext cx="5616250" cy="357454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id="{300A98C7-066F-354B-B560-E2176FF1CB05}"/>
              </a:ext>
            </a:extLst>
          </p:cNvPr>
          <p:cNvGraphicFramePr>
            <a:graphicFrameLocks/>
          </p:cNvGraphicFramePr>
          <p:nvPr/>
        </p:nvGraphicFramePr>
        <p:xfrm>
          <a:off x="229848" y="2211660"/>
          <a:ext cx="5616250" cy="35707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390454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44883-9FF1-6043-8614-A044AD84B9E7}"/>
              </a:ext>
            </a:extLst>
          </p:cNvPr>
          <p:cNvSpPr>
            <a:spLocks noGrp="1"/>
          </p:cNvSpPr>
          <p:nvPr>
            <p:ph type="title"/>
          </p:nvPr>
        </p:nvSpPr>
        <p:spPr>
          <a:xfrm>
            <a:off x="1156369" y="788411"/>
            <a:ext cx="9981531" cy="866789"/>
          </a:xfrm>
        </p:spPr>
        <p:txBody>
          <a:bodyPr/>
          <a:lstStyle/>
          <a:p>
            <a:r>
              <a:rPr lang="en-US" dirty="0"/>
              <a:t>We have decreased the number of shifts that breach the Pan-London rates by 70% and have maintained this</a:t>
            </a:r>
          </a:p>
        </p:txBody>
      </p:sp>
      <p:graphicFrame>
        <p:nvGraphicFramePr>
          <p:cNvPr id="4" name="Chart 3">
            <a:extLst>
              <a:ext uri="{FF2B5EF4-FFF2-40B4-BE49-F238E27FC236}">
                <a16:creationId xmlns:a16="http://schemas.microsoft.com/office/drawing/2014/main" id="{616EF329-FFB2-F04D-B997-ECD669705905}"/>
              </a:ext>
            </a:extLst>
          </p:cNvPr>
          <p:cNvGraphicFramePr>
            <a:graphicFrameLocks/>
          </p:cNvGraphicFramePr>
          <p:nvPr/>
        </p:nvGraphicFramePr>
        <p:xfrm>
          <a:off x="2431984" y="1990727"/>
          <a:ext cx="7956200" cy="3900407"/>
        </p:xfrm>
        <a:graphic>
          <a:graphicData uri="http://schemas.openxmlformats.org/drawingml/2006/chart">
            <c:chart xmlns:c="http://schemas.openxmlformats.org/drawingml/2006/chart" xmlns:r="http://schemas.openxmlformats.org/officeDocument/2006/relationships" r:id="rId2"/>
          </a:graphicData>
        </a:graphic>
      </p:graphicFrame>
      <p:cxnSp>
        <p:nvCxnSpPr>
          <p:cNvPr id="14" name="Straight Connector 13">
            <a:extLst>
              <a:ext uri="{FF2B5EF4-FFF2-40B4-BE49-F238E27FC236}">
                <a16:creationId xmlns:a16="http://schemas.microsoft.com/office/drawing/2014/main" id="{52FF9A96-572A-1645-9007-3FDE1BDEDBE6}"/>
              </a:ext>
            </a:extLst>
          </p:cNvPr>
          <p:cNvCxnSpPr>
            <a:cxnSpLocks/>
          </p:cNvCxnSpPr>
          <p:nvPr/>
        </p:nvCxnSpPr>
        <p:spPr>
          <a:xfrm flipH="1">
            <a:off x="4442791" y="5096656"/>
            <a:ext cx="49397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7989412-8929-2040-B47C-19122A60CECD}"/>
              </a:ext>
            </a:extLst>
          </p:cNvPr>
          <p:cNvCxnSpPr/>
          <p:nvPr/>
        </p:nvCxnSpPr>
        <p:spPr>
          <a:xfrm flipV="1">
            <a:off x="9163878" y="2760689"/>
            <a:ext cx="0" cy="2335967"/>
          </a:xfrm>
          <a:prstGeom prst="straightConnector1">
            <a:avLst/>
          </a:prstGeom>
          <a:ln>
            <a:solidFill>
              <a:schemeClr val="accent4">
                <a:lumMod val="75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06D9772E-870D-0048-BF8E-7AEB2D452257}"/>
              </a:ext>
            </a:extLst>
          </p:cNvPr>
          <p:cNvCxnSpPr>
            <a:cxnSpLocks/>
          </p:cNvCxnSpPr>
          <p:nvPr/>
        </p:nvCxnSpPr>
        <p:spPr>
          <a:xfrm flipH="1">
            <a:off x="4442791" y="2748632"/>
            <a:ext cx="4939748" cy="0"/>
          </a:xfrm>
          <a:prstGeom prst="line">
            <a:avLst/>
          </a:prstGeom>
          <a:ln>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4AB3A3E2-C9CF-524E-B58A-EC4DC7A07A03}"/>
              </a:ext>
            </a:extLst>
          </p:cNvPr>
          <p:cNvSpPr txBox="1"/>
          <p:nvPr/>
        </p:nvSpPr>
        <p:spPr>
          <a:xfrm>
            <a:off x="9179891" y="3787041"/>
            <a:ext cx="495649"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70%</a:t>
            </a:r>
          </a:p>
        </p:txBody>
      </p:sp>
    </p:spTree>
    <p:extLst>
      <p:ext uri="{BB962C8B-B14F-4D97-AF65-F5344CB8AC3E}">
        <p14:creationId xmlns:p14="http://schemas.microsoft.com/office/powerpoint/2010/main" val="5729940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B2B7D3-343B-7248-BD28-5F5FF124E57B}"/>
              </a:ext>
            </a:extLst>
          </p:cNvPr>
          <p:cNvSpPr>
            <a:spLocks noGrp="1"/>
          </p:cNvSpPr>
          <p:nvPr>
            <p:ph type="title"/>
          </p:nvPr>
        </p:nvSpPr>
        <p:spPr>
          <a:xfrm>
            <a:off x="196876" y="1721410"/>
            <a:ext cx="9981531" cy="3415179"/>
          </a:xfrm>
        </p:spPr>
        <p:txBody>
          <a:bodyPr/>
          <a:lstStyle/>
          <a:p>
            <a:r>
              <a:rPr lang="en-US" sz="2400" dirty="0"/>
              <a:t>1) How do you grow the medical bank?</a:t>
            </a:r>
            <a:br>
              <a:rPr lang="en-US" sz="2400" dirty="0"/>
            </a:br>
            <a:br>
              <a:rPr lang="en-US" sz="2400" dirty="0"/>
            </a:br>
            <a:r>
              <a:rPr lang="en-US" sz="2400" dirty="0"/>
              <a:t>2) How do you engage with your </a:t>
            </a:r>
            <a:r>
              <a:rPr lang="en-US" sz="2400" dirty="0" err="1"/>
              <a:t>rota</a:t>
            </a:r>
            <a:r>
              <a:rPr lang="en-US" sz="2400" dirty="0"/>
              <a:t> </a:t>
            </a:r>
            <a:r>
              <a:rPr lang="en-US" sz="2400" dirty="0" err="1"/>
              <a:t>co-ordinators</a:t>
            </a:r>
            <a:r>
              <a:rPr lang="en-US" sz="2400" dirty="0"/>
              <a:t>?</a:t>
            </a:r>
            <a:br>
              <a:rPr lang="en-US" sz="2400" dirty="0"/>
            </a:br>
            <a:br>
              <a:rPr lang="en-US" sz="2400" dirty="0"/>
            </a:br>
            <a:r>
              <a:rPr lang="en-US" sz="2400" dirty="0"/>
              <a:t>3) How do you harness senior medical leadership?</a:t>
            </a:r>
            <a:br>
              <a:rPr lang="en-US" sz="2400" dirty="0"/>
            </a:br>
            <a:br>
              <a:rPr lang="en-US" sz="2400" dirty="0"/>
            </a:br>
            <a:r>
              <a:rPr lang="en-US" sz="2400" dirty="0"/>
              <a:t>4) How do you ensure that the onboarding process is smooth?</a:t>
            </a:r>
            <a:br>
              <a:rPr lang="en-US" sz="2400" dirty="0"/>
            </a:br>
            <a:br>
              <a:rPr lang="en-US" sz="2400" dirty="0"/>
            </a:br>
            <a:r>
              <a:rPr lang="en-US" sz="2400" dirty="0"/>
              <a:t>5) How do you choose the right partners?</a:t>
            </a:r>
            <a:br>
              <a:rPr lang="en-US" sz="2400" dirty="0"/>
            </a:br>
            <a:endParaRPr lang="en-US" sz="2400" dirty="0"/>
          </a:p>
        </p:txBody>
      </p:sp>
      <p:sp>
        <p:nvSpPr>
          <p:cNvPr id="3" name="Title 1">
            <a:extLst>
              <a:ext uri="{FF2B5EF4-FFF2-40B4-BE49-F238E27FC236}">
                <a16:creationId xmlns:a16="http://schemas.microsoft.com/office/drawing/2014/main" id="{8FF504F6-7366-AF4A-A488-2E76DABC6608}"/>
              </a:ext>
            </a:extLst>
          </p:cNvPr>
          <p:cNvSpPr txBox="1">
            <a:spLocks/>
          </p:cNvSpPr>
          <p:nvPr/>
        </p:nvSpPr>
        <p:spPr>
          <a:xfrm>
            <a:off x="406092" y="272594"/>
            <a:ext cx="9981531" cy="755989"/>
          </a:xfrm>
          <a:prstGeom prst="rect">
            <a:avLst/>
          </a:prstGeom>
          <a:noFill/>
        </p:spPr>
        <p:txBody>
          <a:bodyPr wrap="square" lIns="0" tIns="45155" rIns="0" bIns="45155" rtlCol="0">
            <a:spAutoFit/>
          </a:bodyPr>
          <a:lstStyle>
            <a:lvl1pPr algn="l" defTabSz="914400" rtl="0" eaLnBrk="1" latinLnBrk="0" hangingPunct="1">
              <a:lnSpc>
                <a:spcPct val="90000"/>
              </a:lnSpc>
              <a:spcBef>
                <a:spcPct val="0"/>
              </a:spcBef>
              <a:buNone/>
              <a:defRPr lang="en-GB" sz="2800" b="1" kern="1200" spc="100" dirty="0">
                <a:solidFill>
                  <a:schemeClr val="bg1"/>
                </a:solidFill>
                <a:latin typeface="+mn-lt"/>
                <a:ea typeface="+mn-ea"/>
                <a:cs typeface="+mn-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800" b="1" i="0" u="none" strike="noStrike" kern="1200" cap="none" spc="100" normalizeH="0" baseline="0" noProof="0" dirty="0">
                <a:ln>
                  <a:noFill/>
                </a:ln>
                <a:solidFill>
                  <a:prstClr val="white"/>
                </a:solidFill>
                <a:effectLst/>
                <a:uLnTx/>
                <a:uFillTx/>
                <a:latin typeface="Calibri" panose="020F0502020204030204"/>
                <a:ea typeface="+mn-ea"/>
                <a:cs typeface="+mn-cs"/>
              </a:rPr>
              <a:t>What have we learnt?</a:t>
            </a:r>
          </a:p>
        </p:txBody>
      </p:sp>
    </p:spTree>
    <p:extLst>
      <p:ext uri="{BB962C8B-B14F-4D97-AF65-F5344CB8AC3E}">
        <p14:creationId xmlns:p14="http://schemas.microsoft.com/office/powerpoint/2010/main" val="28167942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62E34-439A-564A-A7E0-17D251E73A27}"/>
              </a:ext>
            </a:extLst>
          </p:cNvPr>
          <p:cNvSpPr>
            <a:spLocks noGrp="1"/>
          </p:cNvSpPr>
          <p:nvPr>
            <p:ph type="title"/>
          </p:nvPr>
        </p:nvSpPr>
        <p:spPr>
          <a:xfrm>
            <a:off x="6219265" y="2995605"/>
            <a:ext cx="5008568" cy="645190"/>
          </a:xfrm>
        </p:spPr>
        <p:txBody>
          <a:bodyPr/>
          <a:lstStyle/>
          <a:p>
            <a:r>
              <a:rPr lang="en-US" sz="4000" dirty="0"/>
              <a:t>Any questions?</a:t>
            </a:r>
          </a:p>
        </p:txBody>
      </p:sp>
      <p:sp>
        <p:nvSpPr>
          <p:cNvPr id="3" name="Text Placeholder 2">
            <a:extLst>
              <a:ext uri="{FF2B5EF4-FFF2-40B4-BE49-F238E27FC236}">
                <a16:creationId xmlns:a16="http://schemas.microsoft.com/office/drawing/2014/main" id="{4C366CA6-8947-D747-93E9-BAE63CE3AEA2}"/>
              </a:ext>
            </a:extLst>
          </p:cNvPr>
          <p:cNvSpPr>
            <a:spLocks noGrp="1"/>
          </p:cNvSpPr>
          <p:nvPr>
            <p:ph type="body" sz="quarter" idx="10"/>
          </p:nvPr>
        </p:nvSpPr>
        <p:spPr/>
        <p:txBody>
          <a:bodyPr/>
          <a:lstStyle/>
          <a:p>
            <a:pPr marL="0" indent="0">
              <a:buNone/>
            </a:pPr>
            <a:r>
              <a:rPr lang="en-US" sz="7200" dirty="0"/>
              <a:t>Thank you</a:t>
            </a:r>
          </a:p>
        </p:txBody>
      </p:sp>
    </p:spTree>
    <p:extLst>
      <p:ext uri="{BB962C8B-B14F-4D97-AF65-F5344CB8AC3E}">
        <p14:creationId xmlns:p14="http://schemas.microsoft.com/office/powerpoint/2010/main" val="4127613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99BEA-008B-4F65-BFDE-7168451D22C1}"/>
              </a:ext>
            </a:extLst>
          </p:cNvPr>
          <p:cNvSpPr>
            <a:spLocks noGrp="1"/>
          </p:cNvSpPr>
          <p:nvPr>
            <p:ph type="ctrTitle"/>
          </p:nvPr>
        </p:nvSpPr>
        <p:spPr>
          <a:xfrm>
            <a:off x="1346745" y="2733120"/>
            <a:ext cx="9144000" cy="3975652"/>
          </a:xfrm>
        </p:spPr>
        <p:txBody>
          <a:bodyPr>
            <a:normAutofit fontScale="90000"/>
          </a:bodyPr>
          <a:lstStyle/>
          <a:p>
            <a:br>
              <a:rPr lang="en-US" dirty="0"/>
            </a:br>
            <a:br>
              <a:rPr lang="en-US" dirty="0"/>
            </a:br>
            <a:br>
              <a:rPr lang="en-US" dirty="0"/>
            </a:br>
            <a:br>
              <a:rPr lang="en-US" dirty="0"/>
            </a:br>
            <a:br>
              <a:rPr lang="en-US" dirty="0"/>
            </a:br>
            <a:r>
              <a:rPr lang="en-US" sz="10000" dirty="0">
                <a:latin typeface="Corbel" panose="020B0503020204020204" pitchFamily="34" charset="0"/>
              </a:rPr>
              <a:t>World Café </a:t>
            </a:r>
            <a:br>
              <a:rPr lang="en-US" sz="5300" b="1" dirty="0">
                <a:latin typeface="Corbel" panose="020B0503020204020204" pitchFamily="34" charset="0"/>
              </a:rPr>
            </a:br>
            <a:br>
              <a:rPr lang="en-US" sz="5300" b="1" dirty="0">
                <a:latin typeface="Corbel" panose="020B0503020204020204" pitchFamily="34" charset="0"/>
              </a:rPr>
            </a:br>
            <a:r>
              <a:rPr lang="en-US" sz="5300" dirty="0">
                <a:latin typeface="Corbel" panose="020B0503020204020204" pitchFamily="34" charset="0"/>
              </a:rPr>
              <a:t>Please grab a drink and come back to the auditorium in 10 minutes. </a:t>
            </a:r>
            <a:br>
              <a:rPr lang="en-US" sz="5300" dirty="0">
                <a:latin typeface="Corbel" panose="020B0503020204020204" pitchFamily="34" charset="0"/>
              </a:rPr>
            </a:br>
            <a:br>
              <a:rPr lang="en-US" sz="5300" dirty="0"/>
            </a:br>
            <a:br>
              <a:rPr lang="en-US" dirty="0"/>
            </a:br>
            <a:endParaRPr lang="en-GB" dirty="0"/>
          </a:p>
        </p:txBody>
      </p:sp>
      <p:pic>
        <p:nvPicPr>
          <p:cNvPr id="4" name="Picture 3">
            <a:extLst>
              <a:ext uri="{FF2B5EF4-FFF2-40B4-BE49-F238E27FC236}">
                <a16:creationId xmlns:a16="http://schemas.microsoft.com/office/drawing/2014/main" id="{DB7E44D3-D187-4F5B-AF6F-321FA3CEBF3F}"/>
              </a:ext>
            </a:extLst>
          </p:cNvPr>
          <p:cNvPicPr>
            <a:picLocks noChangeAspect="1"/>
          </p:cNvPicPr>
          <p:nvPr/>
        </p:nvPicPr>
        <p:blipFill>
          <a:blip r:embed="rId2"/>
          <a:stretch>
            <a:fillRect/>
          </a:stretch>
        </p:blipFill>
        <p:spPr>
          <a:xfrm>
            <a:off x="596924" y="5696090"/>
            <a:ext cx="2172910" cy="644087"/>
          </a:xfrm>
          <a:prstGeom prst="rect">
            <a:avLst/>
          </a:prstGeom>
        </p:spPr>
      </p:pic>
      <p:pic>
        <p:nvPicPr>
          <p:cNvPr id="5" name="Picture 4">
            <a:extLst>
              <a:ext uri="{FF2B5EF4-FFF2-40B4-BE49-F238E27FC236}">
                <a16:creationId xmlns:a16="http://schemas.microsoft.com/office/drawing/2014/main" id="{AFC4EC3C-0A0E-4309-89BF-29BCFDEFFC02}"/>
              </a:ext>
            </a:extLst>
          </p:cNvPr>
          <p:cNvPicPr>
            <a:picLocks noChangeAspect="1"/>
          </p:cNvPicPr>
          <p:nvPr/>
        </p:nvPicPr>
        <p:blipFill>
          <a:blip r:embed="rId3"/>
          <a:stretch>
            <a:fillRect/>
          </a:stretch>
        </p:blipFill>
        <p:spPr>
          <a:xfrm>
            <a:off x="3265947" y="5449464"/>
            <a:ext cx="2830053" cy="1073969"/>
          </a:xfrm>
          <a:prstGeom prst="rect">
            <a:avLst/>
          </a:prstGeom>
        </p:spPr>
      </p:pic>
      <p:pic>
        <p:nvPicPr>
          <p:cNvPr id="6" name="Picture 5">
            <a:extLst>
              <a:ext uri="{FF2B5EF4-FFF2-40B4-BE49-F238E27FC236}">
                <a16:creationId xmlns:a16="http://schemas.microsoft.com/office/drawing/2014/main" id="{7D3108D7-7A2E-4794-B3CF-F13B6F2B5BD9}"/>
              </a:ext>
            </a:extLst>
          </p:cNvPr>
          <p:cNvPicPr>
            <a:picLocks noChangeAspect="1"/>
          </p:cNvPicPr>
          <p:nvPr/>
        </p:nvPicPr>
        <p:blipFill>
          <a:blip r:embed="rId4"/>
          <a:stretch>
            <a:fillRect/>
          </a:stretch>
        </p:blipFill>
        <p:spPr>
          <a:xfrm>
            <a:off x="6283977" y="5660292"/>
            <a:ext cx="2691211" cy="679885"/>
          </a:xfrm>
          <a:prstGeom prst="rect">
            <a:avLst/>
          </a:prstGeom>
        </p:spPr>
      </p:pic>
      <p:pic>
        <p:nvPicPr>
          <p:cNvPr id="7" name="Picture 6">
            <a:extLst>
              <a:ext uri="{FF2B5EF4-FFF2-40B4-BE49-F238E27FC236}">
                <a16:creationId xmlns:a16="http://schemas.microsoft.com/office/drawing/2014/main" id="{3CEF82BB-E0DD-4D33-B320-2F3D6940BA62}"/>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244911" y="5527361"/>
            <a:ext cx="2609465" cy="812816"/>
          </a:xfrm>
          <a:prstGeom prst="rect">
            <a:avLst/>
          </a:prstGeom>
        </p:spPr>
      </p:pic>
    </p:spTree>
    <p:extLst>
      <p:ext uri="{BB962C8B-B14F-4D97-AF65-F5344CB8AC3E}">
        <p14:creationId xmlns:p14="http://schemas.microsoft.com/office/powerpoint/2010/main" val="2798033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564B2-B1EA-453A-8B31-1E7F926749B6}"/>
              </a:ext>
            </a:extLst>
          </p:cNvPr>
          <p:cNvSpPr>
            <a:spLocks noGrp="1"/>
          </p:cNvSpPr>
          <p:nvPr>
            <p:ph sz="quarter" idx="10"/>
          </p:nvPr>
        </p:nvSpPr>
        <p:spPr>
          <a:xfrm>
            <a:off x="1985190" y="1245141"/>
            <a:ext cx="5567544" cy="4928636"/>
          </a:xfrm>
        </p:spPr>
        <p:txBody>
          <a:bodyPr/>
          <a:lstStyle/>
          <a:p>
            <a:pPr marL="0" indent="0">
              <a:buNone/>
            </a:pPr>
            <a:r>
              <a:rPr lang="en-GB" sz="1600" dirty="0"/>
              <a:t>“Across NHS trusts there is a shortage of more than 100,000 staff. Based on current trends, we project that the gap between staff needed and the number available </a:t>
            </a:r>
            <a:r>
              <a:rPr lang="en-GB" sz="1600" b="1" dirty="0"/>
              <a:t>could reach almost 250,000 by 2030</a:t>
            </a:r>
            <a:r>
              <a:rPr lang="en-GB" sz="1600" dirty="0"/>
              <a:t>. If the emerging trend of staff leaving the workforce early continues and the pipeline of newly trained staff and international recruits does not rise sufficiently, </a:t>
            </a:r>
            <a:r>
              <a:rPr lang="en-GB" sz="1600" b="1" dirty="0"/>
              <a:t>this number could be more than 350,000 by 2030</a:t>
            </a:r>
            <a:r>
              <a:rPr lang="en-GB" sz="1600" dirty="0"/>
              <a:t>.”</a:t>
            </a:r>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a:p>
            <a:pPr marL="0" indent="0">
              <a:buNone/>
            </a:pPr>
            <a:endParaRPr lang="en-GB" dirty="0"/>
          </a:p>
        </p:txBody>
      </p:sp>
      <p:sp>
        <p:nvSpPr>
          <p:cNvPr id="3" name="Title 2">
            <a:extLst>
              <a:ext uri="{FF2B5EF4-FFF2-40B4-BE49-F238E27FC236}">
                <a16:creationId xmlns:a16="http://schemas.microsoft.com/office/drawing/2014/main" id="{211A57BA-DF96-4BBD-874F-2CBECA29EA1B}"/>
              </a:ext>
            </a:extLst>
          </p:cNvPr>
          <p:cNvSpPr>
            <a:spLocks noGrp="1"/>
          </p:cNvSpPr>
          <p:nvPr>
            <p:ph type="title"/>
          </p:nvPr>
        </p:nvSpPr>
        <p:spPr>
          <a:xfrm>
            <a:off x="1825558" y="200817"/>
            <a:ext cx="7276290" cy="611649"/>
          </a:xfrm>
        </p:spPr>
        <p:txBody>
          <a:bodyPr/>
          <a:lstStyle/>
          <a:p>
            <a:r>
              <a:rPr lang="en-GB" dirty="0"/>
              <a:t>Workforce supply struggling to keep pace with demand</a:t>
            </a:r>
          </a:p>
        </p:txBody>
      </p:sp>
      <p:pic>
        <p:nvPicPr>
          <p:cNvPr id="5" name="Picture 4" descr="A screenshot of a cell phone&#10;&#10;Description generated with very high confidence">
            <a:extLst>
              <a:ext uri="{FF2B5EF4-FFF2-40B4-BE49-F238E27FC236}">
                <a16:creationId xmlns:a16="http://schemas.microsoft.com/office/drawing/2014/main" id="{6D438715-8212-4A67-9E79-A618D5E96E56}"/>
              </a:ext>
            </a:extLst>
          </p:cNvPr>
          <p:cNvPicPr>
            <a:picLocks noChangeAspect="1"/>
          </p:cNvPicPr>
          <p:nvPr/>
        </p:nvPicPr>
        <p:blipFill>
          <a:blip r:embed="rId3"/>
          <a:stretch>
            <a:fillRect/>
          </a:stretch>
        </p:blipFill>
        <p:spPr>
          <a:xfrm>
            <a:off x="7578509" y="865805"/>
            <a:ext cx="2881334" cy="4105305"/>
          </a:xfrm>
          <a:prstGeom prst="rect">
            <a:avLst/>
          </a:prstGeom>
          <a:ln>
            <a:solidFill>
              <a:schemeClr val="accent1"/>
            </a:solidFill>
          </a:ln>
        </p:spPr>
      </p:pic>
      <p:pic>
        <p:nvPicPr>
          <p:cNvPr id="7" name="Picture 6" descr="A screenshot of a cell phone&#10;&#10;Description generated with very high confidence">
            <a:extLst>
              <a:ext uri="{FF2B5EF4-FFF2-40B4-BE49-F238E27FC236}">
                <a16:creationId xmlns:a16="http://schemas.microsoft.com/office/drawing/2014/main" id="{0C48021C-CB66-4068-A45A-ADCB74884527}"/>
              </a:ext>
            </a:extLst>
          </p:cNvPr>
          <p:cNvPicPr>
            <a:picLocks noChangeAspect="1"/>
          </p:cNvPicPr>
          <p:nvPr/>
        </p:nvPicPr>
        <p:blipFill>
          <a:blip r:embed="rId4"/>
          <a:stretch>
            <a:fillRect/>
          </a:stretch>
        </p:blipFill>
        <p:spPr>
          <a:xfrm>
            <a:off x="5767773" y="2843305"/>
            <a:ext cx="2143022" cy="3054870"/>
          </a:xfrm>
          <a:prstGeom prst="rect">
            <a:avLst/>
          </a:prstGeom>
          <a:ln>
            <a:solidFill>
              <a:schemeClr val="accent1"/>
            </a:solidFill>
          </a:ln>
        </p:spPr>
      </p:pic>
      <p:pic>
        <p:nvPicPr>
          <p:cNvPr id="9" name="Picture 8" descr="A close up of text on a white background&#10;&#10;Description generated with very high confidence">
            <a:extLst>
              <a:ext uri="{FF2B5EF4-FFF2-40B4-BE49-F238E27FC236}">
                <a16:creationId xmlns:a16="http://schemas.microsoft.com/office/drawing/2014/main" id="{B9ED13D4-99E0-4150-AE31-A4276719E641}"/>
              </a:ext>
            </a:extLst>
          </p:cNvPr>
          <p:cNvPicPr>
            <a:picLocks noChangeAspect="1"/>
          </p:cNvPicPr>
          <p:nvPr/>
        </p:nvPicPr>
        <p:blipFill>
          <a:blip r:embed="rId5"/>
          <a:stretch>
            <a:fillRect/>
          </a:stretch>
        </p:blipFill>
        <p:spPr>
          <a:xfrm>
            <a:off x="1633098" y="3081018"/>
            <a:ext cx="2254290" cy="3184046"/>
          </a:xfrm>
          <a:prstGeom prst="rect">
            <a:avLst/>
          </a:prstGeom>
        </p:spPr>
      </p:pic>
      <p:sp>
        <p:nvSpPr>
          <p:cNvPr id="10" name="Footer Placeholder 3">
            <a:extLst>
              <a:ext uri="{FF2B5EF4-FFF2-40B4-BE49-F238E27FC236}">
                <a16:creationId xmlns:a16="http://schemas.microsoft.com/office/drawing/2014/main" id="{A5F338E6-C870-4A93-A3B6-0FAADDDFD79C}"/>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pic>
        <p:nvPicPr>
          <p:cNvPr id="6" name="Picture 5">
            <a:extLst>
              <a:ext uri="{FF2B5EF4-FFF2-40B4-BE49-F238E27FC236}">
                <a16:creationId xmlns:a16="http://schemas.microsoft.com/office/drawing/2014/main" id="{98D95E75-B732-4757-872E-01670354C8C3}"/>
              </a:ext>
            </a:extLst>
          </p:cNvPr>
          <p:cNvPicPr>
            <a:picLocks noChangeAspect="1"/>
          </p:cNvPicPr>
          <p:nvPr/>
        </p:nvPicPr>
        <p:blipFill>
          <a:blip r:embed="rId6"/>
          <a:stretch>
            <a:fillRect/>
          </a:stretch>
        </p:blipFill>
        <p:spPr>
          <a:xfrm>
            <a:off x="3988446" y="5540004"/>
            <a:ext cx="3112768" cy="816347"/>
          </a:xfrm>
          <a:prstGeom prst="rect">
            <a:avLst/>
          </a:prstGeom>
          <a:ln>
            <a:solidFill>
              <a:schemeClr val="accent1"/>
            </a:solidFill>
          </a:ln>
        </p:spPr>
      </p:pic>
      <p:pic>
        <p:nvPicPr>
          <p:cNvPr id="11" name="Picture 10">
            <a:extLst>
              <a:ext uri="{FF2B5EF4-FFF2-40B4-BE49-F238E27FC236}">
                <a16:creationId xmlns:a16="http://schemas.microsoft.com/office/drawing/2014/main" id="{5EB2BEEE-DBD2-41BF-A179-C62EC2F66181}"/>
              </a:ext>
            </a:extLst>
          </p:cNvPr>
          <p:cNvPicPr>
            <a:picLocks noChangeAspect="1"/>
          </p:cNvPicPr>
          <p:nvPr/>
        </p:nvPicPr>
        <p:blipFill>
          <a:blip r:embed="rId7"/>
          <a:stretch>
            <a:fillRect/>
          </a:stretch>
        </p:blipFill>
        <p:spPr>
          <a:xfrm>
            <a:off x="3962672" y="4744661"/>
            <a:ext cx="2271729" cy="795343"/>
          </a:xfrm>
          <a:prstGeom prst="rect">
            <a:avLst/>
          </a:prstGeom>
        </p:spPr>
      </p:pic>
      <p:pic>
        <p:nvPicPr>
          <p:cNvPr id="13" name="Picture 12" descr="A picture containing indoor&#10;&#10;Description generated with very high confidence">
            <a:extLst>
              <a:ext uri="{FF2B5EF4-FFF2-40B4-BE49-F238E27FC236}">
                <a16:creationId xmlns:a16="http://schemas.microsoft.com/office/drawing/2014/main" id="{E8610B59-C7AF-46C4-9BE0-010DA43E25B0}"/>
              </a:ext>
            </a:extLst>
          </p:cNvPr>
          <p:cNvPicPr>
            <a:picLocks noChangeAspect="1"/>
          </p:cNvPicPr>
          <p:nvPr/>
        </p:nvPicPr>
        <p:blipFill>
          <a:blip r:embed="rId8"/>
          <a:stretch>
            <a:fillRect/>
          </a:stretch>
        </p:blipFill>
        <p:spPr>
          <a:xfrm>
            <a:off x="8011853" y="5595854"/>
            <a:ext cx="2524144" cy="792684"/>
          </a:xfrm>
          <a:prstGeom prst="rect">
            <a:avLst/>
          </a:prstGeom>
          <a:ln>
            <a:solidFill>
              <a:schemeClr val="accent1"/>
            </a:solidFill>
          </a:ln>
        </p:spPr>
      </p:pic>
      <p:pic>
        <p:nvPicPr>
          <p:cNvPr id="15" name="Picture 14" descr="A close up of a logo&#10;&#10;Description generated with very high confidence">
            <a:extLst>
              <a:ext uri="{FF2B5EF4-FFF2-40B4-BE49-F238E27FC236}">
                <a16:creationId xmlns:a16="http://schemas.microsoft.com/office/drawing/2014/main" id="{704C32FB-95D9-4399-9AE4-DF400EB34B9B}"/>
              </a:ext>
            </a:extLst>
          </p:cNvPr>
          <p:cNvPicPr>
            <a:picLocks noChangeAspect="1"/>
          </p:cNvPicPr>
          <p:nvPr/>
        </p:nvPicPr>
        <p:blipFill>
          <a:blip r:embed="rId9"/>
          <a:stretch>
            <a:fillRect/>
          </a:stretch>
        </p:blipFill>
        <p:spPr>
          <a:xfrm>
            <a:off x="8011854" y="5110504"/>
            <a:ext cx="2524143" cy="476253"/>
          </a:xfrm>
          <a:prstGeom prst="rect">
            <a:avLst/>
          </a:prstGeom>
          <a:ln>
            <a:solidFill>
              <a:schemeClr val="accent1"/>
            </a:solidFill>
          </a:ln>
        </p:spPr>
      </p:pic>
      <p:pic>
        <p:nvPicPr>
          <p:cNvPr id="17" name="Picture 16" descr="A screenshot of a cell phone&#10;&#10;Description generated with very high confidence">
            <a:extLst>
              <a:ext uri="{FF2B5EF4-FFF2-40B4-BE49-F238E27FC236}">
                <a16:creationId xmlns:a16="http://schemas.microsoft.com/office/drawing/2014/main" id="{D116B9A8-43FA-497B-9D71-B6F6CD1C128A}"/>
              </a:ext>
            </a:extLst>
          </p:cNvPr>
          <p:cNvPicPr>
            <a:picLocks noChangeAspect="1"/>
          </p:cNvPicPr>
          <p:nvPr/>
        </p:nvPicPr>
        <p:blipFill>
          <a:blip r:embed="rId10"/>
          <a:stretch>
            <a:fillRect/>
          </a:stretch>
        </p:blipFill>
        <p:spPr>
          <a:xfrm>
            <a:off x="3675052" y="3709459"/>
            <a:ext cx="2017438" cy="778740"/>
          </a:xfrm>
          <a:prstGeom prst="rect">
            <a:avLst/>
          </a:prstGeom>
          <a:ln>
            <a:solidFill>
              <a:schemeClr val="accent1"/>
            </a:solidFill>
          </a:ln>
        </p:spPr>
      </p:pic>
    </p:spTree>
    <p:extLst>
      <p:ext uri="{BB962C8B-B14F-4D97-AF65-F5344CB8AC3E}">
        <p14:creationId xmlns:p14="http://schemas.microsoft.com/office/powerpoint/2010/main" val="8389170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71DFF36-3F42-404D-AA7C-B95C535AE8E7}"/>
              </a:ext>
            </a:extLst>
          </p:cNvPr>
          <p:cNvSpPr>
            <a:spLocks noGrp="1"/>
          </p:cNvSpPr>
          <p:nvPr>
            <p:ph sz="quarter" idx="10"/>
          </p:nvPr>
        </p:nvSpPr>
        <p:spPr>
          <a:xfrm>
            <a:off x="1985191" y="2305455"/>
            <a:ext cx="4704197" cy="3365771"/>
          </a:xfrm>
        </p:spPr>
        <p:txBody>
          <a:bodyPr/>
          <a:lstStyle/>
          <a:p>
            <a:r>
              <a:rPr lang="en-GB" sz="2800" dirty="0"/>
              <a:t>By </a:t>
            </a:r>
            <a:r>
              <a:rPr lang="en-GB" sz="2800" b="1" dirty="0"/>
              <a:t>2030</a:t>
            </a:r>
            <a:r>
              <a:rPr lang="en-GB" sz="2800" dirty="0"/>
              <a:t>, the WHO estimates that the world will need </a:t>
            </a:r>
            <a:r>
              <a:rPr lang="en-GB" sz="2800" b="1" dirty="0"/>
              <a:t>80 million </a:t>
            </a:r>
            <a:r>
              <a:rPr lang="en-GB" sz="2800" dirty="0"/>
              <a:t>health workers, but the supply will be </a:t>
            </a:r>
            <a:r>
              <a:rPr lang="en-GB" sz="2800" b="1" dirty="0"/>
              <a:t>65 million</a:t>
            </a:r>
            <a:endParaRPr lang="en-GB" sz="2800" dirty="0"/>
          </a:p>
        </p:txBody>
      </p:sp>
      <p:sp>
        <p:nvSpPr>
          <p:cNvPr id="3" name="Title 2">
            <a:extLst>
              <a:ext uri="{FF2B5EF4-FFF2-40B4-BE49-F238E27FC236}">
                <a16:creationId xmlns:a16="http://schemas.microsoft.com/office/drawing/2014/main" id="{F2953AF8-C7E3-4230-8F1F-2C3D0CBFA2DD}"/>
              </a:ext>
            </a:extLst>
          </p:cNvPr>
          <p:cNvSpPr>
            <a:spLocks noGrp="1"/>
          </p:cNvSpPr>
          <p:nvPr>
            <p:ph type="title"/>
          </p:nvPr>
        </p:nvSpPr>
        <p:spPr>
          <a:xfrm>
            <a:off x="1981201" y="342512"/>
            <a:ext cx="6567055" cy="611649"/>
          </a:xfrm>
        </p:spPr>
        <p:txBody>
          <a:bodyPr/>
          <a:lstStyle/>
          <a:p>
            <a:r>
              <a:rPr lang="en-GB" dirty="0"/>
              <a:t>A “global workforce crisis in healthcare”</a:t>
            </a:r>
          </a:p>
        </p:txBody>
      </p:sp>
      <p:pic>
        <p:nvPicPr>
          <p:cNvPr id="6" name="Picture 5" descr="A picture containing wall&#10;&#10;Description generated with high confidence">
            <a:extLst>
              <a:ext uri="{FF2B5EF4-FFF2-40B4-BE49-F238E27FC236}">
                <a16:creationId xmlns:a16="http://schemas.microsoft.com/office/drawing/2014/main" id="{A3DC4E70-557D-4CA4-8F34-EDA7FB51388C}"/>
              </a:ext>
            </a:extLst>
          </p:cNvPr>
          <p:cNvPicPr>
            <a:picLocks noChangeAspect="1"/>
          </p:cNvPicPr>
          <p:nvPr/>
        </p:nvPicPr>
        <p:blipFill>
          <a:blip r:embed="rId3"/>
          <a:stretch>
            <a:fillRect/>
          </a:stretch>
        </p:blipFill>
        <p:spPr>
          <a:xfrm>
            <a:off x="6963379" y="1346003"/>
            <a:ext cx="3169752" cy="4831694"/>
          </a:xfrm>
          <a:prstGeom prst="rect">
            <a:avLst/>
          </a:prstGeom>
        </p:spPr>
      </p:pic>
      <p:sp>
        <p:nvSpPr>
          <p:cNvPr id="9" name="Footer Placeholder 3">
            <a:extLst>
              <a:ext uri="{FF2B5EF4-FFF2-40B4-BE49-F238E27FC236}">
                <a16:creationId xmlns:a16="http://schemas.microsoft.com/office/drawing/2014/main" id="{C664B61A-6849-4560-A0F4-F9BFE57C7995}"/>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3462655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0C564B2-B1EA-453A-8B31-1E7F926749B6}"/>
              </a:ext>
            </a:extLst>
          </p:cNvPr>
          <p:cNvSpPr>
            <a:spLocks noGrp="1"/>
          </p:cNvSpPr>
          <p:nvPr>
            <p:ph sz="quarter" idx="10"/>
          </p:nvPr>
        </p:nvSpPr>
        <p:spPr>
          <a:xfrm>
            <a:off x="4942398" y="1092213"/>
            <a:ext cx="5567544" cy="1609023"/>
          </a:xfrm>
        </p:spPr>
        <p:txBody>
          <a:bodyPr/>
          <a:lstStyle/>
          <a:p>
            <a:pPr marL="0" indent="0">
              <a:buNone/>
            </a:pPr>
            <a:endParaRPr lang="en-GB" dirty="0"/>
          </a:p>
          <a:p>
            <a:pPr marL="0" indent="0">
              <a:buNone/>
            </a:pPr>
            <a:r>
              <a:rPr lang="en-GB" dirty="0"/>
              <a:t>“Technological developments, including the widespread use of digital tools and intelligent devices, also have significant implications for the roles and functions of the health workforce. The long-term plan needs to </a:t>
            </a:r>
            <a:r>
              <a:rPr lang="en-GB" b="1" dirty="0"/>
              <a:t>focus clearly on the mechanisms for adoption and deployment of new technologies </a:t>
            </a:r>
            <a:r>
              <a:rPr lang="en-GB" dirty="0"/>
              <a:t>and their implications for the workforce”</a:t>
            </a:r>
          </a:p>
        </p:txBody>
      </p:sp>
      <p:pic>
        <p:nvPicPr>
          <p:cNvPr id="5" name="Picture 4" descr="A screenshot of a cell phone&#10;&#10;Description generated with very high confidence">
            <a:extLst>
              <a:ext uri="{FF2B5EF4-FFF2-40B4-BE49-F238E27FC236}">
                <a16:creationId xmlns:a16="http://schemas.microsoft.com/office/drawing/2014/main" id="{6D438715-8212-4A67-9E79-A618D5E96E56}"/>
              </a:ext>
            </a:extLst>
          </p:cNvPr>
          <p:cNvPicPr>
            <a:picLocks noChangeAspect="1"/>
          </p:cNvPicPr>
          <p:nvPr/>
        </p:nvPicPr>
        <p:blipFill>
          <a:blip r:embed="rId3"/>
          <a:stretch>
            <a:fillRect/>
          </a:stretch>
        </p:blipFill>
        <p:spPr>
          <a:xfrm>
            <a:off x="7325476" y="2527662"/>
            <a:ext cx="2881334" cy="4105305"/>
          </a:xfrm>
          <a:prstGeom prst="rect">
            <a:avLst/>
          </a:prstGeom>
        </p:spPr>
      </p:pic>
      <p:sp>
        <p:nvSpPr>
          <p:cNvPr id="10" name="Footer Placeholder 3">
            <a:extLst>
              <a:ext uri="{FF2B5EF4-FFF2-40B4-BE49-F238E27FC236}">
                <a16:creationId xmlns:a16="http://schemas.microsoft.com/office/drawing/2014/main" id="{A5F338E6-C870-4A93-A3B6-0FAADDDFD79C}"/>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
        <p:nvSpPr>
          <p:cNvPr id="11" name="Title 2">
            <a:extLst>
              <a:ext uri="{FF2B5EF4-FFF2-40B4-BE49-F238E27FC236}">
                <a16:creationId xmlns:a16="http://schemas.microsoft.com/office/drawing/2014/main" id="{0AC0A929-55C2-4137-A0B8-100D99D6251A}"/>
              </a:ext>
            </a:extLst>
          </p:cNvPr>
          <p:cNvSpPr>
            <a:spLocks noGrp="1"/>
          </p:cNvSpPr>
          <p:nvPr>
            <p:ph type="title"/>
          </p:nvPr>
        </p:nvSpPr>
        <p:spPr>
          <a:xfrm>
            <a:off x="1682059" y="396792"/>
            <a:ext cx="7361423" cy="1065135"/>
          </a:xfrm>
        </p:spPr>
        <p:txBody>
          <a:bodyPr/>
          <a:lstStyle/>
          <a:p>
            <a:r>
              <a:rPr lang="en-GB" dirty="0"/>
              <a:t>Digital technology is acknowledged as a key part of the solution</a:t>
            </a:r>
          </a:p>
        </p:txBody>
      </p:sp>
      <p:pic>
        <p:nvPicPr>
          <p:cNvPr id="12" name="Picture 11" descr="A screenshot of a social media post&#10;&#10;Description generated with very high confidence">
            <a:extLst>
              <a:ext uri="{FF2B5EF4-FFF2-40B4-BE49-F238E27FC236}">
                <a16:creationId xmlns:a16="http://schemas.microsoft.com/office/drawing/2014/main" id="{A99959FA-0330-4767-8133-A89AD1C35E57}"/>
              </a:ext>
            </a:extLst>
          </p:cNvPr>
          <p:cNvPicPr>
            <a:picLocks noChangeAspect="1"/>
          </p:cNvPicPr>
          <p:nvPr/>
        </p:nvPicPr>
        <p:blipFill>
          <a:blip r:embed="rId4"/>
          <a:stretch>
            <a:fillRect/>
          </a:stretch>
        </p:blipFill>
        <p:spPr>
          <a:xfrm>
            <a:off x="1811734" y="3349596"/>
            <a:ext cx="3871609" cy="3022685"/>
          </a:xfrm>
          <a:prstGeom prst="rect">
            <a:avLst/>
          </a:prstGeom>
        </p:spPr>
      </p:pic>
      <p:sp>
        <p:nvSpPr>
          <p:cNvPr id="13" name="Rectangle 12">
            <a:extLst>
              <a:ext uri="{FF2B5EF4-FFF2-40B4-BE49-F238E27FC236}">
                <a16:creationId xmlns:a16="http://schemas.microsoft.com/office/drawing/2014/main" id="{609E1432-40DC-48D1-B397-967AB40ECFD9}"/>
              </a:ext>
            </a:extLst>
          </p:cNvPr>
          <p:cNvSpPr/>
          <p:nvPr/>
        </p:nvSpPr>
        <p:spPr>
          <a:xfrm>
            <a:off x="1682058" y="2643153"/>
            <a:ext cx="4130960" cy="646331"/>
          </a:xfrm>
          <a:prstGeom prst="rect">
            <a:avLst/>
          </a:prstGeom>
        </p:spPr>
        <p:txBody>
          <a:bodyPr wrap="square">
            <a:spAutoFit/>
          </a:bodyPr>
          <a:lstStyle/>
          <a:p>
            <a:r>
              <a:rPr lang="en-GB" b="1" dirty="0">
                <a:solidFill>
                  <a:srgbClr val="000000"/>
                </a:solidFill>
                <a:latin typeface="Arial" panose="020B0604020202020204" pitchFamily="34" charset="0"/>
              </a:rPr>
              <a:t>Ten global changes to tackle the global health workforce crisis</a:t>
            </a:r>
            <a:endParaRPr lang="en-GB" dirty="0">
              <a:solidFill>
                <a:srgbClr val="000000"/>
              </a:solidFill>
              <a:latin typeface="Calibri" panose="020F0502020204030204"/>
            </a:endParaRPr>
          </a:p>
        </p:txBody>
      </p:sp>
    </p:spTree>
    <p:extLst>
      <p:ext uri="{BB962C8B-B14F-4D97-AF65-F5344CB8AC3E}">
        <p14:creationId xmlns:p14="http://schemas.microsoft.com/office/powerpoint/2010/main" val="2017116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close up of a person&#10;&#10;Description generated with high confidence">
            <a:extLst>
              <a:ext uri="{FF2B5EF4-FFF2-40B4-BE49-F238E27FC236}">
                <a16:creationId xmlns:a16="http://schemas.microsoft.com/office/drawing/2014/main" id="{8C8D531C-843E-483A-9365-9D036F7ECB2D}"/>
              </a:ext>
            </a:extLst>
          </p:cNvPr>
          <p:cNvPicPr>
            <a:picLocks noGrp="1" noChangeAspect="1"/>
          </p:cNvPicPr>
          <p:nvPr>
            <p:ph sz="quarter" idx="10"/>
          </p:nvPr>
        </p:nvPicPr>
        <p:blipFill rotWithShape="1">
          <a:blip r:embed="rId3"/>
          <a:srcRect l="11794" r="-11794"/>
          <a:stretch/>
        </p:blipFill>
        <p:spPr>
          <a:xfrm>
            <a:off x="2120415" y="2283716"/>
            <a:ext cx="9199338" cy="1639893"/>
          </a:xfrm>
        </p:spPr>
      </p:pic>
      <p:sp>
        <p:nvSpPr>
          <p:cNvPr id="3" name="Title 2">
            <a:extLst>
              <a:ext uri="{FF2B5EF4-FFF2-40B4-BE49-F238E27FC236}">
                <a16:creationId xmlns:a16="http://schemas.microsoft.com/office/drawing/2014/main" id="{667B6F04-0ACC-4C59-8F26-0188899CEEA7}"/>
              </a:ext>
            </a:extLst>
          </p:cNvPr>
          <p:cNvSpPr>
            <a:spLocks noGrp="1"/>
          </p:cNvSpPr>
          <p:nvPr>
            <p:ph type="title"/>
          </p:nvPr>
        </p:nvSpPr>
        <p:spPr>
          <a:xfrm>
            <a:off x="1981201" y="396792"/>
            <a:ext cx="6567055" cy="1065135"/>
          </a:xfrm>
        </p:spPr>
        <p:txBody>
          <a:bodyPr/>
          <a:lstStyle/>
          <a:p>
            <a:r>
              <a:rPr lang="en-GB" dirty="0"/>
              <a:t>Digital skills are a key requirement for the workforce</a:t>
            </a:r>
          </a:p>
        </p:txBody>
      </p:sp>
      <p:pic>
        <p:nvPicPr>
          <p:cNvPr id="8" name="Picture 7" descr="A screenshot of a cell phone&#10;&#10;Description generated with very high confidence">
            <a:extLst>
              <a:ext uri="{FF2B5EF4-FFF2-40B4-BE49-F238E27FC236}">
                <a16:creationId xmlns:a16="http://schemas.microsoft.com/office/drawing/2014/main" id="{4F3ADEB3-D9D6-4415-979A-9FC19E5732B2}"/>
              </a:ext>
            </a:extLst>
          </p:cNvPr>
          <p:cNvPicPr>
            <a:picLocks noChangeAspect="1"/>
          </p:cNvPicPr>
          <p:nvPr/>
        </p:nvPicPr>
        <p:blipFill rotWithShape="1">
          <a:blip r:embed="rId4"/>
          <a:srcRect l="11765" r="-11765"/>
          <a:stretch/>
        </p:blipFill>
        <p:spPr>
          <a:xfrm>
            <a:off x="1981200" y="4645663"/>
            <a:ext cx="9821512" cy="1691642"/>
          </a:xfrm>
          <a:prstGeom prst="rect">
            <a:avLst/>
          </a:prstGeom>
        </p:spPr>
      </p:pic>
      <p:sp>
        <p:nvSpPr>
          <p:cNvPr id="13" name="Footer Placeholder 3">
            <a:extLst>
              <a:ext uri="{FF2B5EF4-FFF2-40B4-BE49-F238E27FC236}">
                <a16:creationId xmlns:a16="http://schemas.microsoft.com/office/drawing/2014/main" id="{F347FD4A-902A-47E9-99EB-040257505BE8}"/>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
        <p:nvSpPr>
          <p:cNvPr id="14" name="TextBox 13">
            <a:extLst>
              <a:ext uri="{FF2B5EF4-FFF2-40B4-BE49-F238E27FC236}">
                <a16:creationId xmlns:a16="http://schemas.microsoft.com/office/drawing/2014/main" id="{F8B14373-5849-4140-A61D-05E311DEE284}"/>
              </a:ext>
            </a:extLst>
          </p:cNvPr>
          <p:cNvSpPr txBox="1"/>
          <p:nvPr/>
        </p:nvSpPr>
        <p:spPr>
          <a:xfrm>
            <a:off x="2091961" y="1549656"/>
            <a:ext cx="7875648" cy="646331"/>
          </a:xfrm>
          <a:prstGeom prst="rect">
            <a:avLst/>
          </a:prstGeom>
          <a:noFill/>
        </p:spPr>
        <p:txBody>
          <a:bodyPr wrap="square" rtlCol="0">
            <a:spAutoFit/>
          </a:bodyPr>
          <a:lstStyle/>
          <a:p>
            <a:r>
              <a:rPr lang="en-GB" dirty="0">
                <a:solidFill>
                  <a:srgbClr val="000000"/>
                </a:solidFill>
                <a:latin typeface="Calibri" panose="020F0502020204030204"/>
              </a:rPr>
              <a:t>The </a:t>
            </a:r>
            <a:r>
              <a:rPr lang="en-GB" dirty="0" err="1">
                <a:solidFill>
                  <a:srgbClr val="000000"/>
                </a:solidFill>
                <a:latin typeface="Calibri" panose="020F0502020204030204"/>
              </a:rPr>
              <a:t>Topol</a:t>
            </a:r>
            <a:r>
              <a:rPr lang="en-GB" dirty="0">
                <a:solidFill>
                  <a:srgbClr val="000000"/>
                </a:solidFill>
                <a:latin typeface="Calibri" panose="020F0502020204030204"/>
              </a:rPr>
              <a:t> Review published in February 2019 focussed on how the NHS should enable the uptake of new technology, specifically AI, genomics and robotics  </a:t>
            </a:r>
          </a:p>
        </p:txBody>
      </p:sp>
      <p:sp>
        <p:nvSpPr>
          <p:cNvPr id="15" name="TextBox 14">
            <a:extLst>
              <a:ext uri="{FF2B5EF4-FFF2-40B4-BE49-F238E27FC236}">
                <a16:creationId xmlns:a16="http://schemas.microsoft.com/office/drawing/2014/main" id="{49A0D104-A8F3-4269-B7C0-FF07178195A8}"/>
              </a:ext>
            </a:extLst>
          </p:cNvPr>
          <p:cNvSpPr txBox="1"/>
          <p:nvPr/>
        </p:nvSpPr>
        <p:spPr>
          <a:xfrm>
            <a:off x="1864983" y="4011338"/>
            <a:ext cx="7875648" cy="646331"/>
          </a:xfrm>
          <a:prstGeom prst="rect">
            <a:avLst/>
          </a:prstGeom>
          <a:noFill/>
        </p:spPr>
        <p:txBody>
          <a:bodyPr wrap="square" rtlCol="0">
            <a:spAutoFit/>
          </a:bodyPr>
          <a:lstStyle/>
          <a:p>
            <a:r>
              <a:rPr lang="en-GB" dirty="0">
                <a:solidFill>
                  <a:srgbClr val="000000"/>
                </a:solidFill>
                <a:latin typeface="Calibri" panose="020F0502020204030204"/>
              </a:rPr>
              <a:t>“Closing the Gap” published in March 2019 highlighted digital technology as one part of a comprehensive approach to mitigating workforce shortages</a:t>
            </a:r>
          </a:p>
        </p:txBody>
      </p:sp>
    </p:spTree>
    <p:extLst>
      <p:ext uri="{BB962C8B-B14F-4D97-AF65-F5344CB8AC3E}">
        <p14:creationId xmlns:p14="http://schemas.microsoft.com/office/powerpoint/2010/main" val="2200708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6C710E-C859-4467-92BC-95A5D13A0E69}"/>
              </a:ext>
            </a:extLst>
          </p:cNvPr>
          <p:cNvSpPr>
            <a:spLocks noGrp="1"/>
          </p:cNvSpPr>
          <p:nvPr>
            <p:ph type="title"/>
          </p:nvPr>
        </p:nvSpPr>
        <p:spPr>
          <a:xfrm>
            <a:off x="1784350" y="611747"/>
            <a:ext cx="7376822" cy="1093737"/>
          </a:xfrm>
        </p:spPr>
        <p:txBody>
          <a:bodyPr/>
          <a:lstStyle/>
          <a:p>
            <a:r>
              <a:rPr lang="en-GB" sz="2800" dirty="0"/>
              <a:t>Lord Carter’s 2016 report prioritised optimal use of resource – and people are the most important NHS resource </a:t>
            </a:r>
          </a:p>
        </p:txBody>
      </p:sp>
      <p:pic>
        <p:nvPicPr>
          <p:cNvPr id="5" name="Picture 4">
            <a:extLst>
              <a:ext uri="{FF2B5EF4-FFF2-40B4-BE49-F238E27FC236}">
                <a16:creationId xmlns:a16="http://schemas.microsoft.com/office/drawing/2014/main" id="{0AAA6D1B-7228-40A0-B264-FA0AB377263A}"/>
              </a:ext>
            </a:extLst>
          </p:cNvPr>
          <p:cNvPicPr>
            <a:picLocks noChangeAspect="1"/>
          </p:cNvPicPr>
          <p:nvPr/>
        </p:nvPicPr>
        <p:blipFill>
          <a:blip r:embed="rId3"/>
          <a:stretch>
            <a:fillRect/>
          </a:stretch>
        </p:blipFill>
        <p:spPr>
          <a:xfrm>
            <a:off x="1784350" y="2474864"/>
            <a:ext cx="1836264" cy="2559049"/>
          </a:xfrm>
          <a:prstGeom prst="rect">
            <a:avLst/>
          </a:prstGeom>
        </p:spPr>
      </p:pic>
      <p:sp>
        <p:nvSpPr>
          <p:cNvPr id="6" name="Rectangle 5">
            <a:extLst>
              <a:ext uri="{FF2B5EF4-FFF2-40B4-BE49-F238E27FC236}">
                <a16:creationId xmlns:a16="http://schemas.microsoft.com/office/drawing/2014/main" id="{3018218B-7BDA-45CF-B52E-CDBFFDB9A1DE}"/>
              </a:ext>
            </a:extLst>
          </p:cNvPr>
          <p:cNvSpPr/>
          <p:nvPr/>
        </p:nvSpPr>
        <p:spPr>
          <a:xfrm>
            <a:off x="3678040" y="2474862"/>
            <a:ext cx="2203450" cy="2677656"/>
          </a:xfrm>
          <a:prstGeom prst="rect">
            <a:avLst/>
          </a:prstGeom>
        </p:spPr>
        <p:txBody>
          <a:bodyPr wrap="square">
            <a:spAutoFit/>
          </a:bodyPr>
          <a:lstStyle/>
          <a:p>
            <a:r>
              <a:rPr lang="en-GB" sz="1200" i="1" dirty="0">
                <a:solidFill>
                  <a:srgbClr val="005EB8"/>
                </a:solidFill>
                <a:latin typeface="Arial" panose="020B0604020202020204" pitchFamily="34" charset="0"/>
                <a:ea typeface="Calibri" panose="020F0502020204030204" pitchFamily="34" charset="0"/>
              </a:rPr>
              <a:t>“…my experience of the best of the NHS and other health care systems internationally shows that </a:t>
            </a:r>
            <a:r>
              <a:rPr lang="en-GB" sz="1200" b="1" i="1" dirty="0">
                <a:solidFill>
                  <a:srgbClr val="005EB8"/>
                </a:solidFill>
                <a:latin typeface="Arial" panose="020B0604020202020204" pitchFamily="34" charset="0"/>
                <a:ea typeface="Calibri" panose="020F0502020204030204" pitchFamily="34" charset="0"/>
              </a:rPr>
              <a:t>the provision of high quality clinical care and good resource management go hand-in-hand</a:t>
            </a:r>
            <a:r>
              <a:rPr lang="en-GB" sz="1200" i="1" dirty="0">
                <a:solidFill>
                  <a:srgbClr val="005EB8"/>
                </a:solidFill>
                <a:latin typeface="Arial" panose="020B0604020202020204" pitchFamily="34" charset="0"/>
                <a:ea typeface="Calibri" panose="020F0502020204030204" pitchFamily="34" charset="0"/>
              </a:rPr>
              <a:t>. All trusts should therefore grasp the use of their resources more effectively, </a:t>
            </a:r>
            <a:r>
              <a:rPr lang="en-GB" sz="1200" b="1" i="1" dirty="0">
                <a:solidFill>
                  <a:srgbClr val="005EB8"/>
                </a:solidFill>
                <a:latin typeface="Arial" panose="020B0604020202020204" pitchFamily="34" charset="0"/>
                <a:ea typeface="Calibri" panose="020F0502020204030204" pitchFamily="34" charset="0"/>
              </a:rPr>
              <a:t>the most important of which is their people</a:t>
            </a:r>
            <a:r>
              <a:rPr lang="en-GB" sz="1200" i="1" dirty="0">
                <a:solidFill>
                  <a:srgbClr val="005EB8"/>
                </a:solidFill>
                <a:latin typeface="Arial" panose="020B0604020202020204" pitchFamily="34" charset="0"/>
                <a:ea typeface="Calibri" panose="020F0502020204030204" pitchFamily="34" charset="0"/>
              </a:rPr>
              <a:t>”</a:t>
            </a:r>
          </a:p>
          <a:p>
            <a:r>
              <a:rPr lang="en-GB" sz="1200" dirty="0">
                <a:solidFill>
                  <a:srgbClr val="005EB8"/>
                </a:solidFill>
                <a:latin typeface="Arial" panose="020B0604020202020204" pitchFamily="34" charset="0"/>
                <a:ea typeface="Calibri" panose="020F0502020204030204" pitchFamily="34" charset="0"/>
              </a:rPr>
              <a:t>- Lord Carter of Coles</a:t>
            </a:r>
            <a:endParaRPr lang="en-GB" sz="1200" dirty="0">
              <a:solidFill>
                <a:srgbClr val="005EB8"/>
              </a:solidFill>
              <a:latin typeface="Calibri" panose="020F0502020204030204"/>
            </a:endParaRPr>
          </a:p>
        </p:txBody>
      </p:sp>
      <p:pic>
        <p:nvPicPr>
          <p:cNvPr id="7" name="Picture 2">
            <a:extLst>
              <a:ext uri="{FF2B5EF4-FFF2-40B4-BE49-F238E27FC236}">
                <a16:creationId xmlns:a16="http://schemas.microsoft.com/office/drawing/2014/main" id="{A7E938F1-0F14-471A-9969-EA0441F19A0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8850" y="2474862"/>
            <a:ext cx="4419884" cy="25590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Rounded Corners 1">
            <a:extLst>
              <a:ext uri="{FF2B5EF4-FFF2-40B4-BE49-F238E27FC236}">
                <a16:creationId xmlns:a16="http://schemas.microsoft.com/office/drawing/2014/main" id="{A97AD8EE-1750-43EB-A320-9285BE9BAB2B}"/>
              </a:ext>
            </a:extLst>
          </p:cNvPr>
          <p:cNvSpPr/>
          <p:nvPr/>
        </p:nvSpPr>
        <p:spPr>
          <a:xfrm>
            <a:off x="6096000" y="2524841"/>
            <a:ext cx="3149600" cy="260350"/>
          </a:xfrm>
          <a:prstGeom prst="roundRect">
            <a:avLst/>
          </a:prstGeom>
          <a:noFill/>
          <a:ln w="317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latin typeface="Calibri" panose="020F0502020204030204"/>
            </a:endParaRPr>
          </a:p>
        </p:txBody>
      </p:sp>
      <p:sp>
        <p:nvSpPr>
          <p:cNvPr id="8" name="Footer Placeholder 3">
            <a:extLst>
              <a:ext uri="{FF2B5EF4-FFF2-40B4-BE49-F238E27FC236}">
                <a16:creationId xmlns:a16="http://schemas.microsoft.com/office/drawing/2014/main" id="{A1CC4369-A882-4AD5-816B-D9AEB4538E0D}"/>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Tree>
    <p:extLst>
      <p:ext uri="{BB962C8B-B14F-4D97-AF65-F5344CB8AC3E}">
        <p14:creationId xmlns:p14="http://schemas.microsoft.com/office/powerpoint/2010/main" val="14251772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A screenshot of a cell phone&#10;&#10;Description generated with high confidence">
            <a:extLst>
              <a:ext uri="{FF2B5EF4-FFF2-40B4-BE49-F238E27FC236}">
                <a16:creationId xmlns:a16="http://schemas.microsoft.com/office/drawing/2014/main" id="{4F54999D-A484-433F-AC6C-048C388B4424}"/>
              </a:ext>
            </a:extLst>
          </p:cNvPr>
          <p:cNvPicPr>
            <a:picLocks noGrp="1" noChangeAspect="1"/>
          </p:cNvPicPr>
          <p:nvPr>
            <p:ph sz="quarter" idx="10"/>
          </p:nvPr>
        </p:nvPicPr>
        <p:blipFill>
          <a:blip r:embed="rId3"/>
          <a:stretch>
            <a:fillRect/>
          </a:stretch>
        </p:blipFill>
        <p:spPr>
          <a:xfrm>
            <a:off x="6228431" y="824907"/>
            <a:ext cx="3637021" cy="5896569"/>
          </a:xfrm>
          <a:ln>
            <a:solidFill>
              <a:schemeClr val="accent1"/>
            </a:solidFill>
          </a:ln>
        </p:spPr>
      </p:pic>
      <p:sp>
        <p:nvSpPr>
          <p:cNvPr id="3" name="Title 2">
            <a:extLst>
              <a:ext uri="{FF2B5EF4-FFF2-40B4-BE49-F238E27FC236}">
                <a16:creationId xmlns:a16="http://schemas.microsoft.com/office/drawing/2014/main" id="{5E6375F3-C91F-4AE3-86AC-E2BABCF65220}"/>
              </a:ext>
            </a:extLst>
          </p:cNvPr>
          <p:cNvSpPr>
            <a:spLocks noGrp="1"/>
          </p:cNvSpPr>
          <p:nvPr>
            <p:ph type="title"/>
          </p:nvPr>
        </p:nvSpPr>
        <p:spPr>
          <a:xfrm>
            <a:off x="1808922" y="296849"/>
            <a:ext cx="6567055" cy="611649"/>
          </a:xfrm>
        </p:spPr>
        <p:txBody>
          <a:bodyPr/>
          <a:lstStyle/>
          <a:p>
            <a:r>
              <a:rPr lang="en-GB" sz="2800" dirty="0"/>
              <a:t>Productivity opportunities enabled by technology are significant</a:t>
            </a:r>
          </a:p>
        </p:txBody>
      </p:sp>
      <p:sp>
        <p:nvSpPr>
          <p:cNvPr id="7" name="Footer Placeholder 3">
            <a:extLst>
              <a:ext uri="{FF2B5EF4-FFF2-40B4-BE49-F238E27FC236}">
                <a16:creationId xmlns:a16="http://schemas.microsoft.com/office/drawing/2014/main" id="{493C145A-84AE-4995-B66D-A2EBBAA84C60}"/>
              </a:ext>
            </a:extLst>
          </p:cNvPr>
          <p:cNvSpPr>
            <a:spLocks noGrp="1"/>
          </p:cNvSpPr>
          <p:nvPr>
            <p:ph type="ftr" sz="quarter" idx="3"/>
          </p:nvPr>
        </p:nvSpPr>
        <p:spPr>
          <a:xfrm>
            <a:off x="2097470" y="6356351"/>
            <a:ext cx="4130960" cy="365125"/>
          </a:xfrm>
        </p:spPr>
        <p:txBody>
          <a:bodyPr vert="horz" lIns="91440" tIns="45720" rIns="91440" bIns="45720" rtlCol="0" anchor="ctr">
            <a:normAutofit/>
          </a:bodyPr>
          <a:lstStyle/>
          <a:p>
            <a:pPr>
              <a:spcAft>
                <a:spcPts val="600"/>
              </a:spcAft>
              <a:defRPr/>
            </a:pPr>
            <a:r>
              <a:rPr lang="en-GB" dirty="0">
                <a:solidFill>
                  <a:srgbClr val="768692">
                    <a:lumMod val="60000"/>
                    <a:lumOff val="40000"/>
                  </a:srgbClr>
                </a:solidFill>
              </a:rPr>
              <a:t>Digital Tools as Enablers of a Workforce Fit for the Future</a:t>
            </a:r>
            <a:endParaRPr lang="en-US" dirty="0">
              <a:solidFill>
                <a:prstClr val="black">
                  <a:tint val="75000"/>
                </a:prstClr>
              </a:solidFill>
              <a:latin typeface="Calibri" panose="020F0502020204030204"/>
              <a:ea typeface="+mn-ea"/>
            </a:endParaRPr>
          </a:p>
        </p:txBody>
      </p:sp>
      <p:sp>
        <p:nvSpPr>
          <p:cNvPr id="8" name="TextBox 7">
            <a:extLst>
              <a:ext uri="{FF2B5EF4-FFF2-40B4-BE49-F238E27FC236}">
                <a16:creationId xmlns:a16="http://schemas.microsoft.com/office/drawing/2014/main" id="{EF7C7AD3-CE96-440C-8CFA-681A7A81D20A}"/>
              </a:ext>
            </a:extLst>
          </p:cNvPr>
          <p:cNvSpPr txBox="1"/>
          <p:nvPr/>
        </p:nvSpPr>
        <p:spPr>
          <a:xfrm>
            <a:off x="1938338" y="1460496"/>
            <a:ext cx="4025233" cy="4708981"/>
          </a:xfrm>
          <a:prstGeom prst="rect">
            <a:avLst/>
          </a:prstGeom>
          <a:noFill/>
        </p:spPr>
        <p:txBody>
          <a:bodyPr wrap="square" rtlCol="0">
            <a:spAutoFit/>
          </a:bodyPr>
          <a:lstStyle/>
          <a:p>
            <a:pPr marL="285750" indent="-285750">
              <a:buFont typeface="Arial" panose="020B0604020202020204" pitchFamily="34" charset="0"/>
              <a:buChar char="•"/>
            </a:pPr>
            <a:r>
              <a:rPr lang="en-GB" sz="2000" dirty="0">
                <a:solidFill>
                  <a:srgbClr val="000000"/>
                </a:solidFill>
                <a:latin typeface="Calibri" panose="020F0502020204030204"/>
              </a:rPr>
              <a:t>Opportunities to automate elements of current workload exist across a wide range of tasks in healthcare</a:t>
            </a:r>
          </a:p>
          <a:p>
            <a:pPr marL="285750" indent="-285750">
              <a:buFont typeface="Arial" panose="020B0604020202020204" pitchFamily="34" charset="0"/>
              <a:buChar char="•"/>
            </a:pPr>
            <a:endParaRPr lang="en-GB" sz="2000" dirty="0">
              <a:solidFill>
                <a:srgbClr val="000000"/>
              </a:solidFill>
              <a:latin typeface="Calibri" panose="020F0502020204030204"/>
            </a:endParaRPr>
          </a:p>
          <a:p>
            <a:pPr marL="285750" indent="-285750">
              <a:buFont typeface="Arial" panose="020B0604020202020204" pitchFamily="34" charset="0"/>
              <a:buChar char="•"/>
            </a:pPr>
            <a:r>
              <a:rPr lang="en-GB" sz="2000" dirty="0">
                <a:solidFill>
                  <a:srgbClr val="000000"/>
                </a:solidFill>
                <a:latin typeface="Calibri" panose="020F0502020204030204"/>
              </a:rPr>
              <a:t>Significant opportunities exist through digitising information, and connecting data sets that are currently siloed</a:t>
            </a:r>
          </a:p>
          <a:p>
            <a:pPr marL="742950" lvl="1" indent="-285750">
              <a:buFont typeface="Courier New" panose="02070309020205020404" pitchFamily="49" charset="0"/>
              <a:buChar char="o"/>
            </a:pPr>
            <a:r>
              <a:rPr lang="en-GB" sz="2000" dirty="0">
                <a:solidFill>
                  <a:srgbClr val="000000"/>
                </a:solidFill>
                <a:latin typeface="Calibri" panose="020F0502020204030204"/>
              </a:rPr>
              <a:t>Population health</a:t>
            </a:r>
          </a:p>
          <a:p>
            <a:pPr marL="742950" lvl="1" indent="-285750">
              <a:buFont typeface="Courier New" panose="02070309020205020404" pitchFamily="49" charset="0"/>
              <a:buChar char="o"/>
            </a:pPr>
            <a:r>
              <a:rPr lang="en-GB" sz="2000" dirty="0">
                <a:solidFill>
                  <a:srgbClr val="000000"/>
                </a:solidFill>
                <a:latin typeface="Calibri" panose="020F0502020204030204"/>
              </a:rPr>
              <a:t>Machine Learning &amp; AI</a:t>
            </a:r>
          </a:p>
          <a:p>
            <a:pPr marL="742950" lvl="1" indent="-285750">
              <a:buFont typeface="Arial" panose="020B0604020202020204" pitchFamily="34" charset="0"/>
              <a:buChar char="•"/>
            </a:pPr>
            <a:endParaRPr lang="en-GB" sz="2000" dirty="0">
              <a:solidFill>
                <a:srgbClr val="000000"/>
              </a:solidFill>
              <a:latin typeface="Calibri" panose="020F0502020204030204"/>
            </a:endParaRPr>
          </a:p>
          <a:p>
            <a:pPr marL="285750" indent="-285750">
              <a:buFont typeface="Arial" panose="020B0604020202020204" pitchFamily="34" charset="0"/>
              <a:buChar char="•"/>
            </a:pPr>
            <a:r>
              <a:rPr lang="en-GB" sz="2000" dirty="0">
                <a:solidFill>
                  <a:srgbClr val="000000"/>
                </a:solidFill>
                <a:latin typeface="Calibri" panose="020F0502020204030204"/>
              </a:rPr>
              <a:t>Exploiting these opportunities will change how patients access care and how we deliver care</a:t>
            </a:r>
          </a:p>
        </p:txBody>
      </p:sp>
    </p:spTree>
    <p:extLst>
      <p:ext uri="{BB962C8B-B14F-4D97-AF65-F5344CB8AC3E}">
        <p14:creationId xmlns:p14="http://schemas.microsoft.com/office/powerpoint/2010/main" val="255330203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NHS Improvement">
      <a:dk1>
        <a:srgbClr val="000000"/>
      </a:dk1>
      <a:lt1>
        <a:srgbClr val="FFFFFF"/>
      </a:lt1>
      <a:dk2>
        <a:srgbClr val="003087"/>
      </a:dk2>
      <a:lt2>
        <a:srgbClr val="005EB8"/>
      </a:lt2>
      <a:accent1>
        <a:srgbClr val="005EB8"/>
      </a:accent1>
      <a:accent2>
        <a:srgbClr val="41B6E6"/>
      </a:accent2>
      <a:accent3>
        <a:srgbClr val="768692"/>
      </a:accent3>
      <a:accent4>
        <a:srgbClr val="00A499"/>
      </a:accent4>
      <a:accent5>
        <a:srgbClr val="006747"/>
      </a:accent5>
      <a:accent6>
        <a:srgbClr val="00A9CE"/>
      </a:accent6>
      <a:hlink>
        <a:srgbClr val="0072CE"/>
      </a:hlink>
      <a:folHlink>
        <a:srgbClr val="41B6E6"/>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PT 4.3 plain template.pptx" id="{2F2F0580-1474-4B7A-A11B-8505B61FADB3}" vid="{956D579C-3B86-4FDD-8A79-810CF4E92482}"/>
    </a:ext>
  </a:extLst>
</a:theme>
</file>

<file path=ppt/theme/theme3.xml><?xml version="1.0" encoding="utf-8"?>
<a:theme xmlns:a="http://schemas.openxmlformats.org/drawingml/2006/main" name="DACB PowerPoint template - Standard">
  <a:themeElements>
    <a:clrScheme name="DAC Beachcroft 1">
      <a:dk1>
        <a:srgbClr val="333333"/>
      </a:dk1>
      <a:lt1>
        <a:srgbClr val="FFFFFF"/>
      </a:lt1>
      <a:dk2>
        <a:srgbClr val="4A4948"/>
      </a:dk2>
      <a:lt2>
        <a:srgbClr val="DF4661"/>
      </a:lt2>
      <a:accent1>
        <a:srgbClr val="7C6992"/>
      </a:accent1>
      <a:accent2>
        <a:srgbClr val="165C7D"/>
      </a:accent2>
      <a:accent3>
        <a:srgbClr val="6FA287"/>
      </a:accent3>
      <a:accent4>
        <a:srgbClr val="CEB888"/>
      </a:accent4>
      <a:accent5>
        <a:srgbClr val="FFA38B"/>
      </a:accent5>
      <a:accent6>
        <a:srgbClr val="F2C75C"/>
      </a:accent6>
      <a:hlink>
        <a:srgbClr val="DF4661"/>
      </a:hlink>
      <a:folHlink>
        <a:srgbClr val="4A494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DACB PowerPoint template - Standard.potm" id="{48D0CDA4-5C74-49CD-BC92-D30EA7AFA99A}" vid="{1A75B240-7A37-45DA-AA4E-1D37D3695382}"/>
    </a:ext>
  </a:extLst>
</a:theme>
</file>

<file path=ppt/theme/theme4.xml><?xml version="1.0" encoding="utf-8"?>
<a:theme xmlns:a="http://schemas.openxmlformats.org/drawingml/2006/main" name="Custom Design">
  <a:themeElements>
    <a:clrScheme name="Locums Nest">
      <a:dk1>
        <a:sysClr val="windowText" lastClr="000000"/>
      </a:dk1>
      <a:lt1>
        <a:sysClr val="window" lastClr="FFFFFF"/>
      </a:lt1>
      <a:dk2>
        <a:srgbClr val="44546A"/>
      </a:dk2>
      <a:lt2>
        <a:srgbClr val="E7E6E6"/>
      </a:lt2>
      <a:accent1>
        <a:srgbClr val="C1DB79"/>
      </a:accent1>
      <a:accent2>
        <a:srgbClr val="0F5573"/>
      </a:accent2>
      <a:accent3>
        <a:srgbClr val="15A7B5"/>
      </a:accent3>
      <a:accent4>
        <a:srgbClr val="F58967"/>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TotalTime>
  <Words>3834</Words>
  <Application>Microsoft Office PowerPoint</Application>
  <PresentationFormat>Widescreen</PresentationFormat>
  <Paragraphs>301</Paragraphs>
  <Slides>36</Slides>
  <Notes>16</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36</vt:i4>
      </vt:variant>
    </vt:vector>
  </HeadingPairs>
  <TitlesOfParts>
    <vt:vector size="47" baseType="lpstr">
      <vt:lpstr>Arial</vt:lpstr>
      <vt:lpstr>Calibri</vt:lpstr>
      <vt:lpstr>Calibri Light</vt:lpstr>
      <vt:lpstr>Corbel</vt:lpstr>
      <vt:lpstr>Courier New</vt:lpstr>
      <vt:lpstr>Proxima Nova Rg</vt:lpstr>
      <vt:lpstr>Verdana</vt:lpstr>
      <vt:lpstr>Office Theme</vt:lpstr>
      <vt:lpstr>1_Office Theme</vt:lpstr>
      <vt:lpstr>DACB PowerPoint template - Standard</vt:lpstr>
      <vt:lpstr>Custom Design</vt:lpstr>
      <vt:lpstr>  Innovation Exchange Event  Back our NHS staff: Technology to support NHS staff and employers  #NHSHRInnovation </vt:lpstr>
      <vt:lpstr>     Anthony Geraets  Implementation Lead Clinical Workforce Productivity  NHS England &amp; NHS Improvement  </vt:lpstr>
      <vt:lpstr>Digital Tools as Enablers of a Workforce Fit for the Future</vt:lpstr>
      <vt:lpstr>Workforce supply struggling to keep pace with demand</vt:lpstr>
      <vt:lpstr>A “global workforce crisis in healthcare”</vt:lpstr>
      <vt:lpstr>Digital technology is acknowledged as a key part of the solution</vt:lpstr>
      <vt:lpstr>Digital skills are a key requirement for the workforce</vt:lpstr>
      <vt:lpstr>Lord Carter’s 2016 report prioritised optimal use of resource – and people are the most important NHS resource </vt:lpstr>
      <vt:lpstr>Productivity opportunities enabled by technology are significant</vt:lpstr>
      <vt:lpstr>Technology will augment rather than replace the skills of clinicians</vt:lpstr>
      <vt:lpstr>Priorities for the NHS have been set out in the Long Term Plan</vt:lpstr>
      <vt:lpstr>Key Themes from the People Plan</vt:lpstr>
      <vt:lpstr>Spreading the adoption of existing technology</vt:lpstr>
      <vt:lpstr>Optimising Workforce Productivity</vt:lpstr>
      <vt:lpstr>E-Job Planning and E-Rostering are central to all aspects of effective workforce management</vt:lpstr>
      <vt:lpstr>Suppliers will need to listen carefully to the customers and design tools that meet their needs</vt:lpstr>
      <vt:lpstr>Conclusion</vt:lpstr>
      <vt:lpstr>     Hamza Drabu  Partner  Nick Chronias  Partner   DAC Beachcroft  </vt:lpstr>
      <vt:lpstr>Technology and artificial intelligence to support the workforce</vt:lpstr>
      <vt:lpstr>PowerPoint Presentation</vt:lpstr>
      <vt:lpstr>Technology, AI and Workforce Themes</vt:lpstr>
      <vt:lpstr>InnerEye</vt:lpstr>
      <vt:lpstr>HeartFlow</vt:lpstr>
      <vt:lpstr>AI supported claims handling</vt:lpstr>
      <vt:lpstr>Predictive staff turnover tool</vt:lpstr>
      <vt:lpstr>HR transactional chatbox</vt:lpstr>
      <vt:lpstr>AI and recruitment</vt:lpstr>
      <vt:lpstr>     Questions to panel    </vt:lpstr>
      <vt:lpstr>     Company pitches    </vt:lpstr>
      <vt:lpstr>     Alfredo Thompson  Workforce Programmes Director   North Middlesex University Hospital NHS Trust  </vt:lpstr>
      <vt:lpstr>NHS Trust case study: North Middlesex University Hospital NHS Trust</vt:lpstr>
      <vt:lpstr>We’ve halved our medical agency spend in the past year </vt:lpstr>
      <vt:lpstr>We have decreased the number of shifts that breach the Pan-London rates by 70% and have maintained this</vt:lpstr>
      <vt:lpstr>1) How do you grow the medical bank?  2) How do you engage with your rota co-ordinators?  3) How do you harness senior medical leadership?  4) How do you ensure that the onboarding process is smooth?  5) How do you choose the right partners? </vt:lpstr>
      <vt:lpstr>Any questions?</vt:lpstr>
      <vt:lpstr>     World Café   Please grab a drink and come back to the auditorium in 10 minutes.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Innovation Exchange Event   Back our NHS staff: Technology to support NHS staff and employers</dc:title>
  <dc:creator>Walton, Laura</dc:creator>
  <cp:lastModifiedBy>Soden, Lesley</cp:lastModifiedBy>
  <cp:revision>9</cp:revision>
  <dcterms:created xsi:type="dcterms:W3CDTF">2019-06-11T08:20:50Z</dcterms:created>
  <dcterms:modified xsi:type="dcterms:W3CDTF">2021-03-16T18:42:29Z</dcterms:modified>
</cp:coreProperties>
</file>