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17"/>
  </p:notesMasterIdLst>
  <p:sldIdLst>
    <p:sldId id="297" r:id="rId3"/>
    <p:sldId id="302" r:id="rId4"/>
    <p:sldId id="301" r:id="rId5"/>
    <p:sldId id="291" r:id="rId6"/>
    <p:sldId id="293" r:id="rId7"/>
    <p:sldId id="294" r:id="rId8"/>
    <p:sldId id="306" r:id="rId9"/>
    <p:sldId id="307" r:id="rId10"/>
    <p:sldId id="299" r:id="rId11"/>
    <p:sldId id="308" r:id="rId12"/>
    <p:sldId id="300" r:id="rId13"/>
    <p:sldId id="309" r:id="rId14"/>
    <p:sldId id="303" r:id="rId15"/>
    <p:sldId id="3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D9CB1-FE8C-4ABF-8685-C9849DBE96D4}" type="datetimeFigureOut">
              <a:rPr lang="en-GB" smtClean="0"/>
              <a:t>06/07/2021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11965-E7D2-43C5-AE71-B1194B8FACF1}" type="slidenum">
              <a:rPr lang="en-GB" smtClean="0"/>
              <a:t>‹#›</a:t>
            </a:fld>
            <a:endParaRPr lang="en-GB"/>
          </a:p>
        </p:txBody>
      </p:sp>
    </p:spTree>
    <p:extLst>
      <p:ext uri="{BB962C8B-B14F-4D97-AF65-F5344CB8AC3E}">
        <p14:creationId xmlns:p14="http://schemas.microsoft.com/office/powerpoint/2010/main" val="36437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this slide I will pass back to Carrie for the final closing words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3BBCFC-8922-4511-B308-0A793B95C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this slide I will pass back to Carrie for the final closing words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3BBCFC-8922-4511-B308-0A793B95C6D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399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6A77D9-EBCE-994B-ADD6-1D2A4BE535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Picture Placeholder 30">
            <a:extLst>
              <a:ext uri="{FF2B5EF4-FFF2-40B4-BE49-F238E27FC236}">
                <a16:creationId xmlns:a16="http://schemas.microsoft.com/office/drawing/2014/main" id="{3F81242B-BF4C-E64A-B35F-03F819581F6D}"/>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a:lvl1pPr>
          </a:lstStyle>
          <a:p>
            <a:r>
              <a:rPr lang="en-US" dirty="0"/>
              <a:t>Click to add logo</a:t>
            </a:r>
          </a:p>
        </p:txBody>
      </p:sp>
      <p:sp>
        <p:nvSpPr>
          <p:cNvPr id="15" name="object 12">
            <a:extLst>
              <a:ext uri="{FF2B5EF4-FFF2-40B4-BE49-F238E27FC236}">
                <a16:creationId xmlns:a16="http://schemas.microsoft.com/office/drawing/2014/main" id="{7C35721C-B367-2746-ACB6-BFFFB4B130C8}"/>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Corbel" panose="020B0503020204020204" pitchFamily="34" charset="0"/>
                <a:cs typeface="GothamRounded-Book"/>
              </a:rPr>
              <a:t>@</a:t>
            </a:r>
            <a:r>
              <a:rPr sz="1200" b="0" i="0" dirty="0" err="1">
                <a:solidFill>
                  <a:srgbClr val="FFFFFF"/>
                </a:solidFill>
                <a:latin typeface="Corbel" panose="020B0503020204020204" pitchFamily="34" charset="0"/>
                <a:cs typeface="GothamRounded-Book"/>
              </a:rPr>
              <a:t>HINSouth</a:t>
            </a:r>
            <a:r>
              <a:rPr sz="1200" b="0" i="0" spc="-5" dirty="0" err="1">
                <a:solidFill>
                  <a:srgbClr val="FFFFFF"/>
                </a:solidFill>
                <a:latin typeface="Corbel" panose="020B0503020204020204" pitchFamily="34" charset="0"/>
                <a:cs typeface="GothamRounded-Book"/>
              </a:rPr>
              <a:t>London</a:t>
            </a:r>
            <a:endParaRPr sz="1200" b="0" i="0" dirty="0">
              <a:latin typeface="Corbel" panose="020B0503020204020204" pitchFamily="34" charset="0"/>
              <a:cs typeface="GothamRounded-Book"/>
            </a:endParaRPr>
          </a:p>
        </p:txBody>
      </p:sp>
      <p:sp>
        <p:nvSpPr>
          <p:cNvPr id="16" name="object 13">
            <a:extLst>
              <a:ext uri="{FF2B5EF4-FFF2-40B4-BE49-F238E27FC236}">
                <a16:creationId xmlns:a16="http://schemas.microsoft.com/office/drawing/2014/main" id="{EAEA4DED-C247-404B-9C16-A72355F30A5F}"/>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Corbel" panose="020B0503020204020204" pitchFamily="34" charset="0"/>
                <a:cs typeface="GothamRounded-Book"/>
              </a:rPr>
              <a:t>healthinnovationnetwork.com</a:t>
            </a:r>
            <a:endParaRPr sz="1200" b="0" i="0" dirty="0">
              <a:latin typeface="Corbel" panose="020B0503020204020204" pitchFamily="34" charset="0"/>
              <a:cs typeface="GothamRounded-Book"/>
            </a:endParaRPr>
          </a:p>
        </p:txBody>
      </p:sp>
      <p:sp>
        <p:nvSpPr>
          <p:cNvPr id="2" name="Title 1">
            <a:extLst>
              <a:ext uri="{FF2B5EF4-FFF2-40B4-BE49-F238E27FC236}">
                <a16:creationId xmlns:a16="http://schemas.microsoft.com/office/drawing/2014/main" id="{E826845D-55EA-1A4F-AB4B-1CC369030E8B}"/>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Corbel" panose="020B0503020204020204" pitchFamily="34" charset="0"/>
              </a:defRPr>
            </a:lvl1pPr>
          </a:lstStyle>
          <a:p>
            <a:r>
              <a:rPr lang="en-US" dirty="0"/>
              <a:t>Click to edit main heading for this presentation</a:t>
            </a:r>
          </a:p>
        </p:txBody>
      </p:sp>
      <p:sp>
        <p:nvSpPr>
          <p:cNvPr id="3" name="Subtitle 2">
            <a:extLst>
              <a:ext uri="{FF2B5EF4-FFF2-40B4-BE49-F238E27FC236}">
                <a16:creationId xmlns:a16="http://schemas.microsoft.com/office/drawing/2014/main" id="{DDC49720-86BE-F944-8456-F9E7BAC643D1}"/>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5" name="Text Placeholder 4">
            <a:extLst>
              <a:ext uri="{FF2B5EF4-FFF2-40B4-BE49-F238E27FC236}">
                <a16:creationId xmlns:a16="http://schemas.microsoft.com/office/drawing/2014/main" id="{747B34AF-70DC-1A48-9B8D-BC251DEDD7CF}"/>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Corbel" panose="020B0503020204020204" pitchFamily="34" charset="0"/>
              </a:defRPr>
            </a:lvl1pPr>
          </a:lstStyle>
          <a:p>
            <a:pPr lvl="0"/>
            <a:r>
              <a:rPr lang="en-US" dirty="0"/>
              <a:t>Click here to edit author title</a:t>
            </a:r>
          </a:p>
        </p:txBody>
      </p:sp>
      <p:sp>
        <p:nvSpPr>
          <p:cNvPr id="9" name="Graphic 7">
            <a:extLst>
              <a:ext uri="{FF2B5EF4-FFF2-40B4-BE49-F238E27FC236}">
                <a16:creationId xmlns:a16="http://schemas.microsoft.com/office/drawing/2014/main" id="{D622F1CA-B279-F447-8F98-974AFBE2961D}"/>
              </a:ext>
            </a:extLst>
          </p:cNvPr>
          <p:cNvSpPr/>
          <p:nvPr/>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30D8AB86-F433-F049-A459-A23C6E0508C1}"/>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74080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lumn and Picture -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834644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1" i="0">
                <a:solidFill>
                  <a:schemeClr val="bg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7099300"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orbel" panose="020B0503020204020204" pitchFamily="34" charset="0"/>
              </a:defRPr>
            </a:lvl1pPr>
          </a:lstStyle>
          <a:p>
            <a:pPr lvl="0"/>
            <a:r>
              <a:rPr lang="en-US" b="0" i="0" dirty="0">
                <a:latin typeface="Gotham Rounded Book" pitchFamily="2" charset="0"/>
              </a:rPr>
              <a:t>Click here to add your paragraph</a:t>
            </a:r>
            <a:endParaRPr lang="en-US" dirty="0"/>
          </a:p>
        </p:txBody>
      </p:sp>
      <p:pic>
        <p:nvPicPr>
          <p:cNvPr id="15" name="Picture 14">
            <a:extLst>
              <a:ext uri="{FF2B5EF4-FFF2-40B4-BE49-F238E27FC236}">
                <a16:creationId xmlns:a16="http://schemas.microsoft.com/office/drawing/2014/main" id="{D89ACBD9-CB44-164B-8E43-6DDD79AD3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pic>
        <p:nvPicPr>
          <p:cNvPr id="16" name="Picture 15">
            <a:extLst>
              <a:ext uri="{FF2B5EF4-FFF2-40B4-BE49-F238E27FC236}">
                <a16:creationId xmlns:a16="http://schemas.microsoft.com/office/drawing/2014/main" id="{C38FFB09-9A64-204E-8DB8-1F1634A4BF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12" name="object 2">
            <a:extLst>
              <a:ext uri="{FF2B5EF4-FFF2-40B4-BE49-F238E27FC236}">
                <a16:creationId xmlns:a16="http://schemas.microsoft.com/office/drawing/2014/main" id="{20E1F57F-7968-2448-923D-17910B3552D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386BB5D2-D9E4-794A-B80E-14B276CF9B6F}"/>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29316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lumn and Picture - Gree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834644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1" i="0">
                <a:solidFill>
                  <a:schemeClr val="bg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7099300"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orbel" panose="020B0503020204020204" pitchFamily="34" charset="0"/>
              </a:defRPr>
            </a:lvl1pPr>
          </a:lstStyle>
          <a:p>
            <a:pPr lvl="0"/>
            <a:r>
              <a:rPr lang="en-US" b="0" i="0" dirty="0">
                <a:latin typeface="Gotham Rounded Book" pitchFamily="2" charset="0"/>
              </a:rPr>
              <a:t>Click here to add your paragraph</a:t>
            </a:r>
            <a:endParaRPr lang="en-US" dirty="0"/>
          </a:p>
        </p:txBody>
      </p:sp>
      <p:pic>
        <p:nvPicPr>
          <p:cNvPr id="16" name="Picture 15">
            <a:extLst>
              <a:ext uri="{FF2B5EF4-FFF2-40B4-BE49-F238E27FC236}">
                <a16:creationId xmlns:a16="http://schemas.microsoft.com/office/drawing/2014/main" id="{093BDD0E-D29A-5C4C-969F-05BD5126D6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12" name="object 2">
            <a:extLst>
              <a:ext uri="{FF2B5EF4-FFF2-40B4-BE49-F238E27FC236}">
                <a16:creationId xmlns:a16="http://schemas.microsoft.com/office/drawing/2014/main" id="{27E373D2-9FE0-FC4F-B87A-B2D4E95D0B33}"/>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7826BA7E-81D6-AC47-94A0-2F8FFFABEB5B}"/>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7" name="Picture 16">
            <a:extLst>
              <a:ext uri="{FF2B5EF4-FFF2-40B4-BE49-F238E27FC236}">
                <a16:creationId xmlns:a16="http://schemas.microsoft.com/office/drawing/2014/main" id="{D8FAB7F7-31C7-7045-AFE0-D8BD51C547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184025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lumn and Picture 2/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4943872"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1" i="0">
                <a:solidFill>
                  <a:schemeClr val="bg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304800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352800"/>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orbel" panose="020B0503020204020204" pitchFamily="34" charset="0"/>
              </a:defRPr>
            </a:lvl1pPr>
          </a:lstStyle>
          <a:p>
            <a:pPr lvl="0"/>
            <a:r>
              <a:rPr lang="en-US" b="0" i="0" dirty="0">
                <a:latin typeface="Gotham Rounded Book" pitchFamily="2" charset="0"/>
              </a:rPr>
              <a:t>Click here to add your paragraph</a:t>
            </a:r>
            <a:endParaRPr lang="en-US" dirty="0"/>
          </a:p>
        </p:txBody>
      </p:sp>
      <p:pic>
        <p:nvPicPr>
          <p:cNvPr id="16" name="Picture 15">
            <a:extLst>
              <a:ext uri="{FF2B5EF4-FFF2-40B4-BE49-F238E27FC236}">
                <a16:creationId xmlns:a16="http://schemas.microsoft.com/office/drawing/2014/main" id="{7C4750AE-355A-9048-97FC-B7C2D69BF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pic>
        <p:nvPicPr>
          <p:cNvPr id="13" name="Picture 12">
            <a:extLst>
              <a:ext uri="{FF2B5EF4-FFF2-40B4-BE49-F238E27FC236}">
                <a16:creationId xmlns:a16="http://schemas.microsoft.com/office/drawing/2014/main" id="{7826B67A-A514-A74F-B7CA-46C0111D1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143900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lumn and Picture 2/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4943872"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1" i="0">
                <a:solidFill>
                  <a:schemeClr val="bg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orbel" panose="020B0503020204020204" pitchFamily="34" charset="0"/>
              </a:defRPr>
            </a:lvl1pPr>
          </a:lstStyle>
          <a:p>
            <a:pPr lvl="0"/>
            <a:r>
              <a:rPr lang="en-US" b="0" i="0" dirty="0">
                <a:latin typeface="Gotham Rounded Book" pitchFamily="2" charset="0"/>
              </a:rPr>
              <a:t>Click here to add your paragraph</a:t>
            </a:r>
            <a:endParaRPr lang="en-US" dirty="0"/>
          </a:p>
        </p:txBody>
      </p:sp>
      <p:pic>
        <p:nvPicPr>
          <p:cNvPr id="16" name="Picture 15">
            <a:extLst>
              <a:ext uri="{FF2B5EF4-FFF2-40B4-BE49-F238E27FC236}">
                <a16:creationId xmlns:a16="http://schemas.microsoft.com/office/drawing/2014/main" id="{7C4750AE-355A-9048-97FC-B7C2D69BF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13" name="object 2">
            <a:extLst>
              <a:ext uri="{FF2B5EF4-FFF2-40B4-BE49-F238E27FC236}">
                <a16:creationId xmlns:a16="http://schemas.microsoft.com/office/drawing/2014/main" id="{A3838F7C-D912-7242-A619-38076899BAE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7" name="Slide Number Placeholder 5">
            <a:extLst>
              <a:ext uri="{FF2B5EF4-FFF2-40B4-BE49-F238E27FC236}">
                <a16:creationId xmlns:a16="http://schemas.microsoft.com/office/drawing/2014/main" id="{E470210E-C64B-DE49-AA71-FE29C40EBAFB}"/>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5" name="Picture 14">
            <a:extLst>
              <a:ext uri="{FF2B5EF4-FFF2-40B4-BE49-F238E27FC236}">
                <a16:creationId xmlns:a16="http://schemas.microsoft.com/office/drawing/2014/main" id="{705D8547-9E71-C448-9775-46E2CEC5DB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1016543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lumn and Picture 2/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4943872" y="0"/>
            <a:ext cx="6957492"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4943872"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3555332" cy="900000"/>
          </a:xfrm>
        </p:spPr>
        <p:txBody>
          <a:bodyPr>
            <a:normAutofit/>
          </a:bodyPr>
          <a:lstStyle>
            <a:lvl1pPr>
              <a:defRPr sz="3000" b="1" i="0">
                <a:solidFill>
                  <a:schemeClr val="bg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3431785" cy="116792"/>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700808"/>
            <a:ext cx="3554884" cy="4547592"/>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orbel" panose="020B0503020204020204" pitchFamily="34" charset="0"/>
              </a:defRPr>
            </a:lvl1pPr>
          </a:lstStyle>
          <a:p>
            <a:pPr lvl="0"/>
            <a:r>
              <a:rPr lang="en-US" b="0" i="0" dirty="0">
                <a:latin typeface="Gotham Rounded Book" pitchFamily="2" charset="0"/>
              </a:rPr>
              <a:t>Click here to add your paragraph</a:t>
            </a:r>
            <a:endParaRPr lang="en-US" dirty="0"/>
          </a:p>
        </p:txBody>
      </p:sp>
      <p:pic>
        <p:nvPicPr>
          <p:cNvPr id="16" name="Picture 15">
            <a:extLst>
              <a:ext uri="{FF2B5EF4-FFF2-40B4-BE49-F238E27FC236}">
                <a16:creationId xmlns:a16="http://schemas.microsoft.com/office/drawing/2014/main" id="{7C4750AE-355A-9048-97FC-B7C2D69BF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pic>
        <p:nvPicPr>
          <p:cNvPr id="9" name="Picture 8">
            <a:extLst>
              <a:ext uri="{FF2B5EF4-FFF2-40B4-BE49-F238E27FC236}">
                <a16:creationId xmlns:a16="http://schemas.microsoft.com/office/drawing/2014/main" id="{D496B4D4-1197-0140-B52B-DB5E9C8D15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420578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mage and text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746344" y="1700809"/>
            <a:ext cx="2930871" cy="2016224"/>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2" name="Title 1">
            <a:extLst>
              <a:ext uri="{FF2B5EF4-FFF2-40B4-BE49-F238E27FC236}">
                <a16:creationId xmlns:a16="http://schemas.microsoft.com/office/drawing/2014/main" id="{12A1411C-D62B-3443-9045-14F49D8229A2}"/>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17" name="object 6">
            <a:extLst>
              <a:ext uri="{FF2B5EF4-FFF2-40B4-BE49-F238E27FC236}">
                <a16:creationId xmlns:a16="http://schemas.microsoft.com/office/drawing/2014/main" id="{9DD4DBA5-6399-AF47-BDEA-6EE14657D4FD}"/>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4" name="Text Placeholder 3">
            <a:extLst>
              <a:ext uri="{FF2B5EF4-FFF2-40B4-BE49-F238E27FC236}">
                <a16:creationId xmlns:a16="http://schemas.microsoft.com/office/drawing/2014/main" id="{AFA7A408-8ACA-614D-8650-D6F450239A53}"/>
              </a:ext>
            </a:extLst>
          </p:cNvPr>
          <p:cNvSpPr>
            <a:spLocks noGrp="1"/>
          </p:cNvSpPr>
          <p:nvPr>
            <p:ph type="body" sz="quarter" idx="15" hasCustomPrompt="1"/>
          </p:nvPr>
        </p:nvSpPr>
        <p:spPr>
          <a:xfrm>
            <a:off x="746344" y="4365104"/>
            <a:ext cx="2931473" cy="2088083"/>
          </a:xfrm>
        </p:spPr>
        <p:txBody>
          <a:bodyPr>
            <a:normAutofit/>
          </a:bodyPr>
          <a:lstStyle>
            <a:lvl1pPr marL="0" indent="0">
              <a:buNone/>
              <a:defRPr sz="1600"/>
            </a:lvl1pPr>
          </a:lstStyle>
          <a:p>
            <a:pPr lvl="0"/>
            <a:r>
              <a:rPr lang="en-US" dirty="0"/>
              <a:t>Add your text here</a:t>
            </a:r>
          </a:p>
        </p:txBody>
      </p:sp>
      <p:sp>
        <p:nvSpPr>
          <p:cNvPr id="19" name="Picture Placeholder 4">
            <a:extLst>
              <a:ext uri="{FF2B5EF4-FFF2-40B4-BE49-F238E27FC236}">
                <a16:creationId xmlns:a16="http://schemas.microsoft.com/office/drawing/2014/main" id="{7D46B590-9BDE-3649-845B-B013AEC1375E}"/>
              </a:ext>
            </a:extLst>
          </p:cNvPr>
          <p:cNvSpPr>
            <a:spLocks noGrp="1"/>
          </p:cNvSpPr>
          <p:nvPr>
            <p:ph type="pic" sz="quarter" idx="16" hasCustomPrompt="1"/>
          </p:nvPr>
        </p:nvSpPr>
        <p:spPr>
          <a:xfrm>
            <a:off x="4265734" y="1700809"/>
            <a:ext cx="2930871" cy="2016224"/>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20" name="Text Placeholder 3">
            <a:extLst>
              <a:ext uri="{FF2B5EF4-FFF2-40B4-BE49-F238E27FC236}">
                <a16:creationId xmlns:a16="http://schemas.microsoft.com/office/drawing/2014/main" id="{64677165-3B33-4545-BF71-A7DBD43DC13F}"/>
              </a:ext>
            </a:extLst>
          </p:cNvPr>
          <p:cNvSpPr>
            <a:spLocks noGrp="1"/>
          </p:cNvSpPr>
          <p:nvPr>
            <p:ph type="body" sz="quarter" idx="17" hasCustomPrompt="1"/>
          </p:nvPr>
        </p:nvSpPr>
        <p:spPr>
          <a:xfrm>
            <a:off x="4265734" y="4365104"/>
            <a:ext cx="2931473" cy="2088083"/>
          </a:xfrm>
        </p:spPr>
        <p:txBody>
          <a:bodyPr>
            <a:normAutofit/>
          </a:bodyPr>
          <a:lstStyle>
            <a:lvl1pPr marL="0" indent="0">
              <a:buNone/>
              <a:defRPr sz="1600"/>
            </a:lvl1pPr>
          </a:lstStyle>
          <a:p>
            <a:pPr lvl="0"/>
            <a:r>
              <a:rPr lang="en-US" dirty="0"/>
              <a:t>Add your text here</a:t>
            </a:r>
          </a:p>
        </p:txBody>
      </p:sp>
      <p:sp>
        <p:nvSpPr>
          <p:cNvPr id="21" name="Picture Placeholder 4">
            <a:extLst>
              <a:ext uri="{FF2B5EF4-FFF2-40B4-BE49-F238E27FC236}">
                <a16:creationId xmlns:a16="http://schemas.microsoft.com/office/drawing/2014/main" id="{B09DA97F-000F-EF45-9E89-25F54CC60B6E}"/>
              </a:ext>
            </a:extLst>
          </p:cNvPr>
          <p:cNvSpPr>
            <a:spLocks noGrp="1"/>
          </p:cNvSpPr>
          <p:nvPr>
            <p:ph type="pic" sz="quarter" idx="18" hasCustomPrompt="1"/>
          </p:nvPr>
        </p:nvSpPr>
        <p:spPr>
          <a:xfrm>
            <a:off x="7773233" y="1700809"/>
            <a:ext cx="2930871" cy="2016224"/>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22" name="Text Placeholder 3">
            <a:extLst>
              <a:ext uri="{FF2B5EF4-FFF2-40B4-BE49-F238E27FC236}">
                <a16:creationId xmlns:a16="http://schemas.microsoft.com/office/drawing/2014/main" id="{BCB23ED9-C5A7-E74C-ABC8-32BB02F2F6F0}"/>
              </a:ext>
            </a:extLst>
          </p:cNvPr>
          <p:cNvSpPr>
            <a:spLocks noGrp="1"/>
          </p:cNvSpPr>
          <p:nvPr>
            <p:ph type="body" sz="quarter" idx="19" hasCustomPrompt="1"/>
          </p:nvPr>
        </p:nvSpPr>
        <p:spPr>
          <a:xfrm>
            <a:off x="7773233" y="4365104"/>
            <a:ext cx="2931473" cy="2088083"/>
          </a:xfrm>
        </p:spPr>
        <p:txBody>
          <a:bodyPr>
            <a:normAutofit/>
          </a:bodyPr>
          <a:lstStyle>
            <a:lvl1pPr marL="0" indent="0">
              <a:buNone/>
              <a:defRPr sz="1600"/>
            </a:lvl1pPr>
          </a:lstStyle>
          <a:p>
            <a:pPr lvl="0"/>
            <a:r>
              <a:rPr lang="en-US" dirty="0"/>
              <a:t>Add your text here</a:t>
            </a:r>
          </a:p>
        </p:txBody>
      </p:sp>
      <p:sp>
        <p:nvSpPr>
          <p:cNvPr id="23" name="Text Placeholder 3">
            <a:extLst>
              <a:ext uri="{FF2B5EF4-FFF2-40B4-BE49-F238E27FC236}">
                <a16:creationId xmlns:a16="http://schemas.microsoft.com/office/drawing/2014/main" id="{9FF8D179-A201-DD46-B40B-1A65F10B16BC}"/>
              </a:ext>
            </a:extLst>
          </p:cNvPr>
          <p:cNvSpPr>
            <a:spLocks noGrp="1"/>
          </p:cNvSpPr>
          <p:nvPr>
            <p:ph type="body" sz="quarter" idx="20" hasCustomPrompt="1"/>
          </p:nvPr>
        </p:nvSpPr>
        <p:spPr>
          <a:xfrm>
            <a:off x="748494" y="3947419"/>
            <a:ext cx="2931473" cy="377746"/>
          </a:xfrm>
        </p:spPr>
        <p:txBody>
          <a:bodyPr>
            <a:normAutofit/>
          </a:bodyPr>
          <a:lstStyle>
            <a:lvl1pPr marL="0" indent="0">
              <a:buNone/>
              <a:defRPr sz="1600" b="1">
                <a:solidFill>
                  <a:schemeClr val="accent1"/>
                </a:solidFill>
              </a:defRPr>
            </a:lvl1pPr>
          </a:lstStyle>
          <a:p>
            <a:pPr lvl="0"/>
            <a:r>
              <a:rPr lang="en-US" dirty="0"/>
              <a:t>Add your heading</a:t>
            </a:r>
          </a:p>
        </p:txBody>
      </p:sp>
      <p:sp>
        <p:nvSpPr>
          <p:cNvPr id="24" name="Text Placeholder 3">
            <a:extLst>
              <a:ext uri="{FF2B5EF4-FFF2-40B4-BE49-F238E27FC236}">
                <a16:creationId xmlns:a16="http://schemas.microsoft.com/office/drawing/2014/main" id="{F049C63B-3281-9247-A6D5-42AAE686E044}"/>
              </a:ext>
            </a:extLst>
          </p:cNvPr>
          <p:cNvSpPr>
            <a:spLocks noGrp="1"/>
          </p:cNvSpPr>
          <p:nvPr>
            <p:ph type="body" sz="quarter" idx="21" hasCustomPrompt="1"/>
          </p:nvPr>
        </p:nvSpPr>
        <p:spPr>
          <a:xfrm>
            <a:off x="4267884" y="3947419"/>
            <a:ext cx="2931473" cy="377746"/>
          </a:xfrm>
        </p:spPr>
        <p:txBody>
          <a:bodyPr>
            <a:normAutofit/>
          </a:bodyPr>
          <a:lstStyle>
            <a:lvl1pPr marL="0" indent="0">
              <a:buNone/>
              <a:defRPr sz="1600" b="1">
                <a:solidFill>
                  <a:schemeClr val="accent1"/>
                </a:solidFill>
              </a:defRPr>
            </a:lvl1pPr>
          </a:lstStyle>
          <a:p>
            <a:pPr lvl="0"/>
            <a:r>
              <a:rPr lang="en-US" dirty="0"/>
              <a:t>Add your heading</a:t>
            </a:r>
          </a:p>
        </p:txBody>
      </p:sp>
      <p:sp>
        <p:nvSpPr>
          <p:cNvPr id="25" name="Text Placeholder 3">
            <a:extLst>
              <a:ext uri="{FF2B5EF4-FFF2-40B4-BE49-F238E27FC236}">
                <a16:creationId xmlns:a16="http://schemas.microsoft.com/office/drawing/2014/main" id="{096472CC-DBCE-2F4E-84F9-CBEE54F74C85}"/>
              </a:ext>
            </a:extLst>
          </p:cNvPr>
          <p:cNvSpPr>
            <a:spLocks noGrp="1"/>
          </p:cNvSpPr>
          <p:nvPr>
            <p:ph type="body" sz="quarter" idx="22" hasCustomPrompt="1"/>
          </p:nvPr>
        </p:nvSpPr>
        <p:spPr>
          <a:xfrm>
            <a:off x="7775383" y="3947419"/>
            <a:ext cx="2931473" cy="377746"/>
          </a:xfrm>
        </p:spPr>
        <p:txBody>
          <a:bodyPr>
            <a:normAutofit/>
          </a:bodyPr>
          <a:lstStyle>
            <a:lvl1pPr marL="0" indent="0">
              <a:buNone/>
              <a:defRPr sz="1600" b="1">
                <a:solidFill>
                  <a:schemeClr val="accent1"/>
                </a:solidFill>
              </a:defRPr>
            </a:lvl1pPr>
          </a:lstStyle>
          <a:p>
            <a:pPr lvl="0"/>
            <a:r>
              <a:rPr lang="en-US" dirty="0"/>
              <a:t>Add your text here</a:t>
            </a:r>
          </a:p>
        </p:txBody>
      </p:sp>
      <p:pic>
        <p:nvPicPr>
          <p:cNvPr id="26" name="Picture 25">
            <a:extLst>
              <a:ext uri="{FF2B5EF4-FFF2-40B4-BE49-F238E27FC236}">
                <a16:creationId xmlns:a16="http://schemas.microsoft.com/office/drawing/2014/main" id="{86C2E7FD-F9A0-B142-8A30-193CDDF4A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28" name="object 2">
            <a:extLst>
              <a:ext uri="{FF2B5EF4-FFF2-40B4-BE49-F238E27FC236}">
                <a16:creationId xmlns:a16="http://schemas.microsoft.com/office/drawing/2014/main" id="{8778E18D-5384-D34A-AED7-A59A2A5B2E9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29" name="Slide Number Placeholder 5">
            <a:extLst>
              <a:ext uri="{FF2B5EF4-FFF2-40B4-BE49-F238E27FC236}">
                <a16:creationId xmlns:a16="http://schemas.microsoft.com/office/drawing/2014/main" id="{ADB63C6B-C7FF-684B-A73E-F18ECF36E230}"/>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pic>
        <p:nvPicPr>
          <p:cNvPr id="18" name="Picture 17">
            <a:extLst>
              <a:ext uri="{FF2B5EF4-FFF2-40B4-BE49-F238E27FC236}">
                <a16:creationId xmlns:a16="http://schemas.microsoft.com/office/drawing/2014/main" id="{E2E4646F-B024-5040-B917-8BCFEDB81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911438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lumn and Graph">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A6C548AC-C296-5141-B904-7EFF57F0B930}"/>
              </a:ext>
            </a:extLst>
          </p:cNvPr>
          <p:cNvSpPr>
            <a:spLocks noGrp="1"/>
          </p:cNvSpPr>
          <p:nvPr>
            <p:ph sz="quarter" idx="16" hasCustomPrompt="1"/>
          </p:nvPr>
        </p:nvSpPr>
        <p:spPr>
          <a:xfrm>
            <a:off x="5105400" y="1628805"/>
            <a:ext cx="5599114" cy="4619595"/>
          </a:xfrm>
        </p:spPr>
        <p:txBody>
          <a:bodyPr>
            <a:normAutofit/>
          </a:bodyPr>
          <a:lstStyle>
            <a:lvl1pPr marL="0" indent="0">
              <a:buNone/>
              <a:defRPr sz="1600">
                <a:solidFill>
                  <a:schemeClr val="tx1"/>
                </a:solidFill>
              </a:defRPr>
            </a:lvl1pPr>
          </a:lstStyle>
          <a:p>
            <a:r>
              <a:rPr lang="en-US" dirty="0"/>
              <a:t>Click here to add content</a:t>
            </a: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2"/>
            <a:ext cx="4203700" cy="4619598"/>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a:extLst>
              <a:ext uri="{FF2B5EF4-FFF2-40B4-BE49-F238E27FC236}">
                <a16:creationId xmlns:a16="http://schemas.microsoft.com/office/drawing/2014/main" id="{3E28266F-57C5-804C-8A00-1C297C93B8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16" name="object 2">
            <a:extLst>
              <a:ext uri="{FF2B5EF4-FFF2-40B4-BE49-F238E27FC236}">
                <a16:creationId xmlns:a16="http://schemas.microsoft.com/office/drawing/2014/main" id="{479C40C4-ADF4-2E4E-86A9-787A0A65942E}"/>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7" name="Slide Number Placeholder 5">
            <a:extLst>
              <a:ext uri="{FF2B5EF4-FFF2-40B4-BE49-F238E27FC236}">
                <a16:creationId xmlns:a16="http://schemas.microsoft.com/office/drawing/2014/main" id="{18B0661D-AD94-A34C-A401-D85476A98E6D}"/>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pic>
        <p:nvPicPr>
          <p:cNvPr id="12" name="Picture 11">
            <a:extLst>
              <a:ext uri="{FF2B5EF4-FFF2-40B4-BE49-F238E27FC236}">
                <a16:creationId xmlns:a16="http://schemas.microsoft.com/office/drawing/2014/main" id="{35863043-1732-FB47-8F15-61DAB550E8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4233198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pic>
        <p:nvPicPr>
          <p:cNvPr id="14" name="Picture 13">
            <a:extLst>
              <a:ext uri="{FF2B5EF4-FFF2-40B4-BE49-F238E27FC236}">
                <a16:creationId xmlns:a16="http://schemas.microsoft.com/office/drawing/2014/main" id="{E09878CC-22A0-C445-95E2-D7F0BD353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9" name="Content Placeholder 3">
            <a:extLst>
              <a:ext uri="{FF2B5EF4-FFF2-40B4-BE49-F238E27FC236}">
                <a16:creationId xmlns:a16="http://schemas.microsoft.com/office/drawing/2014/main" id="{7DFED890-3F80-6D45-B3C2-B1A73EA20405}"/>
              </a:ext>
            </a:extLst>
          </p:cNvPr>
          <p:cNvSpPr>
            <a:spLocks noGrp="1"/>
          </p:cNvSpPr>
          <p:nvPr>
            <p:ph sz="quarter" idx="16" hasCustomPrompt="1"/>
          </p:nvPr>
        </p:nvSpPr>
        <p:spPr>
          <a:xfrm>
            <a:off x="596453" y="1628805"/>
            <a:ext cx="10108062" cy="4619595"/>
          </a:xfrm>
        </p:spPr>
        <p:txBody>
          <a:bodyPr>
            <a:normAutofit/>
          </a:bodyPr>
          <a:lstStyle>
            <a:lvl1pPr marL="0" indent="0">
              <a:buNone/>
              <a:defRPr sz="1600">
                <a:solidFill>
                  <a:schemeClr val="tx1"/>
                </a:solidFill>
              </a:defRPr>
            </a:lvl1pPr>
          </a:lstStyle>
          <a:p>
            <a:r>
              <a:rPr lang="en-US" dirty="0"/>
              <a:t>Click here to add content</a:t>
            </a:r>
          </a:p>
        </p:txBody>
      </p:sp>
      <p:sp>
        <p:nvSpPr>
          <p:cNvPr id="12" name="object 2">
            <a:extLst>
              <a:ext uri="{FF2B5EF4-FFF2-40B4-BE49-F238E27FC236}">
                <a16:creationId xmlns:a16="http://schemas.microsoft.com/office/drawing/2014/main" id="{044D8774-DCA7-E840-B211-0DEFB85ABD42}"/>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5" name="Slide Number Placeholder 5">
            <a:extLst>
              <a:ext uri="{FF2B5EF4-FFF2-40B4-BE49-F238E27FC236}">
                <a16:creationId xmlns:a16="http://schemas.microsoft.com/office/drawing/2014/main" id="{AC7A2BEB-E289-DD49-91B6-AC5613C8F94D}"/>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pic>
        <p:nvPicPr>
          <p:cNvPr id="11" name="Picture 10">
            <a:extLst>
              <a:ext uri="{FF2B5EF4-FFF2-40B4-BE49-F238E27FC236}">
                <a16:creationId xmlns:a16="http://schemas.microsoft.com/office/drawing/2014/main" id="{FE4D11F1-54F3-8B40-9B3C-B786789469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261170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465"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4" name="Picture Placeholder 3">
            <a:extLst>
              <a:ext uri="{FF2B5EF4-FFF2-40B4-BE49-F238E27FC236}">
                <a16:creationId xmlns:a16="http://schemas.microsoft.com/office/drawing/2014/main" id="{903A3659-0DD6-234F-AE0A-D5BBA92BE59C}"/>
              </a:ext>
            </a:extLst>
          </p:cNvPr>
          <p:cNvSpPr>
            <a:spLocks noGrp="1"/>
          </p:cNvSpPr>
          <p:nvPr>
            <p:ph type="pic" sz="quarter" idx="13" hasCustomPrompt="1"/>
          </p:nvPr>
        </p:nvSpPr>
        <p:spPr>
          <a:xfrm>
            <a:off x="1108841" y="1445172"/>
            <a:ext cx="1752600" cy="1752600"/>
          </a:xfrm>
        </p:spPr>
        <p:txBody>
          <a:bodyPr>
            <a:normAutofit/>
          </a:bodyPr>
          <a:lstStyle>
            <a:lvl1pPr marL="0" indent="0">
              <a:buNone/>
              <a:defRPr sz="2000">
                <a:solidFill>
                  <a:schemeClr val="bg1"/>
                </a:solidFill>
              </a:defRPr>
            </a:lvl1pPr>
          </a:lstStyle>
          <a:p>
            <a:r>
              <a:rPr lang="en-US" dirty="0"/>
              <a:t>Click to add an icon</a:t>
            </a:r>
          </a:p>
        </p:txBody>
      </p:sp>
      <p:sp>
        <p:nvSpPr>
          <p:cNvPr id="15" name="Text Placeholder 14">
            <a:extLst>
              <a:ext uri="{FF2B5EF4-FFF2-40B4-BE49-F238E27FC236}">
                <a16:creationId xmlns:a16="http://schemas.microsoft.com/office/drawing/2014/main" id="{03251F72-69DE-384B-8F82-D1B0AA8DF059}"/>
              </a:ext>
            </a:extLst>
          </p:cNvPr>
          <p:cNvSpPr>
            <a:spLocks noGrp="1"/>
          </p:cNvSpPr>
          <p:nvPr>
            <p:ph type="body" sz="quarter" idx="14" hasCustomPrompt="1"/>
          </p:nvPr>
        </p:nvSpPr>
        <p:spPr>
          <a:xfrm>
            <a:off x="3013841" y="1445172"/>
            <a:ext cx="2590800" cy="762000"/>
          </a:xfrm>
        </p:spPr>
        <p:txBody>
          <a:bodyPr>
            <a:normAutofit/>
          </a:bodyPr>
          <a:lstStyle>
            <a:lvl1pPr marL="0" indent="0">
              <a:buNone/>
              <a:defRPr sz="4800" b="1" i="0">
                <a:solidFill>
                  <a:schemeClr val="bg1"/>
                </a:solidFill>
                <a:latin typeface="Corbel" panose="020B0503020204020204" pitchFamily="34" charset="0"/>
              </a:defRPr>
            </a:lvl1pPr>
          </a:lstStyle>
          <a:p>
            <a:pPr lvl="0"/>
            <a:r>
              <a:rPr lang="en-US" dirty="0"/>
              <a:t>10,000</a:t>
            </a:r>
          </a:p>
        </p:txBody>
      </p:sp>
      <p:sp>
        <p:nvSpPr>
          <p:cNvPr id="18" name="Text Placeholder 17">
            <a:extLst>
              <a:ext uri="{FF2B5EF4-FFF2-40B4-BE49-F238E27FC236}">
                <a16:creationId xmlns:a16="http://schemas.microsoft.com/office/drawing/2014/main" id="{A83D8957-7517-C240-B622-A7D7FEF32857}"/>
              </a:ext>
            </a:extLst>
          </p:cNvPr>
          <p:cNvSpPr>
            <a:spLocks noGrp="1"/>
          </p:cNvSpPr>
          <p:nvPr>
            <p:ph type="body" sz="quarter" idx="15" hasCustomPrompt="1"/>
          </p:nvPr>
        </p:nvSpPr>
        <p:spPr>
          <a:xfrm>
            <a:off x="3013841" y="2359572"/>
            <a:ext cx="2590800" cy="838200"/>
          </a:xfrm>
        </p:spPr>
        <p:txBody>
          <a:bodyPr>
            <a:normAutofit/>
          </a:bodyPr>
          <a:lstStyle>
            <a:lvl1pPr marL="0" indent="0">
              <a:buNone/>
              <a:defRPr sz="2000" b="0" i="0">
                <a:solidFill>
                  <a:schemeClr val="bg1"/>
                </a:solidFill>
                <a:latin typeface="Corbel" panose="020B0503020204020204" pitchFamily="34" charset="0"/>
              </a:defRPr>
            </a:lvl1pPr>
          </a:lstStyle>
          <a:p>
            <a:pPr lvl="0"/>
            <a:r>
              <a:rPr lang="en-US" dirty="0"/>
              <a:t>Enter caption here</a:t>
            </a:r>
          </a:p>
        </p:txBody>
      </p:sp>
      <p:sp>
        <p:nvSpPr>
          <p:cNvPr id="20" name="Picture Placeholder 3">
            <a:extLst>
              <a:ext uri="{FF2B5EF4-FFF2-40B4-BE49-F238E27FC236}">
                <a16:creationId xmlns:a16="http://schemas.microsoft.com/office/drawing/2014/main" id="{50C3339F-AECF-1548-A3D2-C6D884CB2C9E}"/>
              </a:ext>
            </a:extLst>
          </p:cNvPr>
          <p:cNvSpPr>
            <a:spLocks noGrp="1"/>
          </p:cNvSpPr>
          <p:nvPr>
            <p:ph type="pic" sz="quarter" idx="16" hasCustomPrompt="1"/>
          </p:nvPr>
        </p:nvSpPr>
        <p:spPr>
          <a:xfrm>
            <a:off x="1108841" y="3649717"/>
            <a:ext cx="1752600" cy="1752600"/>
          </a:xfrm>
        </p:spPr>
        <p:txBody>
          <a:bodyPr>
            <a:normAutofit/>
          </a:bodyPr>
          <a:lstStyle>
            <a:lvl1pPr marL="0" indent="0">
              <a:buNone/>
              <a:defRPr sz="2000">
                <a:solidFill>
                  <a:schemeClr val="bg1"/>
                </a:solidFill>
              </a:defRPr>
            </a:lvl1pPr>
          </a:lstStyle>
          <a:p>
            <a:r>
              <a:rPr lang="en-US" dirty="0"/>
              <a:t>Click to add an icon</a:t>
            </a:r>
          </a:p>
        </p:txBody>
      </p:sp>
      <p:sp>
        <p:nvSpPr>
          <p:cNvPr id="21" name="Text Placeholder 14">
            <a:extLst>
              <a:ext uri="{FF2B5EF4-FFF2-40B4-BE49-F238E27FC236}">
                <a16:creationId xmlns:a16="http://schemas.microsoft.com/office/drawing/2014/main" id="{5E2AF152-1237-0846-AB2B-E2FF724D07DE}"/>
              </a:ext>
            </a:extLst>
          </p:cNvPr>
          <p:cNvSpPr>
            <a:spLocks noGrp="1"/>
          </p:cNvSpPr>
          <p:nvPr>
            <p:ph type="body" sz="quarter" idx="17" hasCustomPrompt="1"/>
          </p:nvPr>
        </p:nvSpPr>
        <p:spPr>
          <a:xfrm>
            <a:off x="3013841" y="3649717"/>
            <a:ext cx="2590800" cy="762000"/>
          </a:xfrm>
        </p:spPr>
        <p:txBody>
          <a:bodyPr>
            <a:normAutofit/>
          </a:bodyPr>
          <a:lstStyle>
            <a:lvl1pPr marL="0" indent="0">
              <a:buNone/>
              <a:defRPr sz="4800" b="1" i="0">
                <a:solidFill>
                  <a:schemeClr val="bg1"/>
                </a:solidFill>
                <a:latin typeface="Corbel" panose="020B0503020204020204" pitchFamily="34" charset="0"/>
              </a:defRPr>
            </a:lvl1pPr>
          </a:lstStyle>
          <a:p>
            <a:pPr lvl="0"/>
            <a:r>
              <a:rPr lang="en-US" dirty="0"/>
              <a:t>10,000</a:t>
            </a:r>
          </a:p>
        </p:txBody>
      </p:sp>
      <p:sp>
        <p:nvSpPr>
          <p:cNvPr id="22" name="Text Placeholder 17">
            <a:extLst>
              <a:ext uri="{FF2B5EF4-FFF2-40B4-BE49-F238E27FC236}">
                <a16:creationId xmlns:a16="http://schemas.microsoft.com/office/drawing/2014/main" id="{45B022C7-1E16-1448-BA51-7BFC8470E5E3}"/>
              </a:ext>
            </a:extLst>
          </p:cNvPr>
          <p:cNvSpPr>
            <a:spLocks noGrp="1"/>
          </p:cNvSpPr>
          <p:nvPr>
            <p:ph type="body" sz="quarter" idx="18" hasCustomPrompt="1"/>
          </p:nvPr>
        </p:nvSpPr>
        <p:spPr>
          <a:xfrm>
            <a:off x="3013841" y="4564117"/>
            <a:ext cx="2590800" cy="838200"/>
          </a:xfrm>
        </p:spPr>
        <p:txBody>
          <a:bodyPr>
            <a:normAutofit/>
          </a:bodyPr>
          <a:lstStyle>
            <a:lvl1pPr marL="0" indent="0">
              <a:buNone/>
              <a:defRPr sz="2000" b="0" i="0">
                <a:solidFill>
                  <a:schemeClr val="bg1"/>
                </a:solidFill>
                <a:latin typeface="Corbel" panose="020B0503020204020204" pitchFamily="34" charset="0"/>
              </a:defRPr>
            </a:lvl1pPr>
          </a:lstStyle>
          <a:p>
            <a:pPr lvl="0"/>
            <a:r>
              <a:rPr lang="en-US" dirty="0"/>
              <a:t>Enter caption here</a:t>
            </a:r>
          </a:p>
        </p:txBody>
      </p:sp>
      <p:sp>
        <p:nvSpPr>
          <p:cNvPr id="23" name="Picture Placeholder 3">
            <a:extLst>
              <a:ext uri="{FF2B5EF4-FFF2-40B4-BE49-F238E27FC236}">
                <a16:creationId xmlns:a16="http://schemas.microsoft.com/office/drawing/2014/main" id="{04979BE4-F011-4C4D-BC34-80D86BC7E678}"/>
              </a:ext>
            </a:extLst>
          </p:cNvPr>
          <p:cNvSpPr>
            <a:spLocks noGrp="1"/>
          </p:cNvSpPr>
          <p:nvPr>
            <p:ph type="pic" sz="quarter" idx="19" hasCustomPrompt="1"/>
          </p:nvPr>
        </p:nvSpPr>
        <p:spPr>
          <a:xfrm>
            <a:off x="5791200" y="1447800"/>
            <a:ext cx="1752600" cy="1752600"/>
          </a:xfrm>
        </p:spPr>
        <p:txBody>
          <a:bodyPr>
            <a:normAutofit/>
          </a:bodyPr>
          <a:lstStyle>
            <a:lvl1pPr marL="0" indent="0">
              <a:buNone/>
              <a:defRPr sz="2000">
                <a:solidFill>
                  <a:schemeClr val="bg1"/>
                </a:solidFill>
              </a:defRPr>
            </a:lvl1pPr>
          </a:lstStyle>
          <a:p>
            <a:r>
              <a:rPr lang="en-US" dirty="0"/>
              <a:t>Click to add an icon</a:t>
            </a:r>
          </a:p>
        </p:txBody>
      </p:sp>
      <p:sp>
        <p:nvSpPr>
          <p:cNvPr id="24" name="Text Placeholder 14">
            <a:extLst>
              <a:ext uri="{FF2B5EF4-FFF2-40B4-BE49-F238E27FC236}">
                <a16:creationId xmlns:a16="http://schemas.microsoft.com/office/drawing/2014/main" id="{B0E951E9-8200-9A43-8C1D-F5773E42154A}"/>
              </a:ext>
            </a:extLst>
          </p:cNvPr>
          <p:cNvSpPr>
            <a:spLocks noGrp="1"/>
          </p:cNvSpPr>
          <p:nvPr>
            <p:ph type="body" sz="quarter" idx="20" hasCustomPrompt="1"/>
          </p:nvPr>
        </p:nvSpPr>
        <p:spPr>
          <a:xfrm>
            <a:off x="7696200" y="1447800"/>
            <a:ext cx="2590800" cy="762000"/>
          </a:xfrm>
        </p:spPr>
        <p:txBody>
          <a:bodyPr>
            <a:normAutofit/>
          </a:bodyPr>
          <a:lstStyle>
            <a:lvl1pPr marL="0" indent="0">
              <a:buNone/>
              <a:defRPr sz="4800" b="1" i="0">
                <a:solidFill>
                  <a:schemeClr val="bg1"/>
                </a:solidFill>
                <a:latin typeface="Corbel" panose="020B0503020204020204" pitchFamily="34" charset="0"/>
              </a:defRPr>
            </a:lvl1pPr>
          </a:lstStyle>
          <a:p>
            <a:pPr lvl="0"/>
            <a:r>
              <a:rPr lang="en-US" dirty="0"/>
              <a:t>10,000</a:t>
            </a:r>
          </a:p>
        </p:txBody>
      </p:sp>
      <p:sp>
        <p:nvSpPr>
          <p:cNvPr id="25" name="Text Placeholder 17">
            <a:extLst>
              <a:ext uri="{FF2B5EF4-FFF2-40B4-BE49-F238E27FC236}">
                <a16:creationId xmlns:a16="http://schemas.microsoft.com/office/drawing/2014/main" id="{C6272C27-B526-EE4D-8DE0-7459808B60BE}"/>
              </a:ext>
            </a:extLst>
          </p:cNvPr>
          <p:cNvSpPr>
            <a:spLocks noGrp="1"/>
          </p:cNvSpPr>
          <p:nvPr>
            <p:ph type="body" sz="quarter" idx="21" hasCustomPrompt="1"/>
          </p:nvPr>
        </p:nvSpPr>
        <p:spPr>
          <a:xfrm>
            <a:off x="7696200" y="2362200"/>
            <a:ext cx="2590800" cy="838200"/>
          </a:xfrm>
        </p:spPr>
        <p:txBody>
          <a:bodyPr>
            <a:normAutofit/>
          </a:bodyPr>
          <a:lstStyle>
            <a:lvl1pPr marL="0" indent="0">
              <a:buNone/>
              <a:defRPr sz="2000" b="0" i="0">
                <a:solidFill>
                  <a:schemeClr val="bg1"/>
                </a:solidFill>
                <a:latin typeface="Corbel" panose="020B0503020204020204" pitchFamily="34" charset="0"/>
              </a:defRPr>
            </a:lvl1pPr>
          </a:lstStyle>
          <a:p>
            <a:pPr lvl="0"/>
            <a:r>
              <a:rPr lang="en-US" dirty="0"/>
              <a:t>Enter caption here</a:t>
            </a:r>
          </a:p>
        </p:txBody>
      </p:sp>
      <p:sp>
        <p:nvSpPr>
          <p:cNvPr id="26" name="Picture Placeholder 3">
            <a:extLst>
              <a:ext uri="{FF2B5EF4-FFF2-40B4-BE49-F238E27FC236}">
                <a16:creationId xmlns:a16="http://schemas.microsoft.com/office/drawing/2014/main" id="{AE25CA42-715C-EC48-93E1-EB8FB9081C32}"/>
              </a:ext>
            </a:extLst>
          </p:cNvPr>
          <p:cNvSpPr>
            <a:spLocks noGrp="1"/>
          </p:cNvSpPr>
          <p:nvPr>
            <p:ph type="pic" sz="quarter" idx="22" hasCustomPrompt="1"/>
          </p:nvPr>
        </p:nvSpPr>
        <p:spPr>
          <a:xfrm>
            <a:off x="5791200" y="3652345"/>
            <a:ext cx="1752600" cy="1752600"/>
          </a:xfrm>
        </p:spPr>
        <p:txBody>
          <a:bodyPr>
            <a:normAutofit/>
          </a:bodyPr>
          <a:lstStyle>
            <a:lvl1pPr marL="0" indent="0">
              <a:buNone/>
              <a:defRPr sz="2000">
                <a:solidFill>
                  <a:schemeClr val="bg1"/>
                </a:solidFill>
              </a:defRPr>
            </a:lvl1pPr>
          </a:lstStyle>
          <a:p>
            <a:r>
              <a:rPr lang="en-US" dirty="0"/>
              <a:t>Click to add an icon</a:t>
            </a:r>
          </a:p>
        </p:txBody>
      </p:sp>
      <p:sp>
        <p:nvSpPr>
          <p:cNvPr id="27" name="Text Placeholder 14">
            <a:extLst>
              <a:ext uri="{FF2B5EF4-FFF2-40B4-BE49-F238E27FC236}">
                <a16:creationId xmlns:a16="http://schemas.microsoft.com/office/drawing/2014/main" id="{5D275FD4-8B72-2949-98BC-0728BA36B180}"/>
              </a:ext>
            </a:extLst>
          </p:cNvPr>
          <p:cNvSpPr>
            <a:spLocks noGrp="1"/>
          </p:cNvSpPr>
          <p:nvPr>
            <p:ph type="body" sz="quarter" idx="23" hasCustomPrompt="1"/>
          </p:nvPr>
        </p:nvSpPr>
        <p:spPr>
          <a:xfrm>
            <a:off x="7696200" y="3652345"/>
            <a:ext cx="2590800" cy="762000"/>
          </a:xfrm>
        </p:spPr>
        <p:txBody>
          <a:bodyPr>
            <a:normAutofit/>
          </a:bodyPr>
          <a:lstStyle>
            <a:lvl1pPr marL="0" indent="0">
              <a:buNone/>
              <a:defRPr sz="4800" b="1" i="0">
                <a:solidFill>
                  <a:schemeClr val="bg1"/>
                </a:solidFill>
                <a:latin typeface="Corbel" panose="020B0503020204020204" pitchFamily="34" charset="0"/>
              </a:defRPr>
            </a:lvl1pPr>
          </a:lstStyle>
          <a:p>
            <a:pPr lvl="0"/>
            <a:r>
              <a:rPr lang="en-US" dirty="0"/>
              <a:t>10,000</a:t>
            </a:r>
          </a:p>
        </p:txBody>
      </p:sp>
      <p:sp>
        <p:nvSpPr>
          <p:cNvPr id="28" name="Text Placeholder 17">
            <a:extLst>
              <a:ext uri="{FF2B5EF4-FFF2-40B4-BE49-F238E27FC236}">
                <a16:creationId xmlns:a16="http://schemas.microsoft.com/office/drawing/2014/main" id="{92E3E9E7-6998-8141-8EFE-956B83CD6278}"/>
              </a:ext>
            </a:extLst>
          </p:cNvPr>
          <p:cNvSpPr>
            <a:spLocks noGrp="1"/>
          </p:cNvSpPr>
          <p:nvPr>
            <p:ph type="body" sz="quarter" idx="24" hasCustomPrompt="1"/>
          </p:nvPr>
        </p:nvSpPr>
        <p:spPr>
          <a:xfrm>
            <a:off x="7696200" y="4566745"/>
            <a:ext cx="2590800" cy="838200"/>
          </a:xfrm>
        </p:spPr>
        <p:txBody>
          <a:bodyPr>
            <a:normAutofit/>
          </a:bodyPr>
          <a:lstStyle>
            <a:lvl1pPr marL="0" indent="0">
              <a:buNone/>
              <a:defRPr sz="2000" b="0" i="0">
                <a:solidFill>
                  <a:schemeClr val="bg1"/>
                </a:solidFill>
                <a:latin typeface="Corbel" panose="020B0503020204020204" pitchFamily="34" charset="0"/>
              </a:defRPr>
            </a:lvl1pPr>
          </a:lstStyle>
          <a:p>
            <a:pPr lvl="0"/>
            <a:r>
              <a:rPr lang="en-US" dirty="0"/>
              <a:t>Enter caption here</a:t>
            </a:r>
          </a:p>
        </p:txBody>
      </p:sp>
      <p:pic>
        <p:nvPicPr>
          <p:cNvPr id="31" name="Picture 30">
            <a:extLst>
              <a:ext uri="{FF2B5EF4-FFF2-40B4-BE49-F238E27FC236}">
                <a16:creationId xmlns:a16="http://schemas.microsoft.com/office/drawing/2014/main" id="{EE55B575-8CEF-BD45-AAFE-1064BDD1D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30" name="object 2">
            <a:extLst>
              <a:ext uri="{FF2B5EF4-FFF2-40B4-BE49-F238E27FC236}">
                <a16:creationId xmlns:a16="http://schemas.microsoft.com/office/drawing/2014/main" id="{5C88C34C-B58A-AA41-9D4A-60B40D8AFBDD}"/>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32" name="Slide Number Placeholder 5">
            <a:extLst>
              <a:ext uri="{FF2B5EF4-FFF2-40B4-BE49-F238E27FC236}">
                <a16:creationId xmlns:a16="http://schemas.microsoft.com/office/drawing/2014/main" id="{498C8DD3-3C4A-4843-A8AB-5B767E323FC3}"/>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29" name="Picture 28">
            <a:extLst>
              <a:ext uri="{FF2B5EF4-FFF2-40B4-BE49-F238E27FC236}">
                <a16:creationId xmlns:a16="http://schemas.microsoft.com/office/drawing/2014/main" id="{50BC370C-F38F-5D46-B02A-51AB9CC14D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130428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01</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0" name="Picture 9">
            <a:extLst>
              <a:ext uri="{FF2B5EF4-FFF2-40B4-BE49-F238E27FC236}">
                <a16:creationId xmlns:a16="http://schemas.microsoft.com/office/drawing/2014/main" id="{9928A154-3532-344F-B849-25399762DD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29564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a:lvl1pPr>
          </a:lstStyle>
          <a:p>
            <a:r>
              <a:rPr lang="en-US" dirty="0"/>
              <a:t>Click to add logo</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Corbel" panose="020B0503020204020204" pitchFamily="34" charset="0"/>
                <a:cs typeface="GothamRounded-Book"/>
              </a:rPr>
              <a:t>@</a:t>
            </a:r>
            <a:r>
              <a:rPr sz="1200" b="0" i="0" dirty="0" err="1">
                <a:solidFill>
                  <a:srgbClr val="FFFFFF"/>
                </a:solidFill>
                <a:latin typeface="Corbel" panose="020B0503020204020204" pitchFamily="34" charset="0"/>
                <a:cs typeface="GothamRounded-Book"/>
              </a:rPr>
              <a:t>HINSouth</a:t>
            </a:r>
            <a:r>
              <a:rPr sz="1200" b="0" i="0" spc="-5" dirty="0" err="1">
                <a:solidFill>
                  <a:srgbClr val="FFFFFF"/>
                </a:solidFill>
                <a:latin typeface="Corbel" panose="020B0503020204020204" pitchFamily="34" charset="0"/>
                <a:cs typeface="GothamRounded-Book"/>
              </a:rPr>
              <a:t>London</a:t>
            </a:r>
            <a:endParaRPr sz="1200" b="0" i="0" dirty="0">
              <a:latin typeface="Corbel" panose="020B0503020204020204" pitchFamily="34"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Corbel" panose="020B0503020204020204" pitchFamily="34" charset="0"/>
                <a:cs typeface="GothamRounded-Book"/>
              </a:rPr>
              <a:t>healthinnovationnetwork.com</a:t>
            </a:r>
            <a:endParaRPr sz="1200" b="0" i="0" dirty="0">
              <a:latin typeface="Corbel" panose="020B0503020204020204" pitchFamily="34"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Corbel" panose="020B0503020204020204" pitchFamily="34"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Corbel" panose="020B0503020204020204" pitchFamily="34" charset="0"/>
              </a:defRPr>
            </a:lvl1pPr>
          </a:lstStyle>
          <a:p>
            <a:pPr lvl="0"/>
            <a:r>
              <a:rPr lang="en-US" dirty="0"/>
              <a:t>Click here to edit author title</a:t>
            </a: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051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02</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0" name="object 2">
            <a:extLst>
              <a:ext uri="{FF2B5EF4-FFF2-40B4-BE49-F238E27FC236}">
                <a16:creationId xmlns:a16="http://schemas.microsoft.com/office/drawing/2014/main" id="{50AEBFCF-1B9F-2044-B628-8F5220AA2159}"/>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2" name="Slide Number Placeholder 5">
            <a:extLst>
              <a:ext uri="{FF2B5EF4-FFF2-40B4-BE49-F238E27FC236}">
                <a16:creationId xmlns:a16="http://schemas.microsoft.com/office/drawing/2014/main" id="{D11EC576-CEDA-8542-A5E2-B97A83EB2357}"/>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3" name="Picture 12">
            <a:extLst>
              <a:ext uri="{FF2B5EF4-FFF2-40B4-BE49-F238E27FC236}">
                <a16:creationId xmlns:a16="http://schemas.microsoft.com/office/drawing/2014/main" id="{E671AB56-176C-9040-87D6-AD08F1D8D9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138457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03</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0BB50B77-F5E3-304B-AC94-CDFE9E108B68}"/>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FA797FEC-BD47-2648-AA91-12C640C010CB}"/>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9" name="Picture 8">
            <a:extLst>
              <a:ext uri="{FF2B5EF4-FFF2-40B4-BE49-F238E27FC236}">
                <a16:creationId xmlns:a16="http://schemas.microsoft.com/office/drawing/2014/main" id="{844114A2-9F27-2446-81CD-A3401F7307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2027892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7681" y="7435"/>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4"/>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04</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0BB50B77-F5E3-304B-AC94-CDFE9E108B68}"/>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FA797FEC-BD47-2648-AA91-12C640C010CB}"/>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9" name="Picture 8">
            <a:extLst>
              <a:ext uri="{FF2B5EF4-FFF2-40B4-BE49-F238E27FC236}">
                <a16:creationId xmlns:a16="http://schemas.microsoft.com/office/drawing/2014/main" id="{D7F1D449-ABC4-0543-8A7A-AA227AA2A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2116344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5280" y="-10564"/>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tx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05</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0BB50B77-F5E3-304B-AC94-CDFE9E108B68}"/>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FA797FEC-BD47-2648-AA91-12C640C010CB}"/>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0" name="Picture 9">
            <a:extLst>
              <a:ext uri="{FF2B5EF4-FFF2-40B4-BE49-F238E27FC236}">
                <a16:creationId xmlns:a16="http://schemas.microsoft.com/office/drawing/2014/main" id="{A548C996-F3AC-2045-A29E-97C40F41D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995435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01</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12216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02</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141959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03</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23483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489"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4"/>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04</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884499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tx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05</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96533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B51E3E1-B90B-414D-97A7-F9D6AA7FF2E1}"/>
              </a:ext>
            </a:extLst>
          </p:cNvPr>
          <p:cNvSpPr>
            <a:spLocks noGrp="1"/>
          </p:cNvSpPr>
          <p:nvPr>
            <p:ph type="pic" sz="quarter" idx="14" hasCustomPrompt="1"/>
          </p:nvPr>
        </p:nvSpPr>
        <p:spPr>
          <a:xfrm>
            <a:off x="4943872" y="0"/>
            <a:ext cx="6957492"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4943872"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3719091" cy="900000"/>
          </a:xfrm>
        </p:spPr>
        <p:txBody>
          <a:bodyPr>
            <a:noAutofit/>
          </a:bodyPr>
          <a:lstStyle>
            <a:lvl1pPr>
              <a:defRPr sz="8000" b="1" i="0">
                <a:solidFill>
                  <a:schemeClr val="bg1"/>
                </a:solidFill>
                <a:latin typeface="Corbel" panose="020B0503020204020204" pitchFamily="34" charset="0"/>
              </a:defRPr>
            </a:lvl1pPr>
          </a:lstStyle>
          <a:p>
            <a:r>
              <a:rPr lang="en-US" dirty="0"/>
              <a:t>02</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3719091"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3EBF7D0C-BDEB-B643-AA1C-E9E62847AAC2}"/>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920631C2-F1E2-4D4D-9EEF-5C09C78AE4CA}"/>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4" name="Picture 13">
            <a:extLst>
              <a:ext uri="{FF2B5EF4-FFF2-40B4-BE49-F238E27FC236}">
                <a16:creationId xmlns:a16="http://schemas.microsoft.com/office/drawing/2014/main" id="{3BBCD47E-3B7E-D649-8B60-0B580FC0E9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pic>
        <p:nvPicPr>
          <p:cNvPr id="16" name="Picture 15">
            <a:extLst>
              <a:ext uri="{FF2B5EF4-FFF2-40B4-BE49-F238E27FC236}">
                <a16:creationId xmlns:a16="http://schemas.microsoft.com/office/drawing/2014/main" id="{51350228-A5CE-F94A-83F2-FF9B766629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29631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a:lvl1pPr>
          </a:lstStyle>
          <a:p>
            <a:r>
              <a:rPr lang="en-US" dirty="0"/>
              <a:t>Click to add logo</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Corbel" panose="020B0503020204020204" pitchFamily="34" charset="0"/>
                <a:cs typeface="GothamRounded-Book"/>
              </a:rPr>
              <a:t>@</a:t>
            </a:r>
            <a:r>
              <a:rPr sz="1200" b="0" i="0" dirty="0" err="1">
                <a:solidFill>
                  <a:srgbClr val="FFFFFF"/>
                </a:solidFill>
                <a:latin typeface="Corbel" panose="020B0503020204020204" pitchFamily="34" charset="0"/>
                <a:cs typeface="GothamRounded-Book"/>
              </a:rPr>
              <a:t>HINSouth</a:t>
            </a:r>
            <a:r>
              <a:rPr sz="1200" b="0" i="0" spc="-5" dirty="0" err="1">
                <a:solidFill>
                  <a:srgbClr val="FFFFFF"/>
                </a:solidFill>
                <a:latin typeface="Corbel" panose="020B0503020204020204" pitchFamily="34" charset="0"/>
                <a:cs typeface="GothamRounded-Book"/>
              </a:rPr>
              <a:t>London</a:t>
            </a:r>
            <a:endParaRPr sz="1200" b="0" i="0" dirty="0">
              <a:latin typeface="Corbel" panose="020B0503020204020204" pitchFamily="34"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Corbel" panose="020B0503020204020204" pitchFamily="34" charset="0"/>
                <a:cs typeface="GothamRounded-Book"/>
              </a:rPr>
              <a:t>healthinnovationnetwork.com</a:t>
            </a:r>
            <a:endParaRPr sz="1200" b="0" i="0" dirty="0">
              <a:latin typeface="Corbel" panose="020B0503020204020204" pitchFamily="34" charset="0"/>
              <a:cs typeface="GothamRounded-Book"/>
            </a:endParaRP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a:p>
        </p:txBody>
      </p:sp>
      <p:sp>
        <p:nvSpPr>
          <p:cNvPr id="11" name="Title 1">
            <a:extLst>
              <a:ext uri="{FF2B5EF4-FFF2-40B4-BE49-F238E27FC236}">
                <a16:creationId xmlns:a16="http://schemas.microsoft.com/office/drawing/2014/main" id="{ADE904F8-9B44-C847-92F7-0351952C47AE}"/>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Corbel" panose="020B0503020204020204" pitchFamily="34" charset="0"/>
              </a:defRPr>
            </a:lvl1pPr>
          </a:lstStyle>
          <a:p>
            <a:r>
              <a:rPr lang="en-US" dirty="0"/>
              <a:t>Click to edit main heading for this presentation</a:t>
            </a:r>
          </a:p>
        </p:txBody>
      </p:sp>
      <p:sp>
        <p:nvSpPr>
          <p:cNvPr id="13" name="Subtitle 2">
            <a:extLst>
              <a:ext uri="{FF2B5EF4-FFF2-40B4-BE49-F238E27FC236}">
                <a16:creationId xmlns:a16="http://schemas.microsoft.com/office/drawing/2014/main" id="{FD11A360-64B4-A849-AD3F-BA40A39A0814}"/>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1"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14" name="Text Placeholder 4">
            <a:extLst>
              <a:ext uri="{FF2B5EF4-FFF2-40B4-BE49-F238E27FC236}">
                <a16:creationId xmlns:a16="http://schemas.microsoft.com/office/drawing/2014/main" id="{B4EA1067-AD94-4441-BED0-8B620379B5C7}"/>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a:solidFill>
                  <a:schemeClr val="bg1"/>
                </a:solidFill>
                <a:latin typeface="Corbel" panose="020B0503020204020204" pitchFamily="34" charset="0"/>
              </a:defRPr>
            </a:lvl1pPr>
          </a:lstStyle>
          <a:p>
            <a:pPr lvl="0"/>
            <a:r>
              <a:rPr lang="en-US" dirty="0"/>
              <a:t>Click here to edit author title</a:t>
            </a:r>
          </a:p>
        </p:txBody>
      </p:sp>
    </p:spTree>
    <p:extLst>
      <p:ext uri="{BB962C8B-B14F-4D97-AF65-F5344CB8AC3E}">
        <p14:creationId xmlns:p14="http://schemas.microsoft.com/office/powerpoint/2010/main" val="2494541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 Green">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5"/>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1" i="0">
                <a:solidFill>
                  <a:schemeClr val="bg1"/>
                </a:solidFill>
                <a:latin typeface="Corbel" panose="020B0503020204020204" pitchFamily="34" charset="0"/>
              </a:defRPr>
            </a:lvl1pPr>
          </a:lstStyle>
          <a:p>
            <a:r>
              <a:rPr lang="en-US" dirty="0"/>
              <a:t>Contact details heading</a:t>
            </a:r>
          </a:p>
        </p:txBody>
      </p:sp>
      <p:sp>
        <p:nvSpPr>
          <p:cNvPr id="10" name="object 6">
            <a:extLst>
              <a:ext uri="{FF2B5EF4-FFF2-40B4-BE49-F238E27FC236}">
                <a16:creationId xmlns:a16="http://schemas.microsoft.com/office/drawing/2014/main" id="{667FE58B-26BB-2644-B9C0-01A3D4D04B89}"/>
              </a:ext>
            </a:extLst>
          </p:cNvPr>
          <p:cNvSpPr/>
          <p:nvPr userDrawn="1"/>
        </p:nvSpPr>
        <p:spPr>
          <a:xfrm flipV="1">
            <a:off x="719999" y="1440000"/>
            <a:ext cx="10252801" cy="45719"/>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Ground Floor, Minerva House, </a:t>
            </a:r>
            <a:br>
              <a:rPr lang="en-GB" dirty="0">
                <a:effectLst/>
                <a:latin typeface="Gotham Rounded" panose="02000000000000000000" pitchFamily="2" charset="0"/>
              </a:rPr>
            </a:br>
            <a:r>
              <a:rPr lang="en-GB" dirty="0">
                <a:effectLst/>
                <a:latin typeface="Gotham Rounded" panose="02000000000000000000" pitchFamily="2" charset="0"/>
              </a:rPr>
              <a:t>5 Montague Close, London SE1 9BB</a:t>
            </a:r>
          </a:p>
          <a:p>
            <a:r>
              <a:rPr lang="en-GB" dirty="0">
                <a:effectLst/>
                <a:latin typeface="Gotham Rounded" panose="02000000000000000000" pitchFamily="2" charset="0"/>
              </a:rPr>
              <a:t>Closest stations: </a:t>
            </a:r>
            <a:br>
              <a:rPr lang="en-GB" dirty="0">
                <a:effectLst/>
                <a:latin typeface="Gotham Rounded" panose="02000000000000000000" pitchFamily="2" charset="0"/>
              </a:rPr>
            </a:br>
            <a:r>
              <a:rPr lang="en-GB" dirty="0">
                <a:effectLst/>
                <a:latin typeface="Gotham Rounde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a:t>
            </a:r>
            <a:r>
              <a:rPr lang="en-GB" dirty="0" err="1">
                <a:effectLst/>
                <a:latin typeface="Gotham Rounded" panose="02000000000000000000" pitchFamily="2" charset="0"/>
              </a:rPr>
              <a:t>HINSouthLondon</a:t>
            </a:r>
            <a:endParaRPr lang="en-GB" dirty="0">
              <a:effectLst/>
              <a:latin typeface="Gotham Rounde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err="1">
                <a:effectLst/>
                <a:latin typeface="Gotham Rounded" panose="02000000000000000000" pitchFamily="2" charset="0"/>
              </a:rPr>
              <a:t>healthinnovationnetwork.com</a:t>
            </a:r>
            <a:endParaRPr lang="en-GB" dirty="0">
              <a:effectLst/>
              <a:latin typeface="Gotham Rounded" panose="02000000000000000000" pitchFamily="2" charset="0"/>
            </a:endParaRPr>
          </a:p>
        </p:txBody>
      </p:sp>
      <p:sp>
        <p:nvSpPr>
          <p:cNvPr id="26" name="Graphic 4">
            <a:extLst>
              <a:ext uri="{FF2B5EF4-FFF2-40B4-BE49-F238E27FC236}">
                <a16:creationId xmlns:a16="http://schemas.microsoft.com/office/drawing/2014/main" id="{67D4503A-3EA7-DD41-AA76-E3CA5285AF33}"/>
              </a:ext>
            </a:extLst>
          </p:cNvPr>
          <p:cNvSpPr/>
          <p:nvPr userDrawn="1"/>
        </p:nvSpPr>
        <p:spPr>
          <a:xfrm>
            <a:off x="719999" y="250364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1"/>
          </a:solidFill>
          <a:ln w="9525" cap="flat">
            <a:noFill/>
            <a:prstDash val="solid"/>
            <a:miter/>
          </a:ln>
        </p:spPr>
        <p:txBody>
          <a:bodyPr rtlCol="0" anchor="ctr"/>
          <a:lstStyle/>
          <a:p>
            <a:endParaRPr lang="en-US"/>
          </a:p>
        </p:txBody>
      </p:sp>
      <p:sp>
        <p:nvSpPr>
          <p:cNvPr id="27" name="Graphic 6">
            <a:extLst>
              <a:ext uri="{FF2B5EF4-FFF2-40B4-BE49-F238E27FC236}">
                <a16:creationId xmlns:a16="http://schemas.microsoft.com/office/drawing/2014/main" id="{4A5AAFF6-8118-5F49-8DC3-860FD465B8C2}"/>
              </a:ext>
            </a:extLst>
          </p:cNvPr>
          <p:cNvSpPr/>
          <p:nvPr userDrawn="1"/>
        </p:nvSpPr>
        <p:spPr>
          <a:xfrm>
            <a:off x="695222" y="4139515"/>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1"/>
          </a:solidFill>
          <a:ln w="9525"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90661621-C0E6-884A-8FE2-70FBFCA46797}"/>
              </a:ext>
            </a:extLst>
          </p:cNvPr>
          <p:cNvSpPr/>
          <p:nvPr userDrawn="1"/>
        </p:nvSpPr>
        <p:spPr>
          <a:xfrm>
            <a:off x="692752" y="4835309"/>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1"/>
          </a:solidFill>
          <a:ln w="9525" cap="flat">
            <a:noFill/>
            <a:prstDash val="solid"/>
            <a:miter/>
          </a:ln>
        </p:spPr>
        <p:txBody>
          <a:bodyPr rtlCol="0" anchor="ctr"/>
          <a:lstStyle/>
          <a:p>
            <a:endParaRPr lang="en-US"/>
          </a:p>
        </p:txBody>
      </p:sp>
      <p:sp>
        <p:nvSpPr>
          <p:cNvPr id="29" name="Graphic 8">
            <a:extLst>
              <a:ext uri="{FF2B5EF4-FFF2-40B4-BE49-F238E27FC236}">
                <a16:creationId xmlns:a16="http://schemas.microsoft.com/office/drawing/2014/main" id="{81BBA17A-BE21-4542-9C63-F0C58638C25D}"/>
              </a:ext>
            </a:extLst>
          </p:cNvPr>
          <p:cNvSpPr/>
          <p:nvPr userDrawn="1"/>
        </p:nvSpPr>
        <p:spPr>
          <a:xfrm>
            <a:off x="708141" y="539311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1"/>
          </a:solidFill>
          <a:ln w="9525" cap="flat">
            <a:noFill/>
            <a:prstDash val="solid"/>
            <a:miter/>
          </a:ln>
        </p:spPr>
        <p:txBody>
          <a:bodyPr rtlCol="0" anchor="ctr"/>
          <a:lstStyle/>
          <a:p>
            <a:endParaRPr lang="en-US"/>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19" name="object 2">
            <a:extLst>
              <a:ext uri="{FF2B5EF4-FFF2-40B4-BE49-F238E27FC236}">
                <a16:creationId xmlns:a16="http://schemas.microsoft.com/office/drawing/2014/main" id="{04B0BB4D-4B43-D34E-8425-17F43661DB9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24" name="Slide Number Placeholder 5">
            <a:extLst>
              <a:ext uri="{FF2B5EF4-FFF2-40B4-BE49-F238E27FC236}">
                <a16:creationId xmlns:a16="http://schemas.microsoft.com/office/drawing/2014/main" id="{05EB3A9E-82C3-E848-A552-749E7789335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8" name="Picture 17">
            <a:extLst>
              <a:ext uri="{FF2B5EF4-FFF2-40B4-BE49-F238E27FC236}">
                <a16:creationId xmlns:a16="http://schemas.microsoft.com/office/drawing/2014/main" id="{A216F4A8-AE83-BC45-A1CB-751CF47089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4242128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 Purple">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Ground Floor, Minerva House, </a:t>
            </a:r>
            <a:br>
              <a:rPr lang="en-GB" dirty="0">
                <a:effectLst/>
                <a:latin typeface="Gotham Rounded" panose="02000000000000000000" pitchFamily="2" charset="0"/>
              </a:rPr>
            </a:br>
            <a:r>
              <a:rPr lang="en-GB" dirty="0">
                <a:effectLst/>
                <a:latin typeface="Gotham Rounded" panose="02000000000000000000" pitchFamily="2" charset="0"/>
              </a:rPr>
              <a:t>5 Montague Close, London SE1 9BB</a:t>
            </a:r>
          </a:p>
          <a:p>
            <a:r>
              <a:rPr lang="en-GB" dirty="0">
                <a:effectLst/>
                <a:latin typeface="Gotham Rounded" panose="02000000000000000000" pitchFamily="2" charset="0"/>
              </a:rPr>
              <a:t>Closest stations: </a:t>
            </a:r>
            <a:br>
              <a:rPr lang="en-GB" dirty="0">
                <a:effectLst/>
                <a:latin typeface="Gotham Rounded" panose="02000000000000000000" pitchFamily="2" charset="0"/>
              </a:rPr>
            </a:br>
            <a:r>
              <a:rPr lang="en-GB" dirty="0">
                <a:effectLst/>
                <a:latin typeface="Gotham Rounde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a:t>
            </a:r>
            <a:r>
              <a:rPr lang="en-GB" dirty="0" err="1">
                <a:effectLst/>
                <a:latin typeface="Gotham Rounded" panose="02000000000000000000" pitchFamily="2" charset="0"/>
              </a:rPr>
              <a:t>HINSouthLondon</a:t>
            </a:r>
            <a:endParaRPr lang="en-GB" dirty="0">
              <a:effectLst/>
              <a:latin typeface="Gotham Rounde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err="1">
                <a:effectLst/>
                <a:latin typeface="Gotham Rounded" panose="02000000000000000000" pitchFamily="2" charset="0"/>
              </a:rPr>
              <a:t>healthinnovationnetwork.com</a:t>
            </a:r>
            <a:endParaRPr lang="en-GB" dirty="0">
              <a:effectLst/>
              <a:latin typeface="Gotham Rounded" panose="02000000000000000000" pitchFamily="2" charset="0"/>
            </a:endParaRPr>
          </a:p>
        </p:txBody>
      </p:sp>
      <p:sp>
        <p:nvSpPr>
          <p:cNvPr id="26" name="Graphic 4">
            <a:extLst>
              <a:ext uri="{FF2B5EF4-FFF2-40B4-BE49-F238E27FC236}">
                <a16:creationId xmlns:a16="http://schemas.microsoft.com/office/drawing/2014/main" id="{67D4503A-3EA7-DD41-AA76-E3CA5285AF33}"/>
              </a:ext>
            </a:extLst>
          </p:cNvPr>
          <p:cNvSpPr/>
          <p:nvPr userDrawn="1"/>
        </p:nvSpPr>
        <p:spPr>
          <a:xfrm>
            <a:off x="719999" y="250364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4"/>
          </a:solidFill>
          <a:ln w="9525" cap="flat">
            <a:noFill/>
            <a:prstDash val="solid"/>
            <a:miter/>
          </a:ln>
        </p:spPr>
        <p:txBody>
          <a:bodyPr rtlCol="0" anchor="ctr"/>
          <a:lstStyle/>
          <a:p>
            <a:endParaRPr lang="en-US"/>
          </a:p>
        </p:txBody>
      </p:sp>
      <p:sp>
        <p:nvSpPr>
          <p:cNvPr id="27" name="Graphic 6">
            <a:extLst>
              <a:ext uri="{FF2B5EF4-FFF2-40B4-BE49-F238E27FC236}">
                <a16:creationId xmlns:a16="http://schemas.microsoft.com/office/drawing/2014/main" id="{4A5AAFF6-8118-5F49-8DC3-860FD465B8C2}"/>
              </a:ext>
            </a:extLst>
          </p:cNvPr>
          <p:cNvSpPr/>
          <p:nvPr userDrawn="1"/>
        </p:nvSpPr>
        <p:spPr>
          <a:xfrm>
            <a:off x="695222" y="4139515"/>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4"/>
          </a:solidFill>
          <a:ln w="9525"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90661621-C0E6-884A-8FE2-70FBFCA46797}"/>
              </a:ext>
            </a:extLst>
          </p:cNvPr>
          <p:cNvSpPr/>
          <p:nvPr userDrawn="1"/>
        </p:nvSpPr>
        <p:spPr>
          <a:xfrm>
            <a:off x="692752" y="4835309"/>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4"/>
          </a:solidFill>
          <a:ln w="9525" cap="flat">
            <a:noFill/>
            <a:prstDash val="solid"/>
            <a:miter/>
          </a:ln>
        </p:spPr>
        <p:txBody>
          <a:bodyPr rtlCol="0" anchor="ctr"/>
          <a:lstStyle/>
          <a:p>
            <a:endParaRPr lang="en-US"/>
          </a:p>
        </p:txBody>
      </p:sp>
      <p:sp>
        <p:nvSpPr>
          <p:cNvPr id="29" name="Graphic 8">
            <a:extLst>
              <a:ext uri="{FF2B5EF4-FFF2-40B4-BE49-F238E27FC236}">
                <a16:creationId xmlns:a16="http://schemas.microsoft.com/office/drawing/2014/main" id="{81BBA17A-BE21-4542-9C63-F0C58638C25D}"/>
              </a:ext>
            </a:extLst>
          </p:cNvPr>
          <p:cNvSpPr/>
          <p:nvPr userDrawn="1"/>
        </p:nvSpPr>
        <p:spPr>
          <a:xfrm>
            <a:off x="708141" y="539311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4"/>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C5C92297-1032-D445-A82B-90454D1A0FA3}"/>
              </a:ext>
            </a:extLst>
          </p:cNvPr>
          <p:cNvSpPr>
            <a:spLocks noGrp="1"/>
          </p:cNvSpPr>
          <p:nvPr>
            <p:ph type="title" hasCustomPrompt="1"/>
          </p:nvPr>
        </p:nvSpPr>
        <p:spPr>
          <a:xfrm>
            <a:off x="596452" y="500062"/>
            <a:ext cx="7099748" cy="900000"/>
          </a:xfrm>
        </p:spPr>
        <p:txBody>
          <a:bodyPr>
            <a:normAutofit/>
          </a:bodyPr>
          <a:lstStyle>
            <a:lvl1pPr>
              <a:defRPr sz="3000" b="1" i="0">
                <a:solidFill>
                  <a:schemeClr val="bg1"/>
                </a:solidFill>
                <a:latin typeface="Corbel" panose="020B0503020204020204" pitchFamily="34" charset="0"/>
              </a:defRPr>
            </a:lvl1pPr>
          </a:lstStyle>
          <a:p>
            <a:r>
              <a:rPr lang="en-US" dirty="0"/>
              <a:t>Contact details heading</a:t>
            </a:r>
          </a:p>
        </p:txBody>
      </p:sp>
      <p:sp>
        <p:nvSpPr>
          <p:cNvPr id="23" name="object 6">
            <a:extLst>
              <a:ext uri="{FF2B5EF4-FFF2-40B4-BE49-F238E27FC236}">
                <a16:creationId xmlns:a16="http://schemas.microsoft.com/office/drawing/2014/main" id="{0E2B61C9-865F-D846-ACA6-204D52F6BD1B}"/>
              </a:ext>
            </a:extLst>
          </p:cNvPr>
          <p:cNvSpPr/>
          <p:nvPr userDrawn="1"/>
        </p:nvSpPr>
        <p:spPr>
          <a:xfrm flipV="1">
            <a:off x="719999" y="1440000"/>
            <a:ext cx="10252801" cy="45719"/>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pic>
        <p:nvPicPr>
          <p:cNvPr id="24" name="Picture 23">
            <a:extLst>
              <a:ext uri="{FF2B5EF4-FFF2-40B4-BE49-F238E27FC236}">
                <a16:creationId xmlns:a16="http://schemas.microsoft.com/office/drawing/2014/main" id="{8430C7B9-BF47-4844-A3AD-2EA0A3D7D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25" name="object 2">
            <a:extLst>
              <a:ext uri="{FF2B5EF4-FFF2-40B4-BE49-F238E27FC236}">
                <a16:creationId xmlns:a16="http://schemas.microsoft.com/office/drawing/2014/main" id="{52962F38-9BE2-B241-B4D9-199A7436FAD0}"/>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30" name="Slide Number Placeholder 5">
            <a:extLst>
              <a:ext uri="{FF2B5EF4-FFF2-40B4-BE49-F238E27FC236}">
                <a16:creationId xmlns:a16="http://schemas.microsoft.com/office/drawing/2014/main" id="{8B4ACAB1-B2A0-9D43-A5B2-E4AEFD30C266}"/>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9" name="Picture 18">
            <a:extLst>
              <a:ext uri="{FF2B5EF4-FFF2-40B4-BE49-F238E27FC236}">
                <a16:creationId xmlns:a16="http://schemas.microsoft.com/office/drawing/2014/main" id="{450B6A90-985B-1543-9D32-C67A619A36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2424456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 Blue">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0"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2"/>
          </a:solidFill>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1295399" y="2438400"/>
            <a:ext cx="6398741" cy="151638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Ground Floor, Minerva House, </a:t>
            </a:r>
            <a:br>
              <a:rPr lang="en-GB" dirty="0">
                <a:effectLst/>
                <a:latin typeface="Gotham Rounded" panose="02000000000000000000" pitchFamily="2" charset="0"/>
              </a:rPr>
            </a:br>
            <a:r>
              <a:rPr lang="en-GB" dirty="0">
                <a:effectLst/>
                <a:latin typeface="Gotham Rounded" panose="02000000000000000000" pitchFamily="2" charset="0"/>
              </a:rPr>
              <a:t>5 Montague Close, London SE1 9BB</a:t>
            </a:r>
          </a:p>
          <a:p>
            <a:r>
              <a:rPr lang="en-GB" dirty="0">
                <a:effectLst/>
                <a:latin typeface="Gotham Rounded" panose="02000000000000000000" pitchFamily="2" charset="0"/>
              </a:rPr>
              <a:t>Closest stations: </a:t>
            </a:r>
            <a:br>
              <a:rPr lang="en-GB" dirty="0">
                <a:effectLst/>
                <a:latin typeface="Gotham Rounded" panose="02000000000000000000" pitchFamily="2" charset="0"/>
              </a:rPr>
            </a:br>
            <a:r>
              <a:rPr lang="en-GB" dirty="0">
                <a:effectLst/>
                <a:latin typeface="Gotham Rounded" panose="02000000000000000000" pitchFamily="2" charset="0"/>
              </a:rPr>
              <a:t>London Bridge or Monument</a:t>
            </a:r>
          </a:p>
        </p:txBody>
      </p:sp>
      <p:sp>
        <p:nvSpPr>
          <p:cNvPr id="20" name="Text Placeholder 13">
            <a:extLst>
              <a:ext uri="{FF2B5EF4-FFF2-40B4-BE49-F238E27FC236}">
                <a16:creationId xmlns:a16="http://schemas.microsoft.com/office/drawing/2014/main" id="{E08BD95A-531E-9F4F-8E77-436A1A7FF86A}"/>
              </a:ext>
            </a:extLst>
          </p:cNvPr>
          <p:cNvSpPr>
            <a:spLocks noGrp="1"/>
          </p:cNvSpPr>
          <p:nvPr>
            <p:ph type="body" sz="quarter" idx="14" hasCustomPrompt="1"/>
          </p:nvPr>
        </p:nvSpPr>
        <p:spPr>
          <a:xfrm>
            <a:off x="1297458" y="408651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020 7188 9805</a:t>
            </a:r>
          </a:p>
        </p:txBody>
      </p:sp>
      <p:sp>
        <p:nvSpPr>
          <p:cNvPr id="21" name="Text Placeholder 13">
            <a:extLst>
              <a:ext uri="{FF2B5EF4-FFF2-40B4-BE49-F238E27FC236}">
                <a16:creationId xmlns:a16="http://schemas.microsoft.com/office/drawing/2014/main" id="{E89F3AD7-2CAA-F143-A854-243D37F066A8}"/>
              </a:ext>
            </a:extLst>
          </p:cNvPr>
          <p:cNvSpPr>
            <a:spLocks noGrp="1"/>
          </p:cNvSpPr>
          <p:nvPr>
            <p:ph type="body" sz="quarter" idx="15" hasCustomPrompt="1"/>
          </p:nvPr>
        </p:nvSpPr>
        <p:spPr>
          <a:xfrm>
            <a:off x="1295399" y="472250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a:effectLst/>
                <a:latin typeface="Gotham Rounded" panose="02000000000000000000" pitchFamily="2" charset="0"/>
              </a:rPr>
              <a:t>@</a:t>
            </a:r>
            <a:r>
              <a:rPr lang="en-GB" dirty="0" err="1">
                <a:effectLst/>
                <a:latin typeface="Gotham Rounded" panose="02000000000000000000" pitchFamily="2" charset="0"/>
              </a:rPr>
              <a:t>HINSouthLondon</a:t>
            </a:r>
            <a:endParaRPr lang="en-GB" dirty="0">
              <a:effectLst/>
              <a:latin typeface="Gotham Rounded" panose="02000000000000000000" pitchFamily="2" charset="0"/>
            </a:endParaRPr>
          </a:p>
        </p:txBody>
      </p:sp>
      <p:sp>
        <p:nvSpPr>
          <p:cNvPr id="22" name="Text Placeholder 13">
            <a:extLst>
              <a:ext uri="{FF2B5EF4-FFF2-40B4-BE49-F238E27FC236}">
                <a16:creationId xmlns:a16="http://schemas.microsoft.com/office/drawing/2014/main" id="{46A013F0-8A68-F140-AFE5-3DE66783ED41}"/>
              </a:ext>
            </a:extLst>
          </p:cNvPr>
          <p:cNvSpPr>
            <a:spLocks noGrp="1"/>
          </p:cNvSpPr>
          <p:nvPr>
            <p:ph type="body" sz="quarter" idx="16" hasCustomPrompt="1"/>
          </p:nvPr>
        </p:nvSpPr>
        <p:spPr>
          <a:xfrm>
            <a:off x="1295399" y="5358490"/>
            <a:ext cx="6398741" cy="40929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chemeClr val="bg1"/>
                </a:solidFill>
                <a:effectLst/>
                <a:latin typeface="Corbel" panose="020B0503020204020204" pitchFamily="34" charset="0"/>
              </a:defRPr>
            </a:lvl1pPr>
          </a:lstStyle>
          <a:p>
            <a:r>
              <a:rPr lang="en-GB" dirty="0" err="1">
                <a:effectLst/>
                <a:latin typeface="Gotham Rounded" panose="02000000000000000000" pitchFamily="2" charset="0"/>
              </a:rPr>
              <a:t>healthinnovationnetwork.com</a:t>
            </a:r>
            <a:endParaRPr lang="en-GB" dirty="0">
              <a:effectLst/>
              <a:latin typeface="Gotham Rounded" panose="02000000000000000000" pitchFamily="2" charset="0"/>
            </a:endParaRPr>
          </a:p>
        </p:txBody>
      </p:sp>
      <p:sp>
        <p:nvSpPr>
          <p:cNvPr id="26" name="Graphic 4">
            <a:extLst>
              <a:ext uri="{FF2B5EF4-FFF2-40B4-BE49-F238E27FC236}">
                <a16:creationId xmlns:a16="http://schemas.microsoft.com/office/drawing/2014/main" id="{67D4503A-3EA7-DD41-AA76-E3CA5285AF33}"/>
              </a:ext>
            </a:extLst>
          </p:cNvPr>
          <p:cNvSpPr/>
          <p:nvPr userDrawn="1"/>
        </p:nvSpPr>
        <p:spPr>
          <a:xfrm>
            <a:off x="719999" y="2503645"/>
            <a:ext cx="283859" cy="419618"/>
          </a:xfrm>
          <a:custGeom>
            <a:avLst/>
            <a:gdLst>
              <a:gd name="connsiteX0" fmla="*/ 142792 w 283858"/>
              <a:gd name="connsiteY0" fmla="*/ 196045 h 419617"/>
              <a:gd name="connsiteX1" fmla="*/ 89480 w 283858"/>
              <a:gd name="connsiteY1" fmla="*/ 142726 h 419617"/>
              <a:gd name="connsiteX2" fmla="*/ 142799 w 283858"/>
              <a:gd name="connsiteY2" fmla="*/ 89413 h 419617"/>
              <a:gd name="connsiteX3" fmla="*/ 196112 w 283858"/>
              <a:gd name="connsiteY3" fmla="*/ 142733 h 419617"/>
              <a:gd name="connsiteX4" fmla="*/ 196108 w 283858"/>
              <a:gd name="connsiteY4" fmla="*/ 143346 h 419617"/>
              <a:gd name="connsiteX5" fmla="*/ 142792 w 283858"/>
              <a:gd name="connsiteY5" fmla="*/ 196663 h 419617"/>
              <a:gd name="connsiteX6" fmla="*/ 276329 w 283858"/>
              <a:gd name="connsiteY6" fmla="*/ 143346 h 419617"/>
              <a:gd name="connsiteX7" fmla="*/ 143346 w 283858"/>
              <a:gd name="connsiteY7" fmla="*/ 9257 h 419617"/>
              <a:gd name="connsiteX8" fmla="*/ 9257 w 283858"/>
              <a:gd name="connsiteY8" fmla="*/ 142241 h 419617"/>
              <a:gd name="connsiteX9" fmla="*/ 25052 w 283858"/>
              <a:gd name="connsiteY9" fmla="*/ 205795 h 419617"/>
              <a:gd name="connsiteX10" fmla="*/ 25052 w 283858"/>
              <a:gd name="connsiteY10" fmla="*/ 205795 h 419617"/>
              <a:gd name="connsiteX11" fmla="*/ 134523 w 283858"/>
              <a:gd name="connsiteY11" fmla="*/ 409927 h 419617"/>
              <a:gd name="connsiteX12" fmla="*/ 134523 w 283858"/>
              <a:gd name="connsiteY12" fmla="*/ 409927 h 419617"/>
              <a:gd name="connsiteX13" fmla="*/ 147220 w 283858"/>
              <a:gd name="connsiteY13" fmla="*/ 413768 h 419617"/>
              <a:gd name="connsiteX14" fmla="*/ 151061 w 283858"/>
              <a:gd name="connsiteY14" fmla="*/ 409927 h 419617"/>
              <a:gd name="connsiteX15" fmla="*/ 151061 w 283858"/>
              <a:gd name="connsiteY15" fmla="*/ 409927 h 419617"/>
              <a:gd name="connsiteX16" fmla="*/ 260408 w 283858"/>
              <a:gd name="connsiteY16" fmla="*/ 205795 h 419617"/>
              <a:gd name="connsiteX17" fmla="*/ 260408 w 283858"/>
              <a:gd name="connsiteY17" fmla="*/ 205795 h 419617"/>
              <a:gd name="connsiteX18" fmla="*/ 276329 w 283858"/>
              <a:gd name="connsiteY18" fmla="*/ 143346 h 41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58" h="419617">
                <a:moveTo>
                  <a:pt x="142792" y="196045"/>
                </a:moveTo>
                <a:cubicBezTo>
                  <a:pt x="113346" y="196044"/>
                  <a:pt x="89478" y="172171"/>
                  <a:pt x="89480" y="142726"/>
                </a:cubicBezTo>
                <a:cubicBezTo>
                  <a:pt x="89482" y="113280"/>
                  <a:pt x="113354" y="89411"/>
                  <a:pt x="142799" y="89413"/>
                </a:cubicBezTo>
                <a:cubicBezTo>
                  <a:pt x="172245" y="89415"/>
                  <a:pt x="196114" y="113287"/>
                  <a:pt x="196112" y="142733"/>
                </a:cubicBezTo>
                <a:cubicBezTo>
                  <a:pt x="196112" y="142937"/>
                  <a:pt x="196111" y="143142"/>
                  <a:pt x="196108" y="143346"/>
                </a:cubicBezTo>
                <a:cubicBezTo>
                  <a:pt x="196108" y="172792"/>
                  <a:pt x="172238" y="196663"/>
                  <a:pt x="142792" y="196663"/>
                </a:cubicBezTo>
                <a:moveTo>
                  <a:pt x="276329" y="143346"/>
                </a:moveTo>
                <a:cubicBezTo>
                  <a:pt x="276635" y="69597"/>
                  <a:pt x="217096" y="9563"/>
                  <a:pt x="143346" y="9257"/>
                </a:cubicBezTo>
                <a:cubicBezTo>
                  <a:pt x="69596" y="8952"/>
                  <a:pt x="9563" y="68491"/>
                  <a:pt x="9257" y="142241"/>
                </a:cubicBezTo>
                <a:cubicBezTo>
                  <a:pt x="9166" y="164408"/>
                  <a:pt x="14594" y="186250"/>
                  <a:pt x="25052" y="205795"/>
                </a:cubicBezTo>
                <a:lnTo>
                  <a:pt x="25052" y="205795"/>
                </a:lnTo>
                <a:lnTo>
                  <a:pt x="134523" y="409927"/>
                </a:lnTo>
                <a:lnTo>
                  <a:pt x="134523" y="409927"/>
                </a:lnTo>
                <a:cubicBezTo>
                  <a:pt x="136968" y="414494"/>
                  <a:pt x="142653" y="416214"/>
                  <a:pt x="147220" y="413768"/>
                </a:cubicBezTo>
                <a:cubicBezTo>
                  <a:pt x="148851" y="412895"/>
                  <a:pt x="150188" y="411558"/>
                  <a:pt x="151061" y="409927"/>
                </a:cubicBezTo>
                <a:lnTo>
                  <a:pt x="151061" y="409927"/>
                </a:lnTo>
                <a:lnTo>
                  <a:pt x="260408" y="205795"/>
                </a:lnTo>
                <a:lnTo>
                  <a:pt x="260408" y="205795"/>
                </a:lnTo>
                <a:cubicBezTo>
                  <a:pt x="270777" y="186608"/>
                  <a:pt x="276246" y="165156"/>
                  <a:pt x="276329" y="143346"/>
                </a:cubicBezTo>
              </a:path>
            </a:pathLst>
          </a:custGeom>
          <a:solidFill>
            <a:schemeClr val="accent1"/>
          </a:solidFill>
          <a:ln w="9525" cap="flat">
            <a:noFill/>
            <a:prstDash val="solid"/>
            <a:miter/>
          </a:ln>
        </p:spPr>
        <p:txBody>
          <a:bodyPr rtlCol="0" anchor="ctr"/>
          <a:lstStyle/>
          <a:p>
            <a:endParaRPr lang="en-US"/>
          </a:p>
        </p:txBody>
      </p:sp>
      <p:sp>
        <p:nvSpPr>
          <p:cNvPr id="27" name="Graphic 6">
            <a:extLst>
              <a:ext uri="{FF2B5EF4-FFF2-40B4-BE49-F238E27FC236}">
                <a16:creationId xmlns:a16="http://schemas.microsoft.com/office/drawing/2014/main" id="{4A5AAFF6-8118-5F49-8DC3-860FD465B8C2}"/>
              </a:ext>
            </a:extLst>
          </p:cNvPr>
          <p:cNvSpPr/>
          <p:nvPr userDrawn="1"/>
        </p:nvSpPr>
        <p:spPr>
          <a:xfrm>
            <a:off x="695222" y="4139515"/>
            <a:ext cx="321934" cy="321934"/>
          </a:xfrm>
          <a:custGeom>
            <a:avLst/>
            <a:gdLst>
              <a:gd name="connsiteX0" fmla="*/ 210688 w 321934"/>
              <a:gd name="connsiteY0" fmla="*/ 241927 h 321934"/>
              <a:gd name="connsiteX1" fmla="*/ 134855 w 321934"/>
              <a:gd name="connsiteY1" fmla="*/ 94076 h 321934"/>
              <a:gd name="connsiteX2" fmla="*/ 148686 w 321934"/>
              <a:gd name="connsiteY2" fmla="*/ 87280 h 321934"/>
              <a:gd name="connsiteX3" fmla="*/ 171460 w 321934"/>
              <a:gd name="connsiteY3" fmla="*/ 131874 h 321934"/>
              <a:gd name="connsiteX4" fmla="*/ 157867 w 321934"/>
              <a:gd name="connsiteY4" fmla="*/ 138551 h 321934"/>
              <a:gd name="connsiteX5" fmla="*/ 188033 w 321934"/>
              <a:gd name="connsiteY5" fmla="*/ 197334 h 321934"/>
              <a:gd name="connsiteX6" fmla="*/ 201507 w 321934"/>
              <a:gd name="connsiteY6" fmla="*/ 190776 h 321934"/>
              <a:gd name="connsiteX7" fmla="*/ 224519 w 321934"/>
              <a:gd name="connsiteY7" fmla="*/ 235131 h 321934"/>
              <a:gd name="connsiteX8" fmla="*/ 210688 w 321934"/>
              <a:gd name="connsiteY8" fmla="*/ 241927 h 321934"/>
              <a:gd name="connsiteX9" fmla="*/ 165617 w 321934"/>
              <a:gd name="connsiteY9" fmla="*/ 8943 h 321934"/>
              <a:gd name="connsiteX10" fmla="*/ 8943 w 321934"/>
              <a:gd name="connsiteY10" fmla="*/ 165856 h 321934"/>
              <a:gd name="connsiteX11" fmla="*/ 165856 w 321934"/>
              <a:gd name="connsiteY11" fmla="*/ 322530 h 321934"/>
              <a:gd name="connsiteX12" fmla="*/ 322530 w 321934"/>
              <a:gd name="connsiteY12" fmla="*/ 165736 h 321934"/>
              <a:gd name="connsiteX13" fmla="*/ 165736 w 321934"/>
              <a:gd name="connsiteY13" fmla="*/ 8943 h 321934"/>
              <a:gd name="connsiteX14" fmla="*/ 165617 w 321934"/>
              <a:gd name="connsiteY14" fmla="*/ 8943 h 3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934" h="321934">
                <a:moveTo>
                  <a:pt x="210688" y="241927"/>
                </a:moveTo>
                <a:cubicBezTo>
                  <a:pt x="162994" y="263867"/>
                  <a:pt x="87757" y="118639"/>
                  <a:pt x="134855" y="94076"/>
                </a:cubicBezTo>
                <a:lnTo>
                  <a:pt x="148686" y="87280"/>
                </a:lnTo>
                <a:lnTo>
                  <a:pt x="171460" y="131874"/>
                </a:lnTo>
                <a:lnTo>
                  <a:pt x="157867" y="138551"/>
                </a:lnTo>
                <a:cubicBezTo>
                  <a:pt x="143559" y="146301"/>
                  <a:pt x="173367" y="204488"/>
                  <a:pt x="188033" y="197334"/>
                </a:cubicBezTo>
                <a:lnTo>
                  <a:pt x="201507" y="190776"/>
                </a:lnTo>
                <a:lnTo>
                  <a:pt x="224519" y="235131"/>
                </a:lnTo>
                <a:lnTo>
                  <a:pt x="210688" y="241927"/>
                </a:lnTo>
                <a:moveTo>
                  <a:pt x="165617" y="8943"/>
                </a:moveTo>
                <a:cubicBezTo>
                  <a:pt x="79022" y="9009"/>
                  <a:pt x="8877" y="79261"/>
                  <a:pt x="8943" y="165856"/>
                </a:cubicBezTo>
                <a:cubicBezTo>
                  <a:pt x="9009" y="252450"/>
                  <a:pt x="79261" y="322596"/>
                  <a:pt x="165856" y="322530"/>
                </a:cubicBezTo>
                <a:cubicBezTo>
                  <a:pt x="252404" y="322464"/>
                  <a:pt x="322530" y="252285"/>
                  <a:pt x="322530" y="165736"/>
                </a:cubicBezTo>
                <a:cubicBezTo>
                  <a:pt x="322530" y="79142"/>
                  <a:pt x="252331" y="8943"/>
                  <a:pt x="165736" y="8943"/>
                </a:cubicBezTo>
                <a:cubicBezTo>
                  <a:pt x="165697" y="8943"/>
                  <a:pt x="165657" y="8943"/>
                  <a:pt x="165617" y="8943"/>
                </a:cubicBezTo>
              </a:path>
            </a:pathLst>
          </a:custGeom>
          <a:solidFill>
            <a:schemeClr val="accent1"/>
          </a:solidFill>
          <a:ln w="9525"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90661621-C0E6-884A-8FE2-70FBFCA46797}"/>
              </a:ext>
            </a:extLst>
          </p:cNvPr>
          <p:cNvSpPr/>
          <p:nvPr userDrawn="1"/>
        </p:nvSpPr>
        <p:spPr>
          <a:xfrm>
            <a:off x="692752" y="4835309"/>
            <a:ext cx="338340" cy="269466"/>
          </a:xfrm>
          <a:custGeom>
            <a:avLst/>
            <a:gdLst>
              <a:gd name="connsiteX0" fmla="*/ 237590 w 338340"/>
              <a:gd name="connsiteY0" fmla="*/ 9186 h 269466"/>
              <a:gd name="connsiteX1" fmla="*/ 170047 w 338340"/>
              <a:gd name="connsiteY1" fmla="*/ 75206 h 269466"/>
              <a:gd name="connsiteX2" fmla="*/ 170047 w 338340"/>
              <a:gd name="connsiteY2" fmla="*/ 75328 h 269466"/>
              <a:gd name="connsiteX3" fmla="*/ 172303 w 338340"/>
              <a:gd name="connsiteY3" fmla="*/ 90394 h 269466"/>
              <a:gd name="connsiteX4" fmla="*/ 32330 w 338340"/>
              <a:gd name="connsiteY4" fmla="*/ 21435 h 269466"/>
              <a:gd name="connsiteX5" fmla="*/ 53257 w 338340"/>
              <a:gd name="connsiteY5" fmla="*/ 109501 h 269466"/>
              <a:gd name="connsiteX6" fmla="*/ 22681 w 338340"/>
              <a:gd name="connsiteY6" fmla="*/ 101295 h 269466"/>
              <a:gd name="connsiteX7" fmla="*/ 22681 w 338340"/>
              <a:gd name="connsiteY7" fmla="*/ 102152 h 269466"/>
              <a:gd name="connsiteX8" fmla="*/ 76941 w 338340"/>
              <a:gd name="connsiteY8" fmla="*/ 166947 h 269466"/>
              <a:gd name="connsiteX9" fmla="*/ 59523 w 338340"/>
              <a:gd name="connsiteY9" fmla="*/ 169274 h 269466"/>
              <a:gd name="connsiteX10" fmla="*/ 46992 w 338340"/>
              <a:gd name="connsiteY10" fmla="*/ 168417 h 269466"/>
              <a:gd name="connsiteX11" fmla="*/ 109647 w 338340"/>
              <a:gd name="connsiteY11" fmla="*/ 214348 h 269466"/>
              <a:gd name="connsiteX12" fmla="*/ 25563 w 338340"/>
              <a:gd name="connsiteY12" fmla="*/ 241907 h 269466"/>
              <a:gd name="connsiteX13" fmla="*/ 9398 w 338340"/>
              <a:gd name="connsiteY13" fmla="*/ 241907 h 269466"/>
              <a:gd name="connsiteX14" fmla="*/ 113031 w 338340"/>
              <a:gd name="connsiteY14" fmla="*/ 271671 h 269466"/>
              <a:gd name="connsiteX15" fmla="*/ 305516 w 338340"/>
              <a:gd name="connsiteY15" fmla="*/ 86000 h 269466"/>
              <a:gd name="connsiteX16" fmla="*/ 305509 w 338340"/>
              <a:gd name="connsiteY16" fmla="*/ 82677 h 269466"/>
              <a:gd name="connsiteX17" fmla="*/ 305509 w 338340"/>
              <a:gd name="connsiteY17" fmla="*/ 74103 h 269466"/>
              <a:gd name="connsiteX18" fmla="*/ 339343 w 338340"/>
              <a:gd name="connsiteY18" fmla="*/ 39930 h 269466"/>
              <a:gd name="connsiteX19" fmla="*/ 300496 w 338340"/>
              <a:gd name="connsiteY19" fmla="*/ 50341 h 269466"/>
              <a:gd name="connsiteX20" fmla="*/ 330195 w 338340"/>
              <a:gd name="connsiteY20" fmla="*/ 13596 h 269466"/>
              <a:gd name="connsiteX21" fmla="*/ 286963 w 338340"/>
              <a:gd name="connsiteY21" fmla="*/ 30009 h 269466"/>
              <a:gd name="connsiteX22" fmla="*/ 237590 w 338340"/>
              <a:gd name="connsiteY22" fmla="*/ 9186 h 26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340" h="269466">
                <a:moveTo>
                  <a:pt x="237590" y="9186"/>
                </a:moveTo>
                <a:cubicBezTo>
                  <a:pt x="200287" y="9186"/>
                  <a:pt x="170047" y="38744"/>
                  <a:pt x="170047" y="75206"/>
                </a:cubicBezTo>
                <a:cubicBezTo>
                  <a:pt x="170047" y="75246"/>
                  <a:pt x="170047" y="75287"/>
                  <a:pt x="170047" y="75328"/>
                </a:cubicBezTo>
                <a:cubicBezTo>
                  <a:pt x="170155" y="80422"/>
                  <a:pt x="170913" y="85483"/>
                  <a:pt x="172303" y="90394"/>
                </a:cubicBezTo>
                <a:cubicBezTo>
                  <a:pt x="117749" y="87859"/>
                  <a:pt x="66865" y="62791"/>
                  <a:pt x="32330" y="21435"/>
                </a:cubicBezTo>
                <a:cubicBezTo>
                  <a:pt x="14487" y="51596"/>
                  <a:pt x="23640" y="90115"/>
                  <a:pt x="53257" y="109501"/>
                </a:cubicBezTo>
                <a:cubicBezTo>
                  <a:pt x="42537" y="109219"/>
                  <a:pt x="32046" y="106403"/>
                  <a:pt x="22681" y="101295"/>
                </a:cubicBezTo>
                <a:lnTo>
                  <a:pt x="22681" y="102152"/>
                </a:lnTo>
                <a:cubicBezTo>
                  <a:pt x="22747" y="133599"/>
                  <a:pt x="45416" y="160669"/>
                  <a:pt x="76941" y="166947"/>
                </a:cubicBezTo>
                <a:cubicBezTo>
                  <a:pt x="71257" y="168432"/>
                  <a:pt x="65406" y="169214"/>
                  <a:pt x="59523" y="169274"/>
                </a:cubicBezTo>
                <a:cubicBezTo>
                  <a:pt x="55328" y="169350"/>
                  <a:pt x="51135" y="169063"/>
                  <a:pt x="46992" y="168417"/>
                </a:cubicBezTo>
                <a:cubicBezTo>
                  <a:pt x="55801" y="195163"/>
                  <a:pt x="80911" y="213571"/>
                  <a:pt x="109647" y="214348"/>
                </a:cubicBezTo>
                <a:cubicBezTo>
                  <a:pt x="85577" y="232496"/>
                  <a:pt x="55961" y="242203"/>
                  <a:pt x="25563" y="241907"/>
                </a:cubicBezTo>
                <a:cubicBezTo>
                  <a:pt x="20180" y="242219"/>
                  <a:pt x="14782" y="242219"/>
                  <a:pt x="9398" y="241907"/>
                </a:cubicBezTo>
                <a:cubicBezTo>
                  <a:pt x="40286" y="261382"/>
                  <a:pt x="76274" y="271718"/>
                  <a:pt x="113031" y="271671"/>
                </a:cubicBezTo>
                <a:cubicBezTo>
                  <a:pt x="218639" y="272354"/>
                  <a:pt x="304818" y="189226"/>
                  <a:pt x="305516" y="86000"/>
                </a:cubicBezTo>
                <a:cubicBezTo>
                  <a:pt x="305524" y="84892"/>
                  <a:pt x="305521" y="83785"/>
                  <a:pt x="305509" y="82677"/>
                </a:cubicBezTo>
                <a:cubicBezTo>
                  <a:pt x="305509" y="79860"/>
                  <a:pt x="305509" y="77043"/>
                  <a:pt x="305509" y="74103"/>
                </a:cubicBezTo>
                <a:cubicBezTo>
                  <a:pt x="318770" y="64763"/>
                  <a:pt x="330227" y="53192"/>
                  <a:pt x="339343" y="39930"/>
                </a:cubicBezTo>
                <a:cubicBezTo>
                  <a:pt x="326998" y="45277"/>
                  <a:pt x="313904" y="48786"/>
                  <a:pt x="300496" y="50341"/>
                </a:cubicBezTo>
                <a:cubicBezTo>
                  <a:pt x="314626" y="42017"/>
                  <a:pt x="325180" y="28958"/>
                  <a:pt x="330195" y="13596"/>
                </a:cubicBezTo>
                <a:cubicBezTo>
                  <a:pt x="316868" y="21478"/>
                  <a:pt x="302239" y="27032"/>
                  <a:pt x="286963" y="30009"/>
                </a:cubicBezTo>
                <a:cubicBezTo>
                  <a:pt x="274154" y="16700"/>
                  <a:pt x="256284" y="9163"/>
                  <a:pt x="237590" y="9186"/>
                </a:cubicBezTo>
              </a:path>
            </a:pathLst>
          </a:custGeom>
          <a:solidFill>
            <a:schemeClr val="accent1"/>
          </a:solidFill>
          <a:ln w="9525" cap="flat">
            <a:noFill/>
            <a:prstDash val="solid"/>
            <a:miter/>
          </a:ln>
        </p:spPr>
        <p:txBody>
          <a:bodyPr rtlCol="0" anchor="ctr"/>
          <a:lstStyle/>
          <a:p>
            <a:endParaRPr lang="en-US"/>
          </a:p>
        </p:txBody>
      </p:sp>
      <p:sp>
        <p:nvSpPr>
          <p:cNvPr id="29" name="Graphic 8">
            <a:extLst>
              <a:ext uri="{FF2B5EF4-FFF2-40B4-BE49-F238E27FC236}">
                <a16:creationId xmlns:a16="http://schemas.microsoft.com/office/drawing/2014/main" id="{81BBA17A-BE21-4542-9C63-F0C58638C25D}"/>
              </a:ext>
            </a:extLst>
          </p:cNvPr>
          <p:cNvSpPr/>
          <p:nvPr userDrawn="1"/>
        </p:nvSpPr>
        <p:spPr>
          <a:xfrm>
            <a:off x="708141" y="5393112"/>
            <a:ext cx="308119" cy="308119"/>
          </a:xfrm>
          <a:custGeom>
            <a:avLst/>
            <a:gdLst>
              <a:gd name="connsiteX0" fmla="*/ 173233 w 308118"/>
              <a:gd name="connsiteY0" fmla="*/ 140822 h 308118"/>
              <a:gd name="connsiteX1" fmla="*/ 173228 w 308118"/>
              <a:gd name="connsiteY1" fmla="*/ 165353 h 308118"/>
              <a:gd name="connsiteX2" fmla="*/ 148697 w 308118"/>
              <a:gd name="connsiteY2" fmla="*/ 165348 h 308118"/>
              <a:gd name="connsiteX3" fmla="*/ 148697 w 308118"/>
              <a:gd name="connsiteY3" fmla="*/ 140822 h 308118"/>
              <a:gd name="connsiteX4" fmla="*/ 173228 w 308118"/>
              <a:gd name="connsiteY4" fmla="*/ 140817 h 308118"/>
              <a:gd name="connsiteX5" fmla="*/ 173233 w 308118"/>
              <a:gd name="connsiteY5" fmla="*/ 140822 h 308118"/>
              <a:gd name="connsiteX6" fmla="*/ 174716 w 308118"/>
              <a:gd name="connsiteY6" fmla="*/ 193658 h 308118"/>
              <a:gd name="connsiteX7" fmla="*/ 200849 w 308118"/>
              <a:gd name="connsiteY7" fmla="*/ 166384 h 308118"/>
              <a:gd name="connsiteX8" fmla="*/ 230520 w 308118"/>
              <a:gd name="connsiteY8" fmla="*/ 83306 h 308118"/>
              <a:gd name="connsiteX9" fmla="*/ 148241 w 308118"/>
              <a:gd name="connsiteY9" fmla="*/ 112749 h 308118"/>
              <a:gd name="connsiteX10" fmla="*/ 120967 w 308118"/>
              <a:gd name="connsiteY10" fmla="*/ 138882 h 308118"/>
              <a:gd name="connsiteX11" fmla="*/ 83194 w 308118"/>
              <a:gd name="connsiteY11" fmla="*/ 231203 h 308118"/>
              <a:gd name="connsiteX12" fmla="*/ 174488 w 308118"/>
              <a:gd name="connsiteY12" fmla="*/ 193658 h 308118"/>
              <a:gd name="connsiteX13" fmla="*/ 156914 w 308118"/>
              <a:gd name="connsiteY13" fmla="*/ 9244 h 308118"/>
              <a:gd name="connsiteX14" fmla="*/ 305266 w 308118"/>
              <a:gd name="connsiteY14" fmla="*/ 157599 h 308118"/>
              <a:gd name="connsiteX15" fmla="*/ 156911 w 308118"/>
              <a:gd name="connsiteY15" fmla="*/ 305951 h 308118"/>
              <a:gd name="connsiteX16" fmla="*/ 8559 w 308118"/>
              <a:gd name="connsiteY16" fmla="*/ 157595 h 308118"/>
              <a:gd name="connsiteX17" fmla="*/ 8560 w 308118"/>
              <a:gd name="connsiteY17" fmla="*/ 156912 h 308118"/>
              <a:gd name="connsiteX18" fmla="*/ 156914 w 308118"/>
              <a:gd name="connsiteY18" fmla="*/ 8559 h 30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118" h="308118">
                <a:moveTo>
                  <a:pt x="173233" y="140822"/>
                </a:moveTo>
                <a:cubicBezTo>
                  <a:pt x="180006" y="147597"/>
                  <a:pt x="180004" y="158580"/>
                  <a:pt x="173228" y="165353"/>
                </a:cubicBezTo>
                <a:cubicBezTo>
                  <a:pt x="166453" y="172125"/>
                  <a:pt x="155470" y="172123"/>
                  <a:pt x="148697" y="165348"/>
                </a:cubicBezTo>
                <a:cubicBezTo>
                  <a:pt x="141926" y="158575"/>
                  <a:pt x="141926" y="147595"/>
                  <a:pt x="148697" y="140822"/>
                </a:cubicBezTo>
                <a:cubicBezTo>
                  <a:pt x="155470" y="134046"/>
                  <a:pt x="166453" y="134044"/>
                  <a:pt x="173228" y="140817"/>
                </a:cubicBezTo>
                <a:cubicBezTo>
                  <a:pt x="173230" y="140819"/>
                  <a:pt x="173231" y="140820"/>
                  <a:pt x="173233" y="140822"/>
                </a:cubicBezTo>
                <a:moveTo>
                  <a:pt x="174716" y="193658"/>
                </a:moveTo>
                <a:cubicBezTo>
                  <a:pt x="186957" y="188767"/>
                  <a:pt x="196485" y="178822"/>
                  <a:pt x="200849" y="166384"/>
                </a:cubicBezTo>
                <a:lnTo>
                  <a:pt x="230520" y="83306"/>
                </a:lnTo>
                <a:lnTo>
                  <a:pt x="148241" y="112749"/>
                </a:lnTo>
                <a:cubicBezTo>
                  <a:pt x="135850" y="117190"/>
                  <a:pt x="125933" y="126692"/>
                  <a:pt x="120967" y="138882"/>
                </a:cubicBezTo>
                <a:cubicBezTo>
                  <a:pt x="107843" y="170721"/>
                  <a:pt x="83194" y="231203"/>
                  <a:pt x="83194" y="231203"/>
                </a:cubicBezTo>
                <a:lnTo>
                  <a:pt x="174488" y="193658"/>
                </a:lnTo>
                <a:moveTo>
                  <a:pt x="156914" y="9244"/>
                </a:moveTo>
                <a:cubicBezTo>
                  <a:pt x="238847" y="9244"/>
                  <a:pt x="305267" y="75665"/>
                  <a:pt x="305266" y="157599"/>
                </a:cubicBezTo>
                <a:cubicBezTo>
                  <a:pt x="305265" y="239532"/>
                  <a:pt x="238844" y="305951"/>
                  <a:pt x="156911" y="305951"/>
                </a:cubicBezTo>
                <a:cubicBezTo>
                  <a:pt x="74977" y="305950"/>
                  <a:pt x="8558" y="239529"/>
                  <a:pt x="8559" y="157595"/>
                </a:cubicBezTo>
                <a:cubicBezTo>
                  <a:pt x="8559" y="157368"/>
                  <a:pt x="8559" y="157140"/>
                  <a:pt x="8560" y="156912"/>
                </a:cubicBezTo>
                <a:cubicBezTo>
                  <a:pt x="8560" y="74979"/>
                  <a:pt x="74981" y="8559"/>
                  <a:pt x="156914" y="8559"/>
                </a:cubicBezTo>
              </a:path>
            </a:pathLst>
          </a:custGeom>
          <a:solidFill>
            <a:schemeClr val="accent1"/>
          </a:solidFill>
          <a:ln w="9525" cap="flat">
            <a:noFill/>
            <a:prstDash val="solid"/>
            <a:miter/>
          </a:ln>
        </p:spPr>
        <p:txBody>
          <a:bodyPr rtlCol="0" anchor="ctr"/>
          <a:lstStyle/>
          <a:p>
            <a:endParaRPr lang="en-US"/>
          </a:p>
        </p:txBody>
      </p:sp>
      <p:sp>
        <p:nvSpPr>
          <p:cNvPr id="17" name="Title 1">
            <a:extLst>
              <a:ext uri="{FF2B5EF4-FFF2-40B4-BE49-F238E27FC236}">
                <a16:creationId xmlns:a16="http://schemas.microsoft.com/office/drawing/2014/main" id="{6CF275A2-7FB4-6A42-B56E-5B5E61087795}"/>
              </a:ext>
            </a:extLst>
          </p:cNvPr>
          <p:cNvSpPr>
            <a:spLocks noGrp="1"/>
          </p:cNvSpPr>
          <p:nvPr>
            <p:ph type="title" hasCustomPrompt="1"/>
          </p:nvPr>
        </p:nvSpPr>
        <p:spPr>
          <a:xfrm>
            <a:off x="596452" y="500062"/>
            <a:ext cx="7099748" cy="900000"/>
          </a:xfrm>
        </p:spPr>
        <p:txBody>
          <a:bodyPr>
            <a:normAutofit/>
          </a:bodyPr>
          <a:lstStyle>
            <a:lvl1pPr>
              <a:defRPr sz="3000" b="1" i="0">
                <a:solidFill>
                  <a:schemeClr val="bg1"/>
                </a:solidFill>
                <a:latin typeface="Corbel" panose="020B0503020204020204" pitchFamily="34" charset="0"/>
              </a:defRPr>
            </a:lvl1pPr>
          </a:lstStyle>
          <a:p>
            <a:r>
              <a:rPr lang="en-US" dirty="0"/>
              <a:t>Contact details heading</a:t>
            </a:r>
          </a:p>
        </p:txBody>
      </p:sp>
      <p:sp>
        <p:nvSpPr>
          <p:cNvPr id="23" name="object 6">
            <a:extLst>
              <a:ext uri="{FF2B5EF4-FFF2-40B4-BE49-F238E27FC236}">
                <a16:creationId xmlns:a16="http://schemas.microsoft.com/office/drawing/2014/main" id="{5E64EA7A-A570-0048-8584-517198336597}"/>
              </a:ext>
            </a:extLst>
          </p:cNvPr>
          <p:cNvSpPr/>
          <p:nvPr userDrawn="1"/>
        </p:nvSpPr>
        <p:spPr>
          <a:xfrm flipV="1">
            <a:off x="719999" y="1440000"/>
            <a:ext cx="10252801" cy="45719"/>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pic>
        <p:nvPicPr>
          <p:cNvPr id="24" name="Picture 23">
            <a:extLst>
              <a:ext uri="{FF2B5EF4-FFF2-40B4-BE49-F238E27FC236}">
                <a16:creationId xmlns:a16="http://schemas.microsoft.com/office/drawing/2014/main" id="{5E7D7899-302F-2249-98F4-F4B05BE128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25" name="object 2">
            <a:extLst>
              <a:ext uri="{FF2B5EF4-FFF2-40B4-BE49-F238E27FC236}">
                <a16:creationId xmlns:a16="http://schemas.microsoft.com/office/drawing/2014/main" id="{D745A30B-2CFD-D24C-9392-78F0E6214185}"/>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30" name="Slide Number Placeholder 5">
            <a:extLst>
              <a:ext uri="{FF2B5EF4-FFF2-40B4-BE49-F238E27FC236}">
                <a16:creationId xmlns:a16="http://schemas.microsoft.com/office/drawing/2014/main" id="{31539658-A3BA-C044-98A0-76CB7A8B181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pic>
        <p:nvPicPr>
          <p:cNvPr id="19" name="Picture 18">
            <a:extLst>
              <a:ext uri="{FF2B5EF4-FFF2-40B4-BE49-F238E27FC236}">
                <a16:creationId xmlns:a16="http://schemas.microsoft.com/office/drawing/2014/main" id="{03D9F97C-ED6E-524C-8D87-5DB3A5B5E3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spTree>
    <p:extLst>
      <p:ext uri="{BB962C8B-B14F-4D97-AF65-F5344CB8AC3E}">
        <p14:creationId xmlns:p14="http://schemas.microsoft.com/office/powerpoint/2010/main" val="2403291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AE46-9935-47A7-91BC-E4E35256E3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D7BC6-02D8-44B8-91F1-2A88AD8F3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DC846-AD4E-43D0-B78A-32877ACBC892}"/>
              </a:ext>
            </a:extLst>
          </p:cNvPr>
          <p:cNvSpPr>
            <a:spLocks noGrp="1"/>
          </p:cNvSpPr>
          <p:nvPr>
            <p:ph type="dt" sz="half" idx="10"/>
          </p:nvPr>
        </p:nvSpPr>
        <p:spPr/>
        <p:txBody>
          <a:bodyPr/>
          <a:lstStyle/>
          <a:p>
            <a:fld id="{A4E561AF-6A2F-47B6-AC15-ED3C18A29469}" type="datetimeFigureOut">
              <a:rPr lang="en-GB" smtClean="0"/>
              <a:t>06/07/2021</a:t>
            </a:fld>
            <a:endParaRPr lang="en-GB"/>
          </a:p>
        </p:txBody>
      </p:sp>
      <p:sp>
        <p:nvSpPr>
          <p:cNvPr id="5" name="Footer Placeholder 4">
            <a:extLst>
              <a:ext uri="{FF2B5EF4-FFF2-40B4-BE49-F238E27FC236}">
                <a16:creationId xmlns:a16="http://schemas.microsoft.com/office/drawing/2014/main" id="{8D7692BE-D615-4F74-88FD-586F4A59B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580D2-718A-46C5-976E-9C6F429A7BCB}"/>
              </a:ext>
            </a:extLst>
          </p:cNvPr>
          <p:cNvSpPr>
            <a:spLocks noGrp="1"/>
          </p:cNvSpPr>
          <p:nvPr>
            <p:ph type="sldNum" sz="quarter" idx="12"/>
          </p:nvPr>
        </p:nvSpPr>
        <p:spPr/>
        <p:txBody>
          <a:bodyPr/>
          <a:lstStyle/>
          <a:p>
            <a:fld id="{89110525-538B-4DAF-8595-B102A490BB70}" type="slidenum">
              <a:rPr lang="en-GB" smtClean="0"/>
              <a:t>‹#›</a:t>
            </a:fld>
            <a:endParaRPr lang="en-GB"/>
          </a:p>
        </p:txBody>
      </p:sp>
    </p:spTree>
    <p:extLst>
      <p:ext uri="{BB962C8B-B14F-4D97-AF65-F5344CB8AC3E}">
        <p14:creationId xmlns:p14="http://schemas.microsoft.com/office/powerpoint/2010/main" val="4141091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5F3BC04-C432-7942-ADD4-DF3D78A7D2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622000" y="3268800"/>
            <a:ext cx="6893999" cy="335271"/>
          </a:xfrm>
          <a:prstGeom prst="rect">
            <a:avLst/>
          </a:prstGeom>
        </p:spPr>
      </p:pic>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Tree>
    <p:extLst>
      <p:ext uri="{BB962C8B-B14F-4D97-AF65-F5344CB8AC3E}">
        <p14:creationId xmlns:p14="http://schemas.microsoft.com/office/powerpoint/2010/main" val="3786908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6568-7C48-4742-9594-7EAB90DD4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C20CD3-6913-4E1F-AA07-591C917CF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E5456F-69BD-4B11-BF6E-DA098B0A0F4F}"/>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5" name="Footer Placeholder 4">
            <a:extLst>
              <a:ext uri="{FF2B5EF4-FFF2-40B4-BE49-F238E27FC236}">
                <a16:creationId xmlns:a16="http://schemas.microsoft.com/office/drawing/2014/main" id="{12509A3D-DCE9-4DFF-8E0B-BC5A5D9D19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BFD0EE-C86D-49E1-929F-DCBA22C5DF51}"/>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1766305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8887-047E-4C35-87CB-3259B4705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D09BDD-87F3-47E6-A016-C46523FF3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296A6-AB11-4236-849E-51E0D067453C}"/>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5" name="Footer Placeholder 4">
            <a:extLst>
              <a:ext uri="{FF2B5EF4-FFF2-40B4-BE49-F238E27FC236}">
                <a16:creationId xmlns:a16="http://schemas.microsoft.com/office/drawing/2014/main" id="{BEDA2C23-0F7E-4EEA-9C84-BBE556565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D64233-E442-4969-A4AF-301148E299AB}"/>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656386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3017-87EA-436B-8A91-D0D9E16C8A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2DFECE-FC13-45BE-9EEF-7DBC38E4A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E0DA0C-02AD-48C9-B171-4E322C31C878}"/>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5" name="Footer Placeholder 4">
            <a:extLst>
              <a:ext uri="{FF2B5EF4-FFF2-40B4-BE49-F238E27FC236}">
                <a16:creationId xmlns:a16="http://schemas.microsoft.com/office/drawing/2014/main" id="{976DAB0B-8CC2-4D23-A299-B90DC4F82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FE7661-092C-4074-916F-B8FF1884ECA9}"/>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551550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2A6A-A795-4E71-93BF-8FEA91A997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D6E965-9598-4196-B65B-64B97CFEE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FF9DC0-A76C-437E-BFD6-60ED5D2D4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825951-E001-40B0-8C6A-5AFFF920833B}"/>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6" name="Footer Placeholder 5">
            <a:extLst>
              <a:ext uri="{FF2B5EF4-FFF2-40B4-BE49-F238E27FC236}">
                <a16:creationId xmlns:a16="http://schemas.microsoft.com/office/drawing/2014/main" id="{EEDC68E5-B1BE-4C6F-B8F2-1A81600132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25AF63-2433-4DE9-81AC-D96E6693EFAE}"/>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1691756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5790-6DCA-4FF1-A66E-259D19DBA9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F285D5-FE14-4B55-89F2-85402B765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3041F-EDC4-452E-A934-BF49D4447D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055139-4CC3-4234-837D-9625368AD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1147B4-EDF0-4FB5-83DC-085977D5C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6BABDB-F10A-4C9B-B36A-A3CFB3EFB76C}"/>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8" name="Footer Placeholder 7">
            <a:extLst>
              <a:ext uri="{FF2B5EF4-FFF2-40B4-BE49-F238E27FC236}">
                <a16:creationId xmlns:a16="http://schemas.microsoft.com/office/drawing/2014/main" id="{5EC85041-5B19-4B5C-8B44-39C077D148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12DCE5-895F-4BBB-A907-5E031BDD0418}"/>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283993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6D612-B45E-6646-8770-ED02EA874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30">
            <a:extLst>
              <a:ext uri="{FF2B5EF4-FFF2-40B4-BE49-F238E27FC236}">
                <a16:creationId xmlns:a16="http://schemas.microsoft.com/office/drawing/2014/main" id="{D7BA0902-23FB-654C-AE2E-688A5CAE69AE}"/>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a:lvl1pPr>
          </a:lstStyle>
          <a:p>
            <a:r>
              <a:rPr lang="en-US" dirty="0"/>
              <a:t>Click to add logo</a:t>
            </a:r>
          </a:p>
        </p:txBody>
      </p:sp>
      <p:sp>
        <p:nvSpPr>
          <p:cNvPr id="15" name="object 12">
            <a:extLst>
              <a:ext uri="{FF2B5EF4-FFF2-40B4-BE49-F238E27FC236}">
                <a16:creationId xmlns:a16="http://schemas.microsoft.com/office/drawing/2014/main" id="{C414E641-CDC4-DC4E-9C5B-561A46BABD13}"/>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Corbel" panose="020B0503020204020204" pitchFamily="34" charset="0"/>
                <a:cs typeface="GothamRounded-Book"/>
              </a:rPr>
              <a:t>@</a:t>
            </a:r>
            <a:r>
              <a:rPr sz="1200" b="0" i="0" dirty="0" err="1">
                <a:solidFill>
                  <a:srgbClr val="FFFFFF"/>
                </a:solidFill>
                <a:latin typeface="Corbel" panose="020B0503020204020204" pitchFamily="34" charset="0"/>
                <a:cs typeface="GothamRounded-Book"/>
              </a:rPr>
              <a:t>HINSouth</a:t>
            </a:r>
            <a:r>
              <a:rPr sz="1200" b="0" i="0" spc="-5" dirty="0" err="1">
                <a:solidFill>
                  <a:srgbClr val="FFFFFF"/>
                </a:solidFill>
                <a:latin typeface="Corbel" panose="020B0503020204020204" pitchFamily="34" charset="0"/>
                <a:cs typeface="GothamRounded-Book"/>
              </a:rPr>
              <a:t>London</a:t>
            </a:r>
            <a:endParaRPr sz="1200" b="0" i="0" dirty="0">
              <a:latin typeface="Corbel" panose="020B0503020204020204" pitchFamily="34" charset="0"/>
              <a:cs typeface="GothamRounded-Book"/>
            </a:endParaRPr>
          </a:p>
        </p:txBody>
      </p:sp>
      <p:sp>
        <p:nvSpPr>
          <p:cNvPr id="16" name="object 13">
            <a:extLst>
              <a:ext uri="{FF2B5EF4-FFF2-40B4-BE49-F238E27FC236}">
                <a16:creationId xmlns:a16="http://schemas.microsoft.com/office/drawing/2014/main" id="{AEBEC710-5F50-5B45-895C-3F8D11202D14}"/>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Corbel" panose="020B0503020204020204" pitchFamily="34" charset="0"/>
                <a:cs typeface="GothamRounded-Book"/>
              </a:rPr>
              <a:t>healthinnovationnetwork.com</a:t>
            </a:r>
            <a:endParaRPr sz="1200" b="0" i="0" dirty="0">
              <a:latin typeface="Corbel" panose="020B0503020204020204" pitchFamily="34" charset="0"/>
              <a:cs typeface="GothamRounded-Book"/>
            </a:endParaRPr>
          </a:p>
        </p:txBody>
      </p:sp>
      <p:sp>
        <p:nvSpPr>
          <p:cNvPr id="17" name="Title 1">
            <a:extLst>
              <a:ext uri="{FF2B5EF4-FFF2-40B4-BE49-F238E27FC236}">
                <a16:creationId xmlns:a16="http://schemas.microsoft.com/office/drawing/2014/main" id="{8FBF3565-BFA7-3F4B-BAE9-EE5C995A9CF6}"/>
              </a:ext>
            </a:extLst>
          </p:cNvPr>
          <p:cNvSpPr>
            <a:spLocks noGrp="1"/>
          </p:cNvSpPr>
          <p:nvPr>
            <p:ph type="ctrTitle" hasCustomPrompt="1"/>
          </p:nvPr>
        </p:nvSpPr>
        <p:spPr>
          <a:xfrm>
            <a:off x="609600" y="965200"/>
            <a:ext cx="10972800" cy="2387600"/>
          </a:xfrm>
        </p:spPr>
        <p:txBody>
          <a:bodyPr anchor="t" anchorCtr="0">
            <a:normAutofit/>
          </a:bodyPr>
          <a:lstStyle>
            <a:lvl1pPr algn="l">
              <a:lnSpc>
                <a:spcPct val="100000"/>
              </a:lnSpc>
              <a:defRPr sz="5000" b="0" i="0">
                <a:solidFill>
                  <a:schemeClr val="bg1"/>
                </a:solidFill>
                <a:latin typeface="Corbel" panose="020B0503020204020204" pitchFamily="34" charset="0"/>
              </a:defRPr>
            </a:lvl1pPr>
          </a:lstStyle>
          <a:p>
            <a:r>
              <a:rPr lang="en-US" dirty="0"/>
              <a:t>Click to edit main heading for this presentation</a:t>
            </a:r>
          </a:p>
        </p:txBody>
      </p:sp>
      <p:sp>
        <p:nvSpPr>
          <p:cNvPr id="18" name="Subtitle 2">
            <a:extLst>
              <a:ext uri="{FF2B5EF4-FFF2-40B4-BE49-F238E27FC236}">
                <a16:creationId xmlns:a16="http://schemas.microsoft.com/office/drawing/2014/main" id="{A6224E23-21B0-B843-8B7A-AE144D6AEB5D}"/>
              </a:ext>
            </a:extLst>
          </p:cNvPr>
          <p:cNvSpPr>
            <a:spLocks noGrp="1"/>
          </p:cNvSpPr>
          <p:nvPr>
            <p:ph type="subTitle" idx="1" hasCustomPrompt="1"/>
          </p:nvPr>
        </p:nvSpPr>
        <p:spPr>
          <a:xfrm>
            <a:off x="644611" y="3577151"/>
            <a:ext cx="10937789" cy="291254"/>
          </a:xfrm>
        </p:spPr>
        <p:txBody>
          <a:bodyPr>
            <a:normAutofit/>
          </a:bodyPr>
          <a:lstStyle>
            <a:lvl1pPr marL="0" indent="0" algn="l">
              <a:buNone/>
              <a:defRPr sz="1600" b="1"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21" name="Text Placeholder 4">
            <a:extLst>
              <a:ext uri="{FF2B5EF4-FFF2-40B4-BE49-F238E27FC236}">
                <a16:creationId xmlns:a16="http://schemas.microsoft.com/office/drawing/2014/main" id="{A4CCC5D3-6AF9-544C-8E16-EEE31E41EA25}"/>
              </a:ext>
            </a:extLst>
          </p:cNvPr>
          <p:cNvSpPr>
            <a:spLocks noGrp="1"/>
          </p:cNvSpPr>
          <p:nvPr>
            <p:ph type="body" sz="quarter" idx="15" hasCustomPrompt="1"/>
          </p:nvPr>
        </p:nvSpPr>
        <p:spPr>
          <a:xfrm>
            <a:off x="644611" y="3886200"/>
            <a:ext cx="10937789" cy="318012"/>
          </a:xfrm>
        </p:spPr>
        <p:txBody>
          <a:bodyPr>
            <a:normAutofit/>
          </a:bodyPr>
          <a:lstStyle>
            <a:lvl1pPr marL="0" indent="0">
              <a:buNone/>
              <a:defRPr sz="1600">
                <a:solidFill>
                  <a:schemeClr val="bg1"/>
                </a:solidFill>
                <a:latin typeface="Corbel" panose="020B0503020204020204" pitchFamily="34" charset="0"/>
              </a:defRPr>
            </a:lvl1pPr>
          </a:lstStyle>
          <a:p>
            <a:pPr lvl="0"/>
            <a:r>
              <a:rPr lang="en-US" dirty="0"/>
              <a:t>Click here to edit author title</a:t>
            </a:r>
          </a:p>
        </p:txBody>
      </p:sp>
      <p:sp>
        <p:nvSpPr>
          <p:cNvPr id="22" name="Graphic 7">
            <a:extLst>
              <a:ext uri="{FF2B5EF4-FFF2-40B4-BE49-F238E27FC236}">
                <a16:creationId xmlns:a16="http://schemas.microsoft.com/office/drawing/2014/main" id="{5AF3325D-F63F-EE45-9693-1C075FBF8827}"/>
              </a:ext>
            </a:extLst>
          </p:cNvPr>
          <p:cNvSpPr/>
          <p:nvPr userDrawn="1"/>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a:p>
        </p:txBody>
      </p:sp>
      <p:sp>
        <p:nvSpPr>
          <p:cNvPr id="23" name="Graphic 5">
            <a:extLst>
              <a:ext uri="{FF2B5EF4-FFF2-40B4-BE49-F238E27FC236}">
                <a16:creationId xmlns:a16="http://schemas.microsoft.com/office/drawing/2014/main" id="{1CF8FD12-16C0-994F-86EC-4F4961109123}"/>
              </a:ext>
            </a:extLst>
          </p:cNvPr>
          <p:cNvSpPr/>
          <p:nvPr userDrawn="1"/>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61908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700C-FA2B-4FD8-870E-B5E001D3E5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C281D6-9CC0-4F02-B436-087D540B1BCF}"/>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4" name="Footer Placeholder 3">
            <a:extLst>
              <a:ext uri="{FF2B5EF4-FFF2-40B4-BE49-F238E27FC236}">
                <a16:creationId xmlns:a16="http://schemas.microsoft.com/office/drawing/2014/main" id="{9DA9117A-2C83-490A-93AD-F48DC6F943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2135A5-79BB-497D-B2D3-76DC162446FB}"/>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1684199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632BD-F156-4452-97A4-F73CF64F4738}"/>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3" name="Footer Placeholder 2">
            <a:extLst>
              <a:ext uri="{FF2B5EF4-FFF2-40B4-BE49-F238E27FC236}">
                <a16:creationId xmlns:a16="http://schemas.microsoft.com/office/drawing/2014/main" id="{61F5EB80-BFA6-4BD5-8DD3-2EC0566E3C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1A370E-6E8B-4699-B70A-093AC611C404}"/>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3937705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FF7F-F8E8-4401-A772-804ACF728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058AC6-C0BC-488C-A416-B0BC8C5AB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82841C-CE83-43A5-BF28-FA9340492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529E1-1FFA-4C83-9F88-56701B8842D4}"/>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6" name="Footer Placeholder 5">
            <a:extLst>
              <a:ext uri="{FF2B5EF4-FFF2-40B4-BE49-F238E27FC236}">
                <a16:creationId xmlns:a16="http://schemas.microsoft.com/office/drawing/2014/main" id="{E202D089-88DB-4A1D-B3EC-6E65A1CDB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9259D-EE79-4B01-9AC6-1DCB9FB8C565}"/>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3560574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6B180-9782-427B-8580-7597120AF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8B6151-2043-493D-A35F-D0F71172D0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295136-15FC-4CDB-8975-A581D2178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FD07F-3010-46E4-BCBF-B78713AEC125}"/>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6" name="Footer Placeholder 5">
            <a:extLst>
              <a:ext uri="{FF2B5EF4-FFF2-40B4-BE49-F238E27FC236}">
                <a16:creationId xmlns:a16="http://schemas.microsoft.com/office/drawing/2014/main" id="{F2750972-0437-401D-B480-9EED854333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65E55F-6D9B-48AC-A784-2CC2E9EB0B38}"/>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3971673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D6A9-D482-46D4-BA53-0C2EFD6A17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BD0AB7-376F-442C-8F59-D3A035275E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656771-2835-49EC-A5DA-C6E6893108F4}"/>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5" name="Footer Placeholder 4">
            <a:extLst>
              <a:ext uri="{FF2B5EF4-FFF2-40B4-BE49-F238E27FC236}">
                <a16:creationId xmlns:a16="http://schemas.microsoft.com/office/drawing/2014/main" id="{66EF6F27-F623-45F2-A314-4E71A4E6D4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6E6453-E094-4BEF-A7A1-0D8EC6CB5A98}"/>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402300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5D2579-90DE-4C76-908E-3EC6C911FD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E5D94B-AAA3-41D1-B826-A94B076F8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DC5AA-417E-45B2-9F30-8359BEB91E04}"/>
              </a:ext>
            </a:extLst>
          </p:cNvPr>
          <p:cNvSpPr>
            <a:spLocks noGrp="1"/>
          </p:cNvSpPr>
          <p:nvPr>
            <p:ph type="dt" sz="half" idx="10"/>
          </p:nvPr>
        </p:nvSpPr>
        <p:spPr/>
        <p:txBody>
          <a:bodyPr/>
          <a:lstStyle/>
          <a:p>
            <a:fld id="{C43A53BF-0F05-43C4-A493-ACB4A4C7377B}" type="datetimeFigureOut">
              <a:rPr lang="en-GB" smtClean="0"/>
              <a:t>06/07/2021</a:t>
            </a:fld>
            <a:endParaRPr lang="en-GB"/>
          </a:p>
        </p:txBody>
      </p:sp>
      <p:sp>
        <p:nvSpPr>
          <p:cNvPr id="5" name="Footer Placeholder 4">
            <a:extLst>
              <a:ext uri="{FF2B5EF4-FFF2-40B4-BE49-F238E27FC236}">
                <a16:creationId xmlns:a16="http://schemas.microsoft.com/office/drawing/2014/main" id="{9B5E2A34-FF4A-43E2-9ED9-C06C6851E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DBBEC-DF1A-4671-BB5D-72F46D84BD16}"/>
              </a:ext>
            </a:extLst>
          </p:cNvPr>
          <p:cNvSpPr>
            <a:spLocks noGrp="1"/>
          </p:cNvSpPr>
          <p:nvPr>
            <p:ph type="sldNum" sz="quarter" idx="12"/>
          </p:nvPr>
        </p:nvSpPr>
        <p:spPr/>
        <p:txBody>
          <a:bodyPr/>
          <a:lstStyle/>
          <a:p>
            <a:fld id="{0E8F77DF-BE78-4ACE-B9EA-0CFD74223B0A}" type="slidenum">
              <a:rPr lang="en-GB" smtClean="0"/>
              <a:t>‹#›</a:t>
            </a:fld>
            <a:endParaRPr lang="en-GB"/>
          </a:p>
        </p:txBody>
      </p:sp>
    </p:spTree>
    <p:extLst>
      <p:ext uri="{BB962C8B-B14F-4D97-AF65-F5344CB8AC3E}">
        <p14:creationId xmlns:p14="http://schemas.microsoft.com/office/powerpoint/2010/main" val="1663169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6A77D9-EBCE-994B-ADD6-1D2A4BE535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Picture Placeholder 30">
            <a:extLst>
              <a:ext uri="{FF2B5EF4-FFF2-40B4-BE49-F238E27FC236}">
                <a16:creationId xmlns:a16="http://schemas.microsoft.com/office/drawing/2014/main" id="{3F81242B-BF4C-E64A-B35F-03F819581F6D}"/>
              </a:ext>
            </a:extLst>
          </p:cNvPr>
          <p:cNvSpPr>
            <a:spLocks noGrp="1"/>
          </p:cNvSpPr>
          <p:nvPr>
            <p:ph type="pic" sz="quarter" idx="14" hasCustomPrompt="1"/>
          </p:nvPr>
        </p:nvSpPr>
        <p:spPr>
          <a:xfrm>
            <a:off x="9753600" y="5638800"/>
            <a:ext cx="1828800" cy="685800"/>
          </a:xfrm>
        </p:spPr>
        <p:txBody>
          <a:bodyPr>
            <a:normAutofit/>
          </a:bodyPr>
          <a:lstStyle>
            <a:lvl1pPr marL="0" indent="0">
              <a:buNone/>
              <a:defRPr sz="1200"/>
            </a:lvl1pPr>
          </a:lstStyle>
          <a:p>
            <a:r>
              <a:rPr lang="en-US" dirty="0"/>
              <a:t>Click to add logo</a:t>
            </a:r>
          </a:p>
        </p:txBody>
      </p:sp>
      <p:sp>
        <p:nvSpPr>
          <p:cNvPr id="15" name="object 12">
            <a:extLst>
              <a:ext uri="{FF2B5EF4-FFF2-40B4-BE49-F238E27FC236}">
                <a16:creationId xmlns:a16="http://schemas.microsoft.com/office/drawing/2014/main" id="{7C35721C-B367-2746-ACB6-BFFFB4B130C8}"/>
              </a:ext>
            </a:extLst>
          </p:cNvPr>
          <p:cNvSpPr txBox="1"/>
          <p:nvPr userDrawn="1"/>
        </p:nvSpPr>
        <p:spPr>
          <a:xfrm>
            <a:off x="1018090" y="4403001"/>
            <a:ext cx="1525270" cy="197490"/>
          </a:xfrm>
          <a:prstGeom prst="rect">
            <a:avLst/>
          </a:prstGeom>
        </p:spPr>
        <p:txBody>
          <a:bodyPr vert="horz" wrap="square" lIns="0" tIns="12700" rIns="0" bIns="0" rtlCol="0">
            <a:spAutoFit/>
          </a:bodyPr>
          <a:lstStyle/>
          <a:p>
            <a:pPr marL="12700">
              <a:lnSpc>
                <a:spcPct val="100000"/>
              </a:lnSpc>
              <a:spcBef>
                <a:spcPts val="100"/>
              </a:spcBef>
            </a:pPr>
            <a:r>
              <a:rPr sz="1200" b="0" i="0" dirty="0">
                <a:solidFill>
                  <a:srgbClr val="FFFFFF"/>
                </a:solidFill>
                <a:latin typeface="Corbel" panose="020B0503020204020204" pitchFamily="34" charset="0"/>
                <a:cs typeface="GothamRounded-Book"/>
              </a:rPr>
              <a:t>@</a:t>
            </a:r>
            <a:r>
              <a:rPr sz="1200" b="0" i="0" dirty="0" err="1">
                <a:solidFill>
                  <a:srgbClr val="FFFFFF"/>
                </a:solidFill>
                <a:latin typeface="Corbel" panose="020B0503020204020204" pitchFamily="34" charset="0"/>
                <a:cs typeface="GothamRounded-Book"/>
              </a:rPr>
              <a:t>HINSouth</a:t>
            </a:r>
            <a:r>
              <a:rPr sz="1200" b="0" i="0" spc="-5" dirty="0" err="1">
                <a:solidFill>
                  <a:srgbClr val="FFFFFF"/>
                </a:solidFill>
                <a:latin typeface="Corbel" panose="020B0503020204020204" pitchFamily="34" charset="0"/>
                <a:cs typeface="GothamRounded-Book"/>
              </a:rPr>
              <a:t>London</a:t>
            </a:r>
            <a:endParaRPr sz="1200" b="0" i="0" dirty="0">
              <a:latin typeface="Corbel" panose="020B0503020204020204" pitchFamily="34" charset="0"/>
              <a:cs typeface="GothamRounded-Book"/>
            </a:endParaRPr>
          </a:p>
        </p:txBody>
      </p:sp>
      <p:sp>
        <p:nvSpPr>
          <p:cNvPr id="16" name="object 13">
            <a:extLst>
              <a:ext uri="{FF2B5EF4-FFF2-40B4-BE49-F238E27FC236}">
                <a16:creationId xmlns:a16="http://schemas.microsoft.com/office/drawing/2014/main" id="{EAEA4DED-C247-404B-9C16-A72355F30A5F}"/>
              </a:ext>
            </a:extLst>
          </p:cNvPr>
          <p:cNvSpPr txBox="1"/>
          <p:nvPr userDrawn="1"/>
        </p:nvSpPr>
        <p:spPr>
          <a:xfrm>
            <a:off x="2901491" y="4414278"/>
            <a:ext cx="2680970" cy="197490"/>
          </a:xfrm>
          <a:prstGeom prst="rect">
            <a:avLst/>
          </a:prstGeom>
        </p:spPr>
        <p:txBody>
          <a:bodyPr vert="horz" wrap="square" lIns="0" tIns="12700" rIns="0" bIns="0" rtlCol="0">
            <a:spAutoFit/>
          </a:bodyPr>
          <a:lstStyle/>
          <a:p>
            <a:pPr marL="12700">
              <a:lnSpc>
                <a:spcPct val="100000"/>
              </a:lnSpc>
              <a:spcBef>
                <a:spcPts val="100"/>
              </a:spcBef>
            </a:pPr>
            <a:r>
              <a:rPr sz="1200" b="0" i="0" spc="-10" dirty="0" err="1">
                <a:solidFill>
                  <a:srgbClr val="FFFFFF"/>
                </a:solidFill>
                <a:latin typeface="Corbel" panose="020B0503020204020204" pitchFamily="34" charset="0"/>
                <a:cs typeface="GothamRounded-Book"/>
              </a:rPr>
              <a:t>healthinnovationnetwork.com</a:t>
            </a:r>
            <a:endParaRPr sz="1200" b="0" i="0" dirty="0">
              <a:latin typeface="Corbel" panose="020B0503020204020204" pitchFamily="34" charset="0"/>
              <a:cs typeface="GothamRounded-Book"/>
            </a:endParaRPr>
          </a:p>
        </p:txBody>
      </p:sp>
      <p:sp>
        <p:nvSpPr>
          <p:cNvPr id="2" name="Title 1">
            <a:extLst>
              <a:ext uri="{FF2B5EF4-FFF2-40B4-BE49-F238E27FC236}">
                <a16:creationId xmlns:a16="http://schemas.microsoft.com/office/drawing/2014/main" id="{E826845D-55EA-1A4F-AB4B-1CC369030E8B}"/>
              </a:ext>
            </a:extLst>
          </p:cNvPr>
          <p:cNvSpPr>
            <a:spLocks noGrp="1"/>
          </p:cNvSpPr>
          <p:nvPr>
            <p:ph type="ctrTitle" hasCustomPrompt="1"/>
          </p:nvPr>
        </p:nvSpPr>
        <p:spPr>
          <a:xfrm>
            <a:off x="609600" y="965200"/>
            <a:ext cx="6096000" cy="2387600"/>
          </a:xfrm>
        </p:spPr>
        <p:txBody>
          <a:bodyPr anchor="t" anchorCtr="0">
            <a:normAutofit/>
          </a:bodyPr>
          <a:lstStyle>
            <a:lvl1pPr algn="l">
              <a:lnSpc>
                <a:spcPct val="100000"/>
              </a:lnSpc>
              <a:defRPr sz="5000" b="0" i="0">
                <a:solidFill>
                  <a:schemeClr val="bg1"/>
                </a:solidFill>
                <a:latin typeface="Corbel" panose="020B0503020204020204" pitchFamily="34" charset="0"/>
              </a:defRPr>
            </a:lvl1pPr>
          </a:lstStyle>
          <a:p>
            <a:r>
              <a:rPr lang="en-US" dirty="0"/>
              <a:t>Click to edit main heading for this presentation</a:t>
            </a:r>
          </a:p>
        </p:txBody>
      </p:sp>
      <p:sp>
        <p:nvSpPr>
          <p:cNvPr id="3" name="Subtitle 2">
            <a:extLst>
              <a:ext uri="{FF2B5EF4-FFF2-40B4-BE49-F238E27FC236}">
                <a16:creationId xmlns:a16="http://schemas.microsoft.com/office/drawing/2014/main" id="{DDC49720-86BE-F944-8456-F9E7BAC643D1}"/>
              </a:ext>
            </a:extLst>
          </p:cNvPr>
          <p:cNvSpPr>
            <a:spLocks noGrp="1"/>
          </p:cNvSpPr>
          <p:nvPr>
            <p:ph type="subTitle" idx="1" hasCustomPrompt="1"/>
          </p:nvPr>
        </p:nvSpPr>
        <p:spPr>
          <a:xfrm>
            <a:off x="644611" y="3577151"/>
            <a:ext cx="6060989" cy="291254"/>
          </a:xfrm>
        </p:spPr>
        <p:txBody>
          <a:bodyPr>
            <a:normAutofit/>
          </a:bodyPr>
          <a:lstStyle>
            <a:lvl1pPr marL="0" indent="0" algn="l">
              <a:buNone/>
              <a:defRPr sz="1600" b="1" i="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 name</a:t>
            </a:r>
          </a:p>
        </p:txBody>
      </p:sp>
      <p:sp>
        <p:nvSpPr>
          <p:cNvPr id="5" name="Text Placeholder 4">
            <a:extLst>
              <a:ext uri="{FF2B5EF4-FFF2-40B4-BE49-F238E27FC236}">
                <a16:creationId xmlns:a16="http://schemas.microsoft.com/office/drawing/2014/main" id="{747B34AF-70DC-1A48-9B8D-BC251DEDD7CF}"/>
              </a:ext>
            </a:extLst>
          </p:cNvPr>
          <p:cNvSpPr>
            <a:spLocks noGrp="1"/>
          </p:cNvSpPr>
          <p:nvPr>
            <p:ph type="body" sz="quarter" idx="15" hasCustomPrompt="1"/>
          </p:nvPr>
        </p:nvSpPr>
        <p:spPr>
          <a:xfrm>
            <a:off x="644611" y="3886200"/>
            <a:ext cx="6061075" cy="318012"/>
          </a:xfrm>
        </p:spPr>
        <p:txBody>
          <a:bodyPr>
            <a:normAutofit/>
          </a:bodyPr>
          <a:lstStyle>
            <a:lvl1pPr marL="0" indent="0">
              <a:buNone/>
              <a:defRPr sz="1600">
                <a:solidFill>
                  <a:schemeClr val="bg1"/>
                </a:solidFill>
                <a:latin typeface="Corbel" panose="020B0503020204020204" pitchFamily="34" charset="0"/>
              </a:defRPr>
            </a:lvl1pPr>
          </a:lstStyle>
          <a:p>
            <a:pPr lvl="0"/>
            <a:r>
              <a:rPr lang="en-US" dirty="0"/>
              <a:t>Click here to edit author title</a:t>
            </a:r>
          </a:p>
        </p:txBody>
      </p:sp>
      <p:sp>
        <p:nvSpPr>
          <p:cNvPr id="9" name="Graphic 7">
            <a:extLst>
              <a:ext uri="{FF2B5EF4-FFF2-40B4-BE49-F238E27FC236}">
                <a16:creationId xmlns:a16="http://schemas.microsoft.com/office/drawing/2014/main" id="{D622F1CA-B279-F447-8F98-974AFBE2961D}"/>
              </a:ext>
            </a:extLst>
          </p:cNvPr>
          <p:cNvSpPr/>
          <p:nvPr/>
        </p:nvSpPr>
        <p:spPr>
          <a:xfrm>
            <a:off x="663908" y="4414278"/>
            <a:ext cx="250581" cy="199571"/>
          </a:xfrm>
          <a:custGeom>
            <a:avLst/>
            <a:gdLst>
              <a:gd name="connsiteX0" fmla="*/ 175963 w 250580"/>
              <a:gd name="connsiteY0" fmla="*/ 6804 h 199571"/>
              <a:gd name="connsiteX1" fmla="*/ 125940 w 250580"/>
              <a:gd name="connsiteY1" fmla="*/ 55699 h 199571"/>
              <a:gd name="connsiteX2" fmla="*/ 125940 w 250580"/>
              <a:gd name="connsiteY2" fmla="*/ 55789 h 199571"/>
              <a:gd name="connsiteX3" fmla="*/ 127611 w 250580"/>
              <a:gd name="connsiteY3" fmla="*/ 66947 h 199571"/>
              <a:gd name="connsiteX4" fmla="*/ 23944 w 250580"/>
              <a:gd name="connsiteY4" fmla="*/ 15875 h 199571"/>
              <a:gd name="connsiteX5" fmla="*/ 39443 w 250580"/>
              <a:gd name="connsiteY5" fmla="*/ 81099 h 199571"/>
              <a:gd name="connsiteX6" fmla="*/ 16798 w 250580"/>
              <a:gd name="connsiteY6" fmla="*/ 75021 h 199571"/>
              <a:gd name="connsiteX7" fmla="*/ 16798 w 250580"/>
              <a:gd name="connsiteY7" fmla="*/ 75656 h 199571"/>
              <a:gd name="connsiteX8" fmla="*/ 56984 w 250580"/>
              <a:gd name="connsiteY8" fmla="*/ 123644 h 199571"/>
              <a:gd name="connsiteX9" fmla="*/ 44084 w 250580"/>
              <a:gd name="connsiteY9" fmla="*/ 125367 h 199571"/>
              <a:gd name="connsiteX10" fmla="*/ 34803 w 250580"/>
              <a:gd name="connsiteY10" fmla="*/ 124732 h 199571"/>
              <a:gd name="connsiteX11" fmla="*/ 81207 w 250580"/>
              <a:gd name="connsiteY11" fmla="*/ 158750 h 199571"/>
              <a:gd name="connsiteX12" fmla="*/ 18933 w 250580"/>
              <a:gd name="connsiteY12" fmla="*/ 179161 h 199571"/>
              <a:gd name="connsiteX13" fmla="*/ 6961 w 250580"/>
              <a:gd name="connsiteY13" fmla="*/ 179161 h 199571"/>
              <a:gd name="connsiteX14" fmla="*/ 83713 w 250580"/>
              <a:gd name="connsiteY14" fmla="*/ 201204 h 199571"/>
              <a:gd name="connsiteX15" fmla="*/ 226271 w 250580"/>
              <a:gd name="connsiteY15" fmla="*/ 63693 h 199571"/>
              <a:gd name="connsiteX16" fmla="*/ 226265 w 250580"/>
              <a:gd name="connsiteY16" fmla="*/ 61232 h 199571"/>
              <a:gd name="connsiteX17" fmla="*/ 226265 w 250580"/>
              <a:gd name="connsiteY17" fmla="*/ 54882 h 199571"/>
              <a:gd name="connsiteX18" fmla="*/ 251323 w 250580"/>
              <a:gd name="connsiteY18" fmla="*/ 29573 h 199571"/>
              <a:gd name="connsiteX19" fmla="*/ 222553 w 250580"/>
              <a:gd name="connsiteY19" fmla="*/ 37284 h 199571"/>
              <a:gd name="connsiteX20" fmla="*/ 244548 w 250580"/>
              <a:gd name="connsiteY20" fmla="*/ 10069 h 199571"/>
              <a:gd name="connsiteX21" fmla="*/ 212530 w 250580"/>
              <a:gd name="connsiteY21" fmla="*/ 22225 h 199571"/>
              <a:gd name="connsiteX22" fmla="*/ 175963 w 250580"/>
              <a:gd name="connsiteY22" fmla="*/ 6804 h 19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0580" h="199571">
                <a:moveTo>
                  <a:pt x="175963" y="6804"/>
                </a:moveTo>
                <a:cubicBezTo>
                  <a:pt x="148336" y="6804"/>
                  <a:pt x="125940" y="28695"/>
                  <a:pt x="125940" y="55699"/>
                </a:cubicBezTo>
                <a:cubicBezTo>
                  <a:pt x="125940" y="55729"/>
                  <a:pt x="125940" y="55759"/>
                  <a:pt x="125940" y="55789"/>
                </a:cubicBezTo>
                <a:cubicBezTo>
                  <a:pt x="126020" y="59562"/>
                  <a:pt x="126581" y="63310"/>
                  <a:pt x="127611" y="66947"/>
                </a:cubicBezTo>
                <a:cubicBezTo>
                  <a:pt x="87207" y="65070"/>
                  <a:pt x="49522" y="46504"/>
                  <a:pt x="23944" y="15875"/>
                </a:cubicBezTo>
                <a:cubicBezTo>
                  <a:pt x="10729" y="38213"/>
                  <a:pt x="17508" y="66741"/>
                  <a:pt x="39443" y="81099"/>
                </a:cubicBezTo>
                <a:cubicBezTo>
                  <a:pt x="31504" y="80889"/>
                  <a:pt x="23734" y="78804"/>
                  <a:pt x="16798" y="75021"/>
                </a:cubicBezTo>
                <a:lnTo>
                  <a:pt x="16798" y="75656"/>
                </a:lnTo>
                <a:cubicBezTo>
                  <a:pt x="16847" y="98946"/>
                  <a:pt x="33636" y="118994"/>
                  <a:pt x="56984" y="123644"/>
                </a:cubicBezTo>
                <a:cubicBezTo>
                  <a:pt x="52775" y="124743"/>
                  <a:pt x="48441" y="125323"/>
                  <a:pt x="44084" y="125367"/>
                </a:cubicBezTo>
                <a:cubicBezTo>
                  <a:pt x="40977" y="125424"/>
                  <a:pt x="37871" y="125211"/>
                  <a:pt x="34803" y="124732"/>
                </a:cubicBezTo>
                <a:cubicBezTo>
                  <a:pt x="41327" y="144541"/>
                  <a:pt x="59924" y="158174"/>
                  <a:pt x="81207" y="158750"/>
                </a:cubicBezTo>
                <a:cubicBezTo>
                  <a:pt x="63380" y="172191"/>
                  <a:pt x="41446" y="179380"/>
                  <a:pt x="18933" y="179161"/>
                </a:cubicBezTo>
                <a:cubicBezTo>
                  <a:pt x="14946" y="179392"/>
                  <a:pt x="10948" y="179392"/>
                  <a:pt x="6961" y="179161"/>
                </a:cubicBezTo>
                <a:cubicBezTo>
                  <a:pt x="29837" y="193584"/>
                  <a:pt x="56490" y="201239"/>
                  <a:pt x="83713" y="201204"/>
                </a:cubicBezTo>
                <a:cubicBezTo>
                  <a:pt x="161928" y="201710"/>
                  <a:pt x="225753" y="140144"/>
                  <a:pt x="226271" y="63693"/>
                </a:cubicBezTo>
                <a:cubicBezTo>
                  <a:pt x="226276" y="62873"/>
                  <a:pt x="226275" y="62052"/>
                  <a:pt x="226265" y="61232"/>
                </a:cubicBezTo>
                <a:cubicBezTo>
                  <a:pt x="226265" y="59146"/>
                  <a:pt x="226265" y="57059"/>
                  <a:pt x="226265" y="54882"/>
                </a:cubicBezTo>
                <a:cubicBezTo>
                  <a:pt x="236087" y="47965"/>
                  <a:pt x="244572" y="39395"/>
                  <a:pt x="251323" y="29573"/>
                </a:cubicBezTo>
                <a:cubicBezTo>
                  <a:pt x="242181" y="33533"/>
                  <a:pt x="232483" y="36132"/>
                  <a:pt x="222553" y="37284"/>
                </a:cubicBezTo>
                <a:cubicBezTo>
                  <a:pt x="233018" y="31118"/>
                  <a:pt x="240834" y="21447"/>
                  <a:pt x="244548" y="10069"/>
                </a:cubicBezTo>
                <a:cubicBezTo>
                  <a:pt x="234678" y="15907"/>
                  <a:pt x="223843" y="20020"/>
                  <a:pt x="212530" y="22225"/>
                </a:cubicBezTo>
                <a:cubicBezTo>
                  <a:pt x="203043" y="12368"/>
                  <a:pt x="189808" y="6787"/>
                  <a:pt x="175963" y="6804"/>
                </a:cubicBezTo>
              </a:path>
            </a:pathLst>
          </a:custGeom>
          <a:solidFill>
            <a:schemeClr val="bg1"/>
          </a:solidFill>
          <a:ln w="9525"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30D8AB86-F433-F049-A459-A23C6E0508C1}"/>
              </a:ext>
            </a:extLst>
          </p:cNvPr>
          <p:cNvSpPr/>
          <p:nvPr/>
        </p:nvSpPr>
        <p:spPr>
          <a:xfrm>
            <a:off x="2567608" y="4398922"/>
            <a:ext cx="230282" cy="230282"/>
          </a:xfrm>
          <a:custGeom>
            <a:avLst/>
            <a:gdLst>
              <a:gd name="connsiteX0" fmla="*/ 140883 w 250580"/>
              <a:gd name="connsiteY0" fmla="*/ 114525 h 250580"/>
              <a:gd name="connsiteX1" fmla="*/ 140880 w 250580"/>
              <a:gd name="connsiteY1" fmla="*/ 134475 h 250580"/>
              <a:gd name="connsiteX2" fmla="*/ 120930 w 250580"/>
              <a:gd name="connsiteY2" fmla="*/ 134471 h 250580"/>
              <a:gd name="connsiteX3" fmla="*/ 120930 w 250580"/>
              <a:gd name="connsiteY3" fmla="*/ 114525 h 250580"/>
              <a:gd name="connsiteX4" fmla="*/ 140880 w 250580"/>
              <a:gd name="connsiteY4" fmla="*/ 114521 h 250580"/>
              <a:gd name="connsiteX5" fmla="*/ 140883 w 250580"/>
              <a:gd name="connsiteY5" fmla="*/ 114525 h 250580"/>
              <a:gd name="connsiteX6" fmla="*/ 142090 w 250580"/>
              <a:gd name="connsiteY6" fmla="*/ 157495 h 250580"/>
              <a:gd name="connsiteX7" fmla="*/ 163343 w 250580"/>
              <a:gd name="connsiteY7" fmla="*/ 135314 h 250580"/>
              <a:gd name="connsiteX8" fmla="*/ 187473 w 250580"/>
              <a:gd name="connsiteY8" fmla="*/ 67750 h 250580"/>
              <a:gd name="connsiteX9" fmla="*/ 120558 w 250580"/>
              <a:gd name="connsiteY9" fmla="*/ 91694 h 250580"/>
              <a:gd name="connsiteX10" fmla="*/ 98377 w 250580"/>
              <a:gd name="connsiteY10" fmla="*/ 112947 h 250580"/>
              <a:gd name="connsiteX11" fmla="*/ 67658 w 250580"/>
              <a:gd name="connsiteY11" fmla="*/ 188028 h 250580"/>
              <a:gd name="connsiteX12" fmla="*/ 141904 w 250580"/>
              <a:gd name="connsiteY12" fmla="*/ 157495 h 250580"/>
              <a:gd name="connsiteX13" fmla="*/ 127612 w 250580"/>
              <a:gd name="connsiteY13" fmla="*/ 7517 h 250580"/>
              <a:gd name="connsiteX14" fmla="*/ 248261 w 250580"/>
              <a:gd name="connsiteY14" fmla="*/ 128169 h 250580"/>
              <a:gd name="connsiteX15" fmla="*/ 127609 w 250580"/>
              <a:gd name="connsiteY15" fmla="*/ 248817 h 250580"/>
              <a:gd name="connsiteX16" fmla="*/ 6961 w 250580"/>
              <a:gd name="connsiteY16" fmla="*/ 128166 h 250580"/>
              <a:gd name="connsiteX17" fmla="*/ 6962 w 250580"/>
              <a:gd name="connsiteY17" fmla="*/ 127611 h 250580"/>
              <a:gd name="connsiteX18" fmla="*/ 127612 w 250580"/>
              <a:gd name="connsiteY18" fmla="*/ 6961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580" h="250580">
                <a:moveTo>
                  <a:pt x="140883" y="114525"/>
                </a:moveTo>
                <a:cubicBezTo>
                  <a:pt x="146391" y="120035"/>
                  <a:pt x="146390" y="128967"/>
                  <a:pt x="140880" y="134475"/>
                </a:cubicBezTo>
                <a:cubicBezTo>
                  <a:pt x="135370" y="139983"/>
                  <a:pt x="126438" y="139981"/>
                  <a:pt x="120930" y="134471"/>
                </a:cubicBezTo>
                <a:cubicBezTo>
                  <a:pt x="115423" y="128962"/>
                  <a:pt x="115423" y="120033"/>
                  <a:pt x="120930" y="114525"/>
                </a:cubicBezTo>
                <a:cubicBezTo>
                  <a:pt x="126438" y="109015"/>
                  <a:pt x="135370" y="109013"/>
                  <a:pt x="140880" y="114521"/>
                </a:cubicBezTo>
                <a:cubicBezTo>
                  <a:pt x="140881" y="114522"/>
                  <a:pt x="140882" y="114523"/>
                  <a:pt x="140883" y="114525"/>
                </a:cubicBezTo>
                <a:moveTo>
                  <a:pt x="142090" y="157495"/>
                </a:moveTo>
                <a:cubicBezTo>
                  <a:pt x="152045" y="153516"/>
                  <a:pt x="159793" y="145429"/>
                  <a:pt x="163343" y="135314"/>
                </a:cubicBezTo>
                <a:lnTo>
                  <a:pt x="187473" y="67750"/>
                </a:lnTo>
                <a:lnTo>
                  <a:pt x="120558" y="91694"/>
                </a:lnTo>
                <a:cubicBezTo>
                  <a:pt x="110482" y="95306"/>
                  <a:pt x="102417" y="103034"/>
                  <a:pt x="98377" y="112947"/>
                </a:cubicBezTo>
                <a:cubicBezTo>
                  <a:pt x="87705" y="138840"/>
                  <a:pt x="67658" y="188028"/>
                  <a:pt x="67658" y="188028"/>
                </a:cubicBezTo>
                <a:lnTo>
                  <a:pt x="141904" y="157495"/>
                </a:lnTo>
                <a:moveTo>
                  <a:pt x="127612" y="7517"/>
                </a:moveTo>
                <a:cubicBezTo>
                  <a:pt x="194245" y="7518"/>
                  <a:pt x="248261" y="61536"/>
                  <a:pt x="248261" y="128169"/>
                </a:cubicBezTo>
                <a:cubicBezTo>
                  <a:pt x="248260" y="194802"/>
                  <a:pt x="194242" y="248818"/>
                  <a:pt x="127609" y="248817"/>
                </a:cubicBezTo>
                <a:cubicBezTo>
                  <a:pt x="60976" y="248817"/>
                  <a:pt x="6960" y="194799"/>
                  <a:pt x="6961" y="128166"/>
                </a:cubicBezTo>
                <a:cubicBezTo>
                  <a:pt x="6961" y="127981"/>
                  <a:pt x="6961" y="127796"/>
                  <a:pt x="6962" y="127611"/>
                </a:cubicBezTo>
                <a:cubicBezTo>
                  <a:pt x="6962" y="60977"/>
                  <a:pt x="60979" y="6961"/>
                  <a:pt x="127612" y="6961"/>
                </a:cubicBezTo>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74117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5F3BC04-C432-7942-ADD4-DF3D78A7D2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622000" y="3268800"/>
            <a:ext cx="6893999" cy="335271"/>
          </a:xfrm>
          <a:prstGeom prst="rect">
            <a:avLst/>
          </a:prstGeom>
        </p:spPr>
      </p:pic>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Tree>
    <p:extLst>
      <p:ext uri="{BB962C8B-B14F-4D97-AF65-F5344CB8AC3E}">
        <p14:creationId xmlns:p14="http://schemas.microsoft.com/office/powerpoint/2010/main" val="2876585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Divider">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FD5F9E4C-C999-5643-93BE-4A8666CF0D8C}"/>
              </a:ext>
            </a:extLst>
          </p:cNvPr>
          <p:cNvSpPr/>
          <p:nvPr userDrawn="1"/>
        </p:nvSpPr>
        <p:spPr>
          <a:xfrm>
            <a:off x="-1" y="0"/>
            <a:ext cx="1219200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720724" y="500062"/>
            <a:ext cx="6975475" cy="900000"/>
          </a:xfrm>
        </p:spPr>
        <p:txBody>
          <a:bodyPr>
            <a:noAutofit/>
          </a:bodyPr>
          <a:lstStyle>
            <a:lvl1pPr>
              <a:defRPr sz="8000" b="1" i="0">
                <a:solidFill>
                  <a:schemeClr val="bg1"/>
                </a:solidFill>
                <a:latin typeface="Corbel" panose="020B0503020204020204" pitchFamily="34" charset="0"/>
              </a:defRPr>
            </a:lvl1pPr>
          </a:lstStyle>
          <a:p>
            <a:r>
              <a:rPr lang="en-US" dirty="0"/>
              <a:t>02</a:t>
            </a:r>
          </a:p>
        </p:txBody>
      </p:sp>
      <p:pic>
        <p:nvPicPr>
          <p:cNvPr id="23" name="Picture 22">
            <a:extLst>
              <a:ext uri="{FF2B5EF4-FFF2-40B4-BE49-F238E27FC236}">
                <a16:creationId xmlns:a16="http://schemas.microsoft.com/office/drawing/2014/main" id="{AA472A0E-8A48-9142-B7F7-A8B45138C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536" y="6109531"/>
            <a:ext cx="806666" cy="508549"/>
          </a:xfrm>
          <a:prstGeom prst="rect">
            <a:avLst/>
          </a:prstGeom>
        </p:spPr>
      </p:pic>
      <p:sp>
        <p:nvSpPr>
          <p:cNvPr id="4" name="Text Placeholder 3">
            <a:extLst>
              <a:ext uri="{FF2B5EF4-FFF2-40B4-BE49-F238E27FC236}">
                <a16:creationId xmlns:a16="http://schemas.microsoft.com/office/drawing/2014/main" id="{0ED1C142-870D-7047-BDEB-619B50F54B20}"/>
              </a:ext>
            </a:extLst>
          </p:cNvPr>
          <p:cNvSpPr>
            <a:spLocks noGrp="1"/>
          </p:cNvSpPr>
          <p:nvPr>
            <p:ph type="body" sz="quarter" idx="13" hasCustomPrompt="1"/>
          </p:nvPr>
        </p:nvSpPr>
        <p:spPr>
          <a:xfrm>
            <a:off x="720725" y="1628775"/>
            <a:ext cx="9983788" cy="4248150"/>
          </a:xfrm>
        </p:spPr>
        <p:txBody>
          <a:bodyPr>
            <a:normAutofit/>
          </a:bodyPr>
          <a:lstStyle>
            <a:lvl1pPr marL="0" indent="0">
              <a:buNone/>
              <a:defRPr sz="5600">
                <a:solidFill>
                  <a:schemeClr val="bg1"/>
                </a:solidFill>
              </a:defRPr>
            </a:lvl1pPr>
            <a:lvl2pPr marL="457200" indent="0">
              <a:buNone/>
              <a:defRPr sz="5600">
                <a:solidFill>
                  <a:schemeClr val="bg1"/>
                </a:solidFill>
              </a:defRPr>
            </a:lvl2pPr>
            <a:lvl3pPr marL="914400" indent="0">
              <a:buNone/>
              <a:defRPr sz="5600">
                <a:solidFill>
                  <a:schemeClr val="bg1"/>
                </a:solidFill>
              </a:defRPr>
            </a:lvl3pPr>
            <a:lvl4pPr marL="1371600" indent="0">
              <a:buNone/>
              <a:defRPr sz="5600">
                <a:solidFill>
                  <a:schemeClr val="bg1"/>
                </a:solidFill>
              </a:defRPr>
            </a:lvl4pPr>
            <a:lvl5pPr marL="1828800" indent="0">
              <a:buNone/>
              <a:defRPr sz="5600">
                <a:solidFill>
                  <a:schemeClr val="bg1"/>
                </a:solidFill>
              </a:defRPr>
            </a:lvl5pPr>
          </a:lstStyle>
          <a:p>
            <a:pPr lvl="0"/>
            <a:r>
              <a:rPr lang="en-US" dirty="0"/>
              <a:t>Title of this divider goes here</a:t>
            </a:r>
          </a:p>
        </p:txBody>
      </p:sp>
      <p:sp>
        <p:nvSpPr>
          <p:cNvPr id="12" name="object 2">
            <a:extLst>
              <a:ext uri="{FF2B5EF4-FFF2-40B4-BE49-F238E27FC236}">
                <a16:creationId xmlns:a16="http://schemas.microsoft.com/office/drawing/2014/main" id="{44B7D747-2D36-2A49-856C-18F6874C9B6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3" name="Slide Number Placeholder 5">
            <a:extLst>
              <a:ext uri="{FF2B5EF4-FFF2-40B4-BE49-F238E27FC236}">
                <a16:creationId xmlns:a16="http://schemas.microsoft.com/office/drawing/2014/main" id="{196B391F-7266-5A40-B73E-F895C000351E}"/>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44342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dirty="0"/>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5F3BC04-C432-7942-ADD4-DF3D78A7D2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Tree>
    <p:extLst>
      <p:ext uri="{BB962C8B-B14F-4D97-AF65-F5344CB8AC3E}">
        <p14:creationId xmlns:p14="http://schemas.microsoft.com/office/powerpoint/2010/main" val="116009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1 column text -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dirty="0"/>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10107204"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pic>
        <p:nvPicPr>
          <p:cNvPr id="9" name="Picture 8">
            <a:extLst>
              <a:ext uri="{FF2B5EF4-FFF2-40B4-BE49-F238E27FC236}">
                <a16:creationId xmlns:a16="http://schemas.microsoft.com/office/drawing/2014/main" id="{AB6A639E-2F20-A44F-9587-79D93AF951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372843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dirty="0"/>
          </a:p>
        </p:txBody>
      </p:sp>
      <p:sp>
        <p:nvSpPr>
          <p:cNvPr id="10" name="object 6">
            <a:extLst>
              <a:ext uri="{FF2B5EF4-FFF2-40B4-BE49-F238E27FC236}">
                <a16:creationId xmlns:a16="http://schemas.microsoft.com/office/drawing/2014/main" id="{667FE58B-26BB-2644-B9C0-01A3D4D04B89}"/>
              </a:ext>
            </a:extLst>
          </p:cNvPr>
          <p:cNvSpPr/>
          <p:nvPr userDrawn="1"/>
        </p:nvSpPr>
        <p:spPr>
          <a:xfrm>
            <a:off x="720000"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6"/>
            <a:ext cx="4779020"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1378946D-EB00-9940-BC8A-D1CB61F062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9" name="Text Placeholder 13">
            <a:extLst>
              <a:ext uri="{FF2B5EF4-FFF2-40B4-BE49-F238E27FC236}">
                <a16:creationId xmlns:a16="http://schemas.microsoft.com/office/drawing/2014/main" id="{2FBBB785-56F2-B441-AEC1-43C148078D3F}"/>
              </a:ext>
            </a:extLst>
          </p:cNvPr>
          <p:cNvSpPr>
            <a:spLocks noGrp="1"/>
          </p:cNvSpPr>
          <p:nvPr>
            <p:ph type="body" sz="quarter" idx="14"/>
          </p:nvPr>
        </p:nvSpPr>
        <p:spPr>
          <a:xfrm>
            <a:off x="5925084" y="1642172"/>
            <a:ext cx="4779020" cy="4619594"/>
          </a:xfrm>
        </p:spPr>
        <p:txBody>
          <a:bodyPr wrap="square" numCol="2"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0440BCA6-8362-0846-9107-558D8E3FB7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8592607" y="3260927"/>
            <a:ext cx="6912000" cy="336146"/>
          </a:xfrm>
          <a:prstGeom prst="rect">
            <a:avLst/>
          </a:prstGeom>
        </p:spPr>
      </p:pic>
    </p:spTree>
    <p:extLst>
      <p:ext uri="{BB962C8B-B14F-4D97-AF65-F5344CB8AC3E}">
        <p14:creationId xmlns:p14="http://schemas.microsoft.com/office/powerpoint/2010/main" val="121021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lumn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10107652" cy="900000"/>
          </a:xfrm>
        </p:spPr>
        <p:txBody>
          <a:bodyPr>
            <a:normAutofit/>
          </a:bodyPr>
          <a:lstStyle>
            <a:lvl1pPr>
              <a:defRPr sz="3000" b="1" i="0">
                <a:solidFill>
                  <a:schemeClr val="accent1"/>
                </a:solidFill>
                <a:latin typeface="Corbel" panose="020B0503020204020204" pitchFamily="34" charset="0"/>
              </a:defRPr>
            </a:lvl1pPr>
          </a:lstStyle>
          <a:p>
            <a:r>
              <a:rPr lang="en-US" dirty="0"/>
              <a:t>Click to edit main heading here</a:t>
            </a: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9984105" cy="0"/>
          </a:xfrm>
          <a:custGeom>
            <a:avLst/>
            <a:gdLst/>
            <a:ahLst/>
            <a:cxnLst/>
            <a:rect l="l" t="t" r="r" b="b"/>
            <a:pathLst>
              <a:path w="9984105">
                <a:moveTo>
                  <a:pt x="0" y="0"/>
                </a:moveTo>
                <a:lnTo>
                  <a:pt x="9984054" y="0"/>
                </a:lnTo>
              </a:path>
            </a:pathLst>
          </a:custGeom>
          <a:ln w="6350">
            <a:solidFill>
              <a:srgbClr val="572A86"/>
            </a:solidFill>
          </a:ln>
        </p:spPr>
        <p:txBody>
          <a:bodyPr wrap="square" lIns="0" tIns="0" rIns="0" bIns="0" rtlCol="0"/>
          <a:lstStyle/>
          <a:p>
            <a:endParaRPr/>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p:nvPr>
        </p:nvSpPr>
        <p:spPr>
          <a:xfrm>
            <a:off x="596900" y="1628805"/>
            <a:ext cx="5956300" cy="4619595"/>
          </a:xfrm>
        </p:spPr>
        <p:txBody>
          <a:bodyPr wrap="square" numCol="1" spcCol="288000">
            <a:noAutofit/>
          </a:bodyPr>
          <a:lstStyle>
            <a:lvl1pPr marL="285750" marR="0" indent="-285750" algn="l" defTabSz="914400" rtl="0" eaLnBrk="1" fontAlgn="auto" latinLnBrk="0" hangingPunct="1">
              <a:lnSpc>
                <a:spcPct val="90000"/>
              </a:lnSpc>
              <a:spcBef>
                <a:spcPts val="1000"/>
              </a:spcBef>
              <a:spcAft>
                <a:spcPts val="0"/>
              </a:spcAft>
              <a:buClr>
                <a:schemeClr val="accent2"/>
              </a:buClr>
              <a:buSzPct val="120000"/>
              <a:buFont typeface="Arial" panose="020B0604020202020204" pitchFamily="34" charset="0"/>
              <a:buChar char="•"/>
              <a:tabLst/>
              <a:defRPr sz="1600" b="0" i="0">
                <a:latin typeface="Corbel" panose="020B0503020204020204" pitchFamily="34" charset="0"/>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2758C03-72F3-484F-8254-B0225CE14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pic>
        <p:nvPicPr>
          <p:cNvPr id="15" name="Picture 14">
            <a:extLst>
              <a:ext uri="{FF2B5EF4-FFF2-40B4-BE49-F238E27FC236}">
                <a16:creationId xmlns:a16="http://schemas.microsoft.com/office/drawing/2014/main" id="{3601D996-E54E-884B-954F-79FD79A5C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
        <p:nvSpPr>
          <p:cNvPr id="4" name="Content Placeholder 3">
            <a:extLst>
              <a:ext uri="{FF2B5EF4-FFF2-40B4-BE49-F238E27FC236}">
                <a16:creationId xmlns:a16="http://schemas.microsoft.com/office/drawing/2014/main" id="{DD86495F-43C7-0C48-A959-911DEE541B28}"/>
              </a:ext>
            </a:extLst>
          </p:cNvPr>
          <p:cNvSpPr>
            <a:spLocks noGrp="1"/>
          </p:cNvSpPr>
          <p:nvPr>
            <p:ph sz="quarter" idx="15" hasCustomPrompt="1"/>
          </p:nvPr>
        </p:nvSpPr>
        <p:spPr>
          <a:xfrm>
            <a:off x="6696710" y="1628805"/>
            <a:ext cx="4007804" cy="4619595"/>
          </a:xfrm>
        </p:spPr>
        <p:txBody>
          <a:bodyPr>
            <a:normAutofit/>
          </a:bodyPr>
          <a:lstStyle>
            <a:lvl1pPr marL="0" indent="0">
              <a:buNone/>
              <a:defRPr sz="1600">
                <a:solidFill>
                  <a:schemeClr val="tx1"/>
                </a:solidFill>
              </a:defRPr>
            </a:lvl1pPr>
          </a:lstStyle>
          <a:p>
            <a:r>
              <a:rPr lang="en-US" dirty="0"/>
              <a:t>Click here to add content</a:t>
            </a:r>
          </a:p>
        </p:txBody>
      </p:sp>
      <p:sp>
        <p:nvSpPr>
          <p:cNvPr id="12" name="object 2">
            <a:extLst>
              <a:ext uri="{FF2B5EF4-FFF2-40B4-BE49-F238E27FC236}">
                <a16:creationId xmlns:a16="http://schemas.microsoft.com/office/drawing/2014/main" id="{1A66E6C7-17AA-224D-B33E-ECF0ECDAF15A}"/>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accent1"/>
          </a:solidFill>
        </p:spPr>
        <p:txBody>
          <a:bodyPr wrap="square" lIns="0" tIns="0" rIns="0" bIns="0" rtlCol="0"/>
          <a:lstStyle/>
          <a:p>
            <a:endParaRPr/>
          </a:p>
        </p:txBody>
      </p:sp>
      <p:sp>
        <p:nvSpPr>
          <p:cNvPr id="16" name="Slide Number Placeholder 5">
            <a:extLst>
              <a:ext uri="{FF2B5EF4-FFF2-40B4-BE49-F238E27FC236}">
                <a16:creationId xmlns:a16="http://schemas.microsoft.com/office/drawing/2014/main" id="{014E9326-7653-7B4C-8F04-9A4F06DA1DD7}"/>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bg1"/>
                </a:solidFill>
                <a:latin typeface="Corbel" panose="020B0503020204020204"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07537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lumn and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AF0B0E-3E59-6C4E-811C-D86C1C39FF27}"/>
              </a:ext>
            </a:extLst>
          </p:cNvPr>
          <p:cNvSpPr>
            <a:spLocks noGrp="1"/>
          </p:cNvSpPr>
          <p:nvPr>
            <p:ph type="pic" sz="quarter" idx="14" hasCustomPrompt="1"/>
          </p:nvPr>
        </p:nvSpPr>
        <p:spPr>
          <a:xfrm>
            <a:off x="8346440" y="0"/>
            <a:ext cx="3554924" cy="6858000"/>
          </a:xfrm>
        </p:spPr>
        <p:txBody>
          <a:bodyPr>
            <a:normAutofit/>
          </a:bodyPr>
          <a:lstStyle>
            <a:lvl1pPr marL="0" indent="0">
              <a:buNone/>
              <a:defRPr sz="1600"/>
            </a:lvl1pPr>
          </a:lstStyle>
          <a:p>
            <a:r>
              <a:rPr lang="en-US" dirty="0"/>
              <a:t>Click here to </a:t>
            </a:r>
            <a:br>
              <a:rPr lang="en-US" dirty="0"/>
            </a:br>
            <a:r>
              <a:rPr lang="en-US" dirty="0"/>
              <a:t>add a picture</a:t>
            </a:r>
          </a:p>
        </p:txBody>
      </p:sp>
      <p:sp>
        <p:nvSpPr>
          <p:cNvPr id="11" name="object 3">
            <a:extLst>
              <a:ext uri="{FF2B5EF4-FFF2-40B4-BE49-F238E27FC236}">
                <a16:creationId xmlns:a16="http://schemas.microsoft.com/office/drawing/2014/main" id="{FD5F9E4C-C999-5643-93BE-4A8666CF0D8C}"/>
              </a:ext>
            </a:extLst>
          </p:cNvPr>
          <p:cNvSpPr/>
          <p:nvPr userDrawn="1"/>
        </p:nvSpPr>
        <p:spPr>
          <a:xfrm>
            <a:off x="0" y="0"/>
            <a:ext cx="8346440" cy="6858000"/>
          </a:xfrm>
          <a:custGeom>
            <a:avLst/>
            <a:gdLst/>
            <a:ahLst/>
            <a:cxnLst/>
            <a:rect l="l" t="t" r="r" b="b"/>
            <a:pathLst>
              <a:path w="8346440" h="6858000">
                <a:moveTo>
                  <a:pt x="0" y="6858000"/>
                </a:moveTo>
                <a:lnTo>
                  <a:pt x="8346058" y="6858000"/>
                </a:lnTo>
                <a:lnTo>
                  <a:pt x="8346058" y="0"/>
                </a:lnTo>
                <a:lnTo>
                  <a:pt x="0" y="0"/>
                </a:lnTo>
                <a:lnTo>
                  <a:pt x="0" y="685800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56FC3FED-CF9B-1C4E-B1C0-A4DB01D630E8}"/>
              </a:ext>
            </a:extLst>
          </p:cNvPr>
          <p:cNvSpPr>
            <a:spLocks noGrp="1"/>
          </p:cNvSpPr>
          <p:nvPr>
            <p:ph type="title" hasCustomPrompt="1"/>
          </p:nvPr>
        </p:nvSpPr>
        <p:spPr>
          <a:xfrm>
            <a:off x="596452" y="500062"/>
            <a:ext cx="7099748" cy="900000"/>
          </a:xfrm>
        </p:spPr>
        <p:txBody>
          <a:bodyPr>
            <a:normAutofit/>
          </a:bodyPr>
          <a:lstStyle>
            <a:lvl1pPr>
              <a:defRPr sz="3000" b="1" i="0">
                <a:solidFill>
                  <a:schemeClr val="bg1"/>
                </a:solidFill>
                <a:latin typeface="Corbel" panose="020B0503020204020204" pitchFamily="34" charset="0"/>
              </a:defRPr>
            </a:lvl1pPr>
          </a:lstStyle>
          <a:p>
            <a:r>
              <a:rPr lang="en-US" dirty="0"/>
              <a:t>Click to edit main heading here</a:t>
            </a:r>
          </a:p>
        </p:txBody>
      </p:sp>
      <p:sp>
        <p:nvSpPr>
          <p:cNvPr id="7" name="object 2">
            <a:extLst>
              <a:ext uri="{FF2B5EF4-FFF2-40B4-BE49-F238E27FC236}">
                <a16:creationId xmlns:a16="http://schemas.microsoft.com/office/drawing/2014/main" id="{5414022F-229C-8147-882D-455717B64B46}"/>
              </a:ext>
            </a:extLst>
          </p:cNvPr>
          <p:cNvSpPr/>
          <p:nvPr userDrawn="1"/>
        </p:nvSpPr>
        <p:spPr>
          <a:xfrm>
            <a:off x="0" y="2975610"/>
            <a:ext cx="453390" cy="906780"/>
          </a:xfrm>
          <a:custGeom>
            <a:avLst/>
            <a:gdLst/>
            <a:ahLst/>
            <a:cxnLst/>
            <a:rect l="l" t="t" r="r" b="b"/>
            <a:pathLst>
              <a:path w="453390" h="906779">
                <a:moveTo>
                  <a:pt x="0" y="0"/>
                </a:moveTo>
                <a:lnTo>
                  <a:pt x="0" y="906437"/>
                </a:lnTo>
                <a:lnTo>
                  <a:pt x="46338" y="904097"/>
                </a:lnTo>
                <a:lnTo>
                  <a:pt x="91338" y="897229"/>
                </a:lnTo>
                <a:lnTo>
                  <a:pt x="134772" y="886061"/>
                </a:lnTo>
                <a:lnTo>
                  <a:pt x="176411" y="870821"/>
                </a:lnTo>
                <a:lnTo>
                  <a:pt x="216028" y="851737"/>
                </a:lnTo>
                <a:lnTo>
                  <a:pt x="253396" y="829036"/>
                </a:lnTo>
                <a:lnTo>
                  <a:pt x="288285" y="802946"/>
                </a:lnTo>
                <a:lnTo>
                  <a:pt x="320470" y="773695"/>
                </a:lnTo>
                <a:lnTo>
                  <a:pt x="349721" y="741510"/>
                </a:lnTo>
                <a:lnTo>
                  <a:pt x="375811" y="706621"/>
                </a:lnTo>
                <a:lnTo>
                  <a:pt x="398512" y="669253"/>
                </a:lnTo>
                <a:lnTo>
                  <a:pt x="417596" y="629636"/>
                </a:lnTo>
                <a:lnTo>
                  <a:pt x="432836" y="587997"/>
                </a:lnTo>
                <a:lnTo>
                  <a:pt x="444004" y="544563"/>
                </a:lnTo>
                <a:lnTo>
                  <a:pt x="450872" y="499563"/>
                </a:lnTo>
                <a:lnTo>
                  <a:pt x="453212" y="453224"/>
                </a:lnTo>
                <a:lnTo>
                  <a:pt x="450872" y="406884"/>
                </a:lnTo>
                <a:lnTo>
                  <a:pt x="444004" y="361882"/>
                </a:lnTo>
                <a:lnTo>
                  <a:pt x="432836" y="318446"/>
                </a:lnTo>
                <a:lnTo>
                  <a:pt x="417596" y="276806"/>
                </a:lnTo>
                <a:lnTo>
                  <a:pt x="398512" y="237187"/>
                </a:lnTo>
                <a:lnTo>
                  <a:pt x="375811" y="199819"/>
                </a:lnTo>
                <a:lnTo>
                  <a:pt x="349721" y="164928"/>
                </a:lnTo>
                <a:lnTo>
                  <a:pt x="320470" y="132743"/>
                </a:lnTo>
                <a:lnTo>
                  <a:pt x="288285" y="103492"/>
                </a:lnTo>
                <a:lnTo>
                  <a:pt x="253396" y="77401"/>
                </a:lnTo>
                <a:lnTo>
                  <a:pt x="216028" y="54700"/>
                </a:lnTo>
                <a:lnTo>
                  <a:pt x="176411" y="35615"/>
                </a:lnTo>
                <a:lnTo>
                  <a:pt x="134772" y="20375"/>
                </a:lnTo>
                <a:lnTo>
                  <a:pt x="91338" y="9207"/>
                </a:lnTo>
                <a:lnTo>
                  <a:pt x="46338" y="2339"/>
                </a:lnTo>
                <a:lnTo>
                  <a:pt x="0" y="0"/>
                </a:lnTo>
                <a:close/>
              </a:path>
            </a:pathLst>
          </a:custGeom>
          <a:solidFill>
            <a:schemeClr val="bg1"/>
          </a:solidFill>
        </p:spPr>
        <p:txBody>
          <a:bodyPr wrap="square" lIns="0" tIns="0" rIns="0" bIns="0" rtlCol="0"/>
          <a:lstStyle/>
          <a:p>
            <a:endParaRPr/>
          </a:p>
        </p:txBody>
      </p:sp>
      <p:sp>
        <p:nvSpPr>
          <p:cNvPr id="10" name="object 6">
            <a:extLst>
              <a:ext uri="{FF2B5EF4-FFF2-40B4-BE49-F238E27FC236}">
                <a16:creationId xmlns:a16="http://schemas.microsoft.com/office/drawing/2014/main" id="{667FE58B-26BB-2644-B9C0-01A3D4D04B89}"/>
              </a:ext>
            </a:extLst>
          </p:cNvPr>
          <p:cNvSpPr/>
          <p:nvPr userDrawn="1"/>
        </p:nvSpPr>
        <p:spPr>
          <a:xfrm>
            <a:off x="719999" y="1440000"/>
            <a:ext cx="6976201" cy="68401"/>
          </a:xfrm>
          <a:custGeom>
            <a:avLst/>
            <a:gdLst/>
            <a:ahLst/>
            <a:cxnLst/>
            <a:rect l="l" t="t" r="r" b="b"/>
            <a:pathLst>
              <a:path w="9984105">
                <a:moveTo>
                  <a:pt x="0" y="0"/>
                </a:moveTo>
                <a:lnTo>
                  <a:pt x="9984054" y="0"/>
                </a:lnTo>
              </a:path>
            </a:pathLst>
          </a:custGeom>
          <a:ln w="6350">
            <a:solidFill>
              <a:schemeClr val="bg1"/>
            </a:solidFill>
          </a:ln>
        </p:spPr>
        <p:txBody>
          <a:bodyPr wrap="square" lIns="0" tIns="0" rIns="0" bIns="0" rtlCol="0"/>
          <a:lstStyle/>
          <a:p>
            <a:endParaRPr/>
          </a:p>
        </p:txBody>
      </p:sp>
      <p:sp>
        <p:nvSpPr>
          <p:cNvPr id="6" name="Slide Number Placeholder 5">
            <a:extLst>
              <a:ext uri="{FF2B5EF4-FFF2-40B4-BE49-F238E27FC236}">
                <a16:creationId xmlns:a16="http://schemas.microsoft.com/office/drawing/2014/main" id="{9450C463-450B-254B-B13C-DF19FE298332}"/>
              </a:ext>
            </a:extLst>
          </p:cNvPr>
          <p:cNvSpPr>
            <a:spLocks noGrp="1"/>
          </p:cNvSpPr>
          <p:nvPr>
            <p:ph type="sldNum" sz="quarter" idx="12"/>
          </p:nvPr>
        </p:nvSpPr>
        <p:spPr>
          <a:xfrm>
            <a:off x="1" y="3278122"/>
            <a:ext cx="453390" cy="301756"/>
          </a:xfrm>
        </p:spPr>
        <p:txBody>
          <a:bodyPr lIns="0" tIns="0" rIns="0" bIns="0"/>
          <a:lstStyle>
            <a:lvl1pPr algn="ctr">
              <a:defRPr sz="1600" b="1" i="0">
                <a:solidFill>
                  <a:schemeClr val="accent1"/>
                </a:solidFill>
                <a:latin typeface="Corbel" panose="020B0503020204020204" pitchFamily="34" charset="0"/>
              </a:defRPr>
            </a:lvl1pPr>
          </a:lstStyle>
          <a:p>
            <a:fld id="{B6F15528-21DE-4FAA-801E-634DDDAF4B2B}" type="slidenum">
              <a:rPr lang="en-GB" smtClean="0"/>
              <a:pPr/>
              <a:t>‹#›</a:t>
            </a:fld>
            <a:endParaRPr lang="en-GB" dirty="0"/>
          </a:p>
        </p:txBody>
      </p:sp>
      <p:sp>
        <p:nvSpPr>
          <p:cNvPr id="14" name="Text Placeholder 13">
            <a:extLst>
              <a:ext uri="{FF2B5EF4-FFF2-40B4-BE49-F238E27FC236}">
                <a16:creationId xmlns:a16="http://schemas.microsoft.com/office/drawing/2014/main" id="{594F81A1-C7C8-3843-821E-0C546E17F187}"/>
              </a:ext>
            </a:extLst>
          </p:cNvPr>
          <p:cNvSpPr>
            <a:spLocks noGrp="1"/>
          </p:cNvSpPr>
          <p:nvPr>
            <p:ph type="body" sz="quarter" idx="13" hasCustomPrompt="1"/>
          </p:nvPr>
        </p:nvSpPr>
        <p:spPr>
          <a:xfrm>
            <a:off x="596900" y="1628800"/>
            <a:ext cx="7099300" cy="4619600"/>
          </a:xfrm>
        </p:spPr>
        <p:txBody>
          <a:bodyPr wrap="square" numCol="1" spcCol="28800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bg1"/>
                </a:solidFill>
                <a:latin typeface="Corbel" panose="020B0503020204020204" pitchFamily="34" charset="0"/>
              </a:defRPr>
            </a:lvl1pPr>
          </a:lstStyle>
          <a:p>
            <a:pPr lvl="0"/>
            <a:r>
              <a:rPr lang="en-US" b="0" i="0" dirty="0">
                <a:latin typeface="Gotham Rounded Book" pitchFamily="2" charset="0"/>
              </a:rPr>
              <a:t>Click here to add your paragraph</a:t>
            </a:r>
            <a:endParaRPr lang="en-US" dirty="0"/>
          </a:p>
        </p:txBody>
      </p:sp>
      <p:pic>
        <p:nvPicPr>
          <p:cNvPr id="15" name="Picture 14">
            <a:extLst>
              <a:ext uri="{FF2B5EF4-FFF2-40B4-BE49-F238E27FC236}">
                <a16:creationId xmlns:a16="http://schemas.microsoft.com/office/drawing/2014/main" id="{F4FAF401-0BC1-5241-B6A6-715900EC63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592607" y="3260928"/>
            <a:ext cx="6912000" cy="336145"/>
          </a:xfrm>
          <a:prstGeom prst="rect">
            <a:avLst/>
          </a:prstGeom>
        </p:spPr>
      </p:pic>
      <p:pic>
        <p:nvPicPr>
          <p:cNvPr id="16" name="Picture 15">
            <a:extLst>
              <a:ext uri="{FF2B5EF4-FFF2-40B4-BE49-F238E27FC236}">
                <a16:creationId xmlns:a16="http://schemas.microsoft.com/office/drawing/2014/main" id="{F46431C3-EBB2-F941-97F3-7159A59571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2544" y="6165304"/>
            <a:ext cx="702426" cy="474138"/>
          </a:xfrm>
          <a:prstGeom prst="rect">
            <a:avLst/>
          </a:prstGeom>
        </p:spPr>
      </p:pic>
    </p:spTree>
    <p:extLst>
      <p:ext uri="{BB962C8B-B14F-4D97-AF65-F5344CB8AC3E}">
        <p14:creationId xmlns:p14="http://schemas.microsoft.com/office/powerpoint/2010/main" val="236729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2.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9CD89-E44D-1E4A-BFF0-7284CEB2ABB1}"/>
              </a:ext>
            </a:extLst>
          </p:cNvPr>
          <p:cNvSpPr>
            <a:spLocks noGrp="1"/>
          </p:cNvSpPr>
          <p:nvPr>
            <p:ph type="title"/>
          </p:nvPr>
        </p:nvSpPr>
        <p:spPr>
          <a:xfrm>
            <a:off x="838200" y="365125"/>
            <a:ext cx="10515600" cy="900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435917-7C7B-6141-AB69-93473CB39E72}"/>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C0FDBD-9393-D247-96A9-74F1EB506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317FD8-5BA3-414B-9C83-604642F36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7F756F-99DE-0D48-A2CE-14E1F1DEF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236322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00" rtl="0" eaLnBrk="1" latinLnBrk="0" hangingPunct="1">
        <a:lnSpc>
          <a:spcPct val="90000"/>
        </a:lnSpc>
        <a:spcBef>
          <a:spcPct val="0"/>
        </a:spcBef>
        <a:buNone/>
        <a:defRPr sz="3000" b="1" i="0" kern="1200">
          <a:solidFill>
            <a:schemeClr val="accent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20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12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120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SzPct val="12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60000"/>
            <a:lumOff val="40000"/>
          </a:schemeClr>
        </a:buClr>
        <a:buSzPct val="12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B0E4A-FFD7-4339-A96D-46EE08CCC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9C3A19-8CCD-4F0D-B3FA-3B331582A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AEE3DA-20BA-406E-B6FC-EA0E7CA1C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A53BF-0F05-43C4-A493-ACB4A4C7377B}" type="datetimeFigureOut">
              <a:rPr lang="en-GB" smtClean="0"/>
              <a:t>06/07/2021</a:t>
            </a:fld>
            <a:endParaRPr lang="en-GB"/>
          </a:p>
        </p:txBody>
      </p:sp>
      <p:sp>
        <p:nvSpPr>
          <p:cNvPr id="5" name="Footer Placeholder 4">
            <a:extLst>
              <a:ext uri="{FF2B5EF4-FFF2-40B4-BE49-F238E27FC236}">
                <a16:creationId xmlns:a16="http://schemas.microsoft.com/office/drawing/2014/main" id="{EC2E9D02-E6F7-438F-892A-023D8E191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E20496-ECA2-4B5B-9F96-43B6244BF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77DF-BE78-4ACE-B9EA-0CFD74223B0A}" type="slidenum">
              <a:rPr lang="en-GB" smtClean="0"/>
              <a:t>‹#›</a:t>
            </a:fld>
            <a:endParaRPr lang="en-GB"/>
          </a:p>
        </p:txBody>
      </p:sp>
    </p:spTree>
    <p:extLst>
      <p:ext uri="{BB962C8B-B14F-4D97-AF65-F5344CB8AC3E}">
        <p14:creationId xmlns:p14="http://schemas.microsoft.com/office/powerpoint/2010/main" val="24727679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hyperlink" Target="http://www.healthinnovationnetwork.com/acp" TargetMode="Externa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88BEEA-C102-BF4C-89B2-64B3F44FF0E5}"/>
              </a:ext>
            </a:extLst>
          </p:cNvPr>
          <p:cNvSpPr>
            <a:spLocks noGrp="1"/>
          </p:cNvSpPr>
          <p:nvPr>
            <p:ph type="pic" sz="quarter" idx="14"/>
          </p:nvPr>
        </p:nvSpPr>
        <p:spPr/>
      </p:sp>
      <p:sp>
        <p:nvSpPr>
          <p:cNvPr id="6" name="Title 5">
            <a:extLst>
              <a:ext uri="{FF2B5EF4-FFF2-40B4-BE49-F238E27FC236}">
                <a16:creationId xmlns:a16="http://schemas.microsoft.com/office/drawing/2014/main" id="{DE7059DC-8487-8E48-9000-C4325F4CDB6C}"/>
              </a:ext>
            </a:extLst>
          </p:cNvPr>
          <p:cNvSpPr>
            <a:spLocks noGrp="1"/>
          </p:cNvSpPr>
          <p:nvPr>
            <p:ph type="ctrTitle"/>
          </p:nvPr>
        </p:nvSpPr>
        <p:spPr>
          <a:xfrm>
            <a:off x="609600" y="965200"/>
            <a:ext cx="7229582" cy="2387600"/>
          </a:xfrm>
        </p:spPr>
        <p:txBody>
          <a:bodyPr>
            <a:normAutofit fontScale="90000"/>
          </a:bodyPr>
          <a:lstStyle/>
          <a:p>
            <a:r>
              <a:rPr lang="en-GB" dirty="0"/>
              <a:t>HIN Summary of Urgent and Advanced Care Planning Accelerator Programme </a:t>
            </a:r>
            <a:endParaRPr lang="en-US" dirty="0"/>
          </a:p>
        </p:txBody>
      </p:sp>
      <p:sp>
        <p:nvSpPr>
          <p:cNvPr id="7" name="Subtitle 6">
            <a:extLst>
              <a:ext uri="{FF2B5EF4-FFF2-40B4-BE49-F238E27FC236}">
                <a16:creationId xmlns:a16="http://schemas.microsoft.com/office/drawing/2014/main" id="{DAF1BE88-66C4-1340-8C5E-0B540F8F7466}"/>
              </a:ext>
            </a:extLst>
          </p:cNvPr>
          <p:cNvSpPr>
            <a:spLocks noGrp="1"/>
          </p:cNvSpPr>
          <p:nvPr>
            <p:ph type="subTitle" idx="1"/>
          </p:nvPr>
        </p:nvSpPr>
        <p:spPr/>
        <p:txBody>
          <a:bodyPr>
            <a:normAutofit fontScale="92500" lnSpcReduction="10000"/>
          </a:bodyPr>
          <a:lstStyle/>
          <a:p>
            <a:r>
              <a:rPr lang="en-US" dirty="0"/>
              <a:t>Ellen Pirie</a:t>
            </a:r>
          </a:p>
        </p:txBody>
      </p:sp>
      <p:sp>
        <p:nvSpPr>
          <p:cNvPr id="9" name="Text Placeholder 8">
            <a:extLst>
              <a:ext uri="{FF2B5EF4-FFF2-40B4-BE49-F238E27FC236}">
                <a16:creationId xmlns:a16="http://schemas.microsoft.com/office/drawing/2014/main" id="{656F624A-4E85-474A-B759-8D532FD0FF8B}"/>
              </a:ext>
            </a:extLst>
          </p:cNvPr>
          <p:cNvSpPr>
            <a:spLocks noGrp="1"/>
          </p:cNvSpPr>
          <p:nvPr>
            <p:ph type="body" sz="quarter" idx="15"/>
          </p:nvPr>
        </p:nvSpPr>
        <p:spPr/>
        <p:txBody>
          <a:bodyPr/>
          <a:lstStyle/>
          <a:p>
            <a:r>
              <a:rPr lang="en-US" dirty="0"/>
              <a:t>6</a:t>
            </a:r>
            <a:r>
              <a:rPr lang="en-US" baseline="30000" dirty="0"/>
              <a:t>th</a:t>
            </a:r>
            <a:r>
              <a:rPr lang="en-US" dirty="0"/>
              <a:t> July 2021</a:t>
            </a:r>
          </a:p>
        </p:txBody>
      </p:sp>
    </p:spTree>
    <p:extLst>
      <p:ext uri="{BB962C8B-B14F-4D97-AF65-F5344CB8AC3E}">
        <p14:creationId xmlns:p14="http://schemas.microsoft.com/office/powerpoint/2010/main" val="290482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7D2-6751-43C2-B88B-EFBA4B4BEF5B}"/>
              </a:ext>
            </a:extLst>
          </p:cNvPr>
          <p:cNvSpPr>
            <a:spLocks noGrp="1"/>
          </p:cNvSpPr>
          <p:nvPr>
            <p:ph type="title"/>
          </p:nvPr>
        </p:nvSpPr>
        <p:spPr/>
        <p:txBody>
          <a:bodyPr/>
          <a:lstStyle/>
          <a:p>
            <a:r>
              <a:rPr lang="en-GB" dirty="0"/>
              <a:t>Key Findings Across Projects</a:t>
            </a:r>
          </a:p>
        </p:txBody>
      </p:sp>
      <p:sp>
        <p:nvSpPr>
          <p:cNvPr id="3" name="Text Placeholder 2">
            <a:extLst>
              <a:ext uri="{FF2B5EF4-FFF2-40B4-BE49-F238E27FC236}">
                <a16:creationId xmlns:a16="http://schemas.microsoft.com/office/drawing/2014/main" id="{3412478E-F9BE-44C6-B946-560D7BA60802}"/>
              </a:ext>
            </a:extLst>
          </p:cNvPr>
          <p:cNvSpPr>
            <a:spLocks noGrp="1"/>
          </p:cNvSpPr>
          <p:nvPr>
            <p:ph type="body" sz="quarter" idx="13"/>
          </p:nvPr>
        </p:nvSpPr>
        <p:spPr>
          <a:xfrm>
            <a:off x="596900" y="1895934"/>
            <a:ext cx="10519738" cy="4619594"/>
          </a:xfrm>
        </p:spPr>
        <p:txBody>
          <a:bodyPr numCol="1"/>
          <a:lstStyle/>
          <a:p>
            <a:pPr marL="0" indent="0">
              <a:buNone/>
            </a:pPr>
            <a:r>
              <a:rPr lang="en-GB" sz="2800" dirty="0"/>
              <a:t>5. Getting data to assess impact has been challenging </a:t>
            </a:r>
          </a:p>
          <a:p>
            <a:r>
              <a:rPr lang="en-GB" sz="2800" dirty="0"/>
              <a:t>Hard to track the CMC activity of staff who move frequently around between various sites and departments</a:t>
            </a:r>
          </a:p>
          <a:p>
            <a:r>
              <a:rPr lang="en-GB" sz="2800" dirty="0"/>
              <a:t>CMC site based reporting data has not always available been available quickly,  as their analyst resources are currently undertaking the development of a new data warehouse.</a:t>
            </a:r>
          </a:p>
          <a:p>
            <a:r>
              <a:rPr lang="en-GB" sz="2800" dirty="0"/>
              <a:t>Ideally, we would want to track longer term measures, such as increase in people achieving their preferred place of care/ death (PPC/PPD), admissions avoided. However, our timescale was too short for this.</a:t>
            </a:r>
          </a:p>
        </p:txBody>
      </p:sp>
    </p:spTree>
    <p:extLst>
      <p:ext uri="{BB962C8B-B14F-4D97-AF65-F5344CB8AC3E}">
        <p14:creationId xmlns:p14="http://schemas.microsoft.com/office/powerpoint/2010/main" val="377981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FEBC-D225-4B8C-8437-4BC6A84C4A57}"/>
              </a:ext>
            </a:extLst>
          </p:cNvPr>
          <p:cNvSpPr>
            <a:spLocks noGrp="1"/>
          </p:cNvSpPr>
          <p:nvPr>
            <p:ph type="title"/>
          </p:nvPr>
        </p:nvSpPr>
        <p:spPr/>
        <p:txBody>
          <a:bodyPr/>
          <a:lstStyle/>
          <a:p>
            <a:r>
              <a:rPr lang="en-GB" dirty="0"/>
              <a:t>Recommendations</a:t>
            </a:r>
          </a:p>
        </p:txBody>
      </p:sp>
      <p:sp>
        <p:nvSpPr>
          <p:cNvPr id="3" name="Text Placeholder 2">
            <a:extLst>
              <a:ext uri="{FF2B5EF4-FFF2-40B4-BE49-F238E27FC236}">
                <a16:creationId xmlns:a16="http://schemas.microsoft.com/office/drawing/2014/main" id="{E73D310D-52E4-4FA6-B89C-4C893088C4B3}"/>
              </a:ext>
            </a:extLst>
          </p:cNvPr>
          <p:cNvSpPr>
            <a:spLocks noGrp="1"/>
          </p:cNvSpPr>
          <p:nvPr>
            <p:ph type="body" sz="quarter" idx="13"/>
          </p:nvPr>
        </p:nvSpPr>
        <p:spPr>
          <a:xfrm>
            <a:off x="596900" y="2039772"/>
            <a:ext cx="10107204" cy="4619594"/>
          </a:xfrm>
        </p:spPr>
        <p:txBody>
          <a:bodyPr numCol="1"/>
          <a:lstStyle/>
          <a:p>
            <a:r>
              <a:rPr lang="en-GB" sz="3200" dirty="0"/>
              <a:t>Shared digital advance &amp; urgent care planning should be part of organisation’s strategic planning.</a:t>
            </a:r>
          </a:p>
          <a:p>
            <a:pPr marL="0" indent="0">
              <a:buNone/>
            </a:pPr>
            <a:endParaRPr lang="en-GB" sz="3200" dirty="0"/>
          </a:p>
          <a:p>
            <a:r>
              <a:rPr lang="en-GB" sz="3200" dirty="0"/>
              <a:t>Sustainable resources for leadership and training are required.</a:t>
            </a:r>
          </a:p>
        </p:txBody>
      </p:sp>
    </p:spTree>
    <p:extLst>
      <p:ext uri="{BB962C8B-B14F-4D97-AF65-F5344CB8AC3E}">
        <p14:creationId xmlns:p14="http://schemas.microsoft.com/office/powerpoint/2010/main" val="223066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FEBC-D225-4B8C-8437-4BC6A84C4A57}"/>
              </a:ext>
            </a:extLst>
          </p:cNvPr>
          <p:cNvSpPr>
            <a:spLocks noGrp="1"/>
          </p:cNvSpPr>
          <p:nvPr>
            <p:ph type="title"/>
          </p:nvPr>
        </p:nvSpPr>
        <p:spPr/>
        <p:txBody>
          <a:bodyPr/>
          <a:lstStyle/>
          <a:p>
            <a:r>
              <a:rPr lang="en-GB" dirty="0"/>
              <a:t>Recommendations</a:t>
            </a:r>
          </a:p>
        </p:txBody>
      </p:sp>
      <p:sp>
        <p:nvSpPr>
          <p:cNvPr id="3" name="Text Placeholder 2">
            <a:extLst>
              <a:ext uri="{FF2B5EF4-FFF2-40B4-BE49-F238E27FC236}">
                <a16:creationId xmlns:a16="http://schemas.microsoft.com/office/drawing/2014/main" id="{E73D310D-52E4-4FA6-B89C-4C893088C4B3}"/>
              </a:ext>
            </a:extLst>
          </p:cNvPr>
          <p:cNvSpPr>
            <a:spLocks noGrp="1"/>
          </p:cNvSpPr>
          <p:nvPr>
            <p:ph type="body" sz="quarter" idx="13"/>
          </p:nvPr>
        </p:nvSpPr>
        <p:spPr/>
        <p:txBody>
          <a:bodyPr numCol="1"/>
          <a:lstStyle/>
          <a:p>
            <a:r>
              <a:rPr lang="en-GB" sz="3200" dirty="0"/>
              <a:t>The culture and skills required need to be developed and embedded across the wider clinical workforce and supporting services (e.g., IT, HR, medical education).</a:t>
            </a:r>
          </a:p>
          <a:p>
            <a:pPr marL="0" indent="0">
              <a:buNone/>
            </a:pPr>
            <a:endParaRPr lang="en-GB" sz="3200" dirty="0"/>
          </a:p>
          <a:p>
            <a:r>
              <a:rPr lang="en-GB" sz="3200" dirty="0"/>
              <a:t> Technology solutions should be better integrated (e.g., with organisational user directories and with primary and secondary care record systems) and more responsive (e.g., enabling </a:t>
            </a:r>
            <a:r>
              <a:rPr lang="en-GB" sz="3200" dirty="0" err="1"/>
              <a:t>adhoc</a:t>
            </a:r>
            <a:r>
              <a:rPr lang="en-GB" sz="3200" dirty="0"/>
              <a:t> local reporting) to make spread and adoption of shared digital care planning easier, more effective and higher quality.</a:t>
            </a:r>
          </a:p>
        </p:txBody>
      </p:sp>
    </p:spTree>
    <p:extLst>
      <p:ext uri="{BB962C8B-B14F-4D97-AF65-F5344CB8AC3E}">
        <p14:creationId xmlns:p14="http://schemas.microsoft.com/office/powerpoint/2010/main" val="392101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A332D0-A853-4282-BF6A-DEC85773FFAC}"/>
              </a:ext>
            </a:extLst>
          </p:cNvPr>
          <p:cNvSpPr>
            <a:spLocks noGrp="1"/>
          </p:cNvSpPr>
          <p:nvPr>
            <p:ph type="body" sz="quarter" idx="13"/>
          </p:nvPr>
        </p:nvSpPr>
        <p:spPr/>
        <p:txBody>
          <a:bodyPr numCol="1"/>
          <a:lstStyle/>
          <a:p>
            <a:pPr marL="0" indent="0">
              <a:buNone/>
            </a:pPr>
            <a:r>
              <a:rPr lang="en-GB" sz="2400" dirty="0"/>
              <a:t>Please see our webpage for the resources from this programme</a:t>
            </a:r>
          </a:p>
          <a:p>
            <a:r>
              <a:rPr lang="en-GB" sz="2400" dirty="0"/>
              <a:t>Project posters </a:t>
            </a:r>
          </a:p>
          <a:p>
            <a:r>
              <a:rPr lang="en-GB" sz="2400" dirty="0"/>
              <a:t>Presentations will be added</a:t>
            </a:r>
          </a:p>
          <a:p>
            <a:r>
              <a:rPr lang="en-GB" sz="2400" dirty="0"/>
              <a:t>Case study videos</a:t>
            </a:r>
          </a:p>
          <a:p>
            <a:r>
              <a:rPr lang="en-GB" sz="2400" dirty="0"/>
              <a:t>Materials that teams are happy to share</a:t>
            </a:r>
          </a:p>
          <a:p>
            <a:r>
              <a:rPr lang="en-GB" sz="2400" dirty="0"/>
              <a:t>Recordings of today’s sessions will be added</a:t>
            </a:r>
          </a:p>
          <a:p>
            <a:endParaRPr lang="en-GB" sz="2400" dirty="0"/>
          </a:p>
          <a:p>
            <a:r>
              <a:rPr lang="en-GB" sz="2400" dirty="0">
                <a:hlinkClick r:id="rId2"/>
              </a:rPr>
              <a:t>www.healthinnovationnetwork.com/acp</a:t>
            </a:r>
            <a:endParaRPr lang="en-GB" sz="2400" dirty="0"/>
          </a:p>
          <a:p>
            <a:endParaRPr lang="en-GB" sz="2400" dirty="0"/>
          </a:p>
        </p:txBody>
      </p:sp>
      <p:sp>
        <p:nvSpPr>
          <p:cNvPr id="5" name="Title 4">
            <a:extLst>
              <a:ext uri="{FF2B5EF4-FFF2-40B4-BE49-F238E27FC236}">
                <a16:creationId xmlns:a16="http://schemas.microsoft.com/office/drawing/2014/main" id="{D1C85E81-B982-43A5-9AD3-5FE0FFE79DB7}"/>
              </a:ext>
            </a:extLst>
          </p:cNvPr>
          <p:cNvSpPr>
            <a:spLocks noGrp="1"/>
          </p:cNvSpPr>
          <p:nvPr>
            <p:ph type="title"/>
          </p:nvPr>
        </p:nvSpPr>
        <p:spPr/>
        <p:txBody>
          <a:bodyPr/>
          <a:lstStyle/>
          <a:p>
            <a:r>
              <a:rPr lang="en-GB" dirty="0"/>
              <a:t>Webpage</a:t>
            </a:r>
          </a:p>
        </p:txBody>
      </p:sp>
    </p:spTree>
    <p:extLst>
      <p:ext uri="{BB962C8B-B14F-4D97-AF65-F5344CB8AC3E}">
        <p14:creationId xmlns:p14="http://schemas.microsoft.com/office/powerpoint/2010/main" val="397226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0585BFC-0591-43A6-B40A-DCB608C3975B}"/>
              </a:ext>
            </a:extLst>
          </p:cNvPr>
          <p:cNvSpPr>
            <a:spLocks noGrp="1"/>
          </p:cNvSpPr>
          <p:nvPr>
            <p:ph type="pic" sz="quarter" idx="14"/>
          </p:nvPr>
        </p:nvSpPr>
        <p:spPr/>
      </p:sp>
      <p:sp>
        <p:nvSpPr>
          <p:cNvPr id="3" name="Title 2">
            <a:extLst>
              <a:ext uri="{FF2B5EF4-FFF2-40B4-BE49-F238E27FC236}">
                <a16:creationId xmlns:a16="http://schemas.microsoft.com/office/drawing/2014/main" id="{1D63B868-763C-46DC-8FFB-0FCC73431F52}"/>
              </a:ext>
            </a:extLst>
          </p:cNvPr>
          <p:cNvSpPr>
            <a:spLocks noGrp="1"/>
          </p:cNvSpPr>
          <p:nvPr>
            <p:ph type="ctrTitle"/>
          </p:nvPr>
        </p:nvSpPr>
        <p:spPr/>
        <p:txBody>
          <a:bodyPr/>
          <a:lstStyle/>
          <a:p>
            <a:r>
              <a:rPr lang="en-GB" dirty="0"/>
              <a:t>Thank you for attending our event</a:t>
            </a:r>
          </a:p>
        </p:txBody>
      </p:sp>
      <p:sp>
        <p:nvSpPr>
          <p:cNvPr id="4" name="Subtitle 3">
            <a:extLst>
              <a:ext uri="{FF2B5EF4-FFF2-40B4-BE49-F238E27FC236}">
                <a16:creationId xmlns:a16="http://schemas.microsoft.com/office/drawing/2014/main" id="{FDF7C6F7-7B31-4707-BC5D-C1E4999A75A3}"/>
              </a:ext>
            </a:extLst>
          </p:cNvPr>
          <p:cNvSpPr>
            <a:spLocks noGrp="1"/>
          </p:cNvSpPr>
          <p:nvPr>
            <p:ph type="subTitle" idx="1"/>
          </p:nvPr>
        </p:nvSpPr>
        <p:spPr/>
        <p:txBody>
          <a:bodyPr>
            <a:normAutofit fontScale="92500" lnSpcReduction="10000"/>
          </a:bodyPr>
          <a:lstStyle/>
          <a:p>
            <a:endParaRPr lang="en-GB"/>
          </a:p>
        </p:txBody>
      </p:sp>
      <p:sp>
        <p:nvSpPr>
          <p:cNvPr id="5" name="Text Placeholder 4">
            <a:extLst>
              <a:ext uri="{FF2B5EF4-FFF2-40B4-BE49-F238E27FC236}">
                <a16:creationId xmlns:a16="http://schemas.microsoft.com/office/drawing/2014/main" id="{2C5870BF-5D02-4A2A-85BB-F5701B432FF6}"/>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76263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D32C-DCF8-4C55-9E39-6D3DDB1007BF}"/>
              </a:ext>
            </a:extLst>
          </p:cNvPr>
          <p:cNvSpPr>
            <a:spLocks noGrp="1"/>
          </p:cNvSpPr>
          <p:nvPr>
            <p:ph type="title"/>
          </p:nvPr>
        </p:nvSpPr>
        <p:spPr/>
        <p:txBody>
          <a:bodyPr/>
          <a:lstStyle/>
          <a:p>
            <a:r>
              <a:rPr lang="en-GB" dirty="0"/>
              <a:t>Thank you to the project teams</a:t>
            </a:r>
          </a:p>
        </p:txBody>
      </p:sp>
      <p:sp>
        <p:nvSpPr>
          <p:cNvPr id="3" name="Text Placeholder 2">
            <a:extLst>
              <a:ext uri="{FF2B5EF4-FFF2-40B4-BE49-F238E27FC236}">
                <a16:creationId xmlns:a16="http://schemas.microsoft.com/office/drawing/2014/main" id="{090E297D-6C9F-4254-AE5C-662462E86A10}"/>
              </a:ext>
            </a:extLst>
          </p:cNvPr>
          <p:cNvSpPr>
            <a:spLocks noGrp="1"/>
          </p:cNvSpPr>
          <p:nvPr>
            <p:ph type="body" sz="quarter" idx="13"/>
          </p:nvPr>
        </p:nvSpPr>
        <p:spPr>
          <a:xfrm>
            <a:off x="596900" y="1628806"/>
            <a:ext cx="10786866" cy="4619594"/>
          </a:xfrm>
        </p:spPr>
        <p:txBody>
          <a:bodyPr numCol="1"/>
          <a:lstStyle/>
          <a:p>
            <a:pPr marL="0" indent="0" algn="ctr">
              <a:lnSpc>
                <a:spcPct val="150000"/>
              </a:lnSpc>
              <a:buNone/>
            </a:pPr>
            <a:r>
              <a:rPr lang="en-GB" sz="3200" dirty="0"/>
              <a:t>The HIN has been privileged to work with and support eight fantastic teams to improve the use and quality of advance and urgent care plans. The passion, determination and resilience shown by project staff to better meet patient’s needs and wishes during a pandemic was impressive and inspiring.</a:t>
            </a:r>
          </a:p>
        </p:txBody>
      </p:sp>
    </p:spTree>
    <p:extLst>
      <p:ext uri="{BB962C8B-B14F-4D97-AF65-F5344CB8AC3E}">
        <p14:creationId xmlns:p14="http://schemas.microsoft.com/office/powerpoint/2010/main" val="304251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83791-B5C8-4651-9A13-9776862EC5D1}"/>
              </a:ext>
            </a:extLst>
          </p:cNvPr>
          <p:cNvPicPr>
            <a:picLocks noChangeAspect="1"/>
          </p:cNvPicPr>
          <p:nvPr/>
        </p:nvPicPr>
        <p:blipFill>
          <a:blip r:embed="rId2"/>
          <a:stretch>
            <a:fillRect/>
          </a:stretch>
        </p:blipFill>
        <p:spPr>
          <a:xfrm>
            <a:off x="387853" y="0"/>
            <a:ext cx="10610952" cy="6858000"/>
          </a:xfrm>
          <a:prstGeom prst="rect">
            <a:avLst/>
          </a:prstGeom>
        </p:spPr>
      </p:pic>
    </p:spTree>
    <p:extLst>
      <p:ext uri="{BB962C8B-B14F-4D97-AF65-F5344CB8AC3E}">
        <p14:creationId xmlns:p14="http://schemas.microsoft.com/office/powerpoint/2010/main" val="399073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FEF0-7B14-425A-998D-47AB7A0F9642}"/>
              </a:ext>
            </a:extLst>
          </p:cNvPr>
          <p:cNvSpPr>
            <a:spLocks noGrp="1"/>
          </p:cNvSpPr>
          <p:nvPr>
            <p:ph type="title"/>
          </p:nvPr>
        </p:nvSpPr>
        <p:spPr/>
        <p:txBody>
          <a:bodyPr/>
          <a:lstStyle/>
          <a:p>
            <a:r>
              <a:rPr lang="en-GB" dirty="0"/>
              <a:t>Urgent and Advance Care Planning Accelerator Programme</a:t>
            </a:r>
          </a:p>
        </p:txBody>
      </p:sp>
      <p:sp>
        <p:nvSpPr>
          <p:cNvPr id="3" name="Content Placeholder 2">
            <a:extLst>
              <a:ext uri="{FF2B5EF4-FFF2-40B4-BE49-F238E27FC236}">
                <a16:creationId xmlns:a16="http://schemas.microsoft.com/office/drawing/2014/main" id="{B40EFE49-08C0-4A40-897D-661D7B3E49AE}"/>
              </a:ext>
            </a:extLst>
          </p:cNvPr>
          <p:cNvSpPr>
            <a:spLocks noGrp="1"/>
          </p:cNvSpPr>
          <p:nvPr>
            <p:ph type="body" sz="quarter" idx="13"/>
          </p:nvPr>
        </p:nvSpPr>
        <p:spPr>
          <a:xfrm>
            <a:off x="596900" y="1628806"/>
            <a:ext cx="11221474" cy="4729132"/>
          </a:xfrm>
        </p:spPr>
        <p:txBody>
          <a:bodyPr numCol="1"/>
          <a:lstStyle/>
          <a:p>
            <a:pPr marL="342900" lvl="0" indent="-342900">
              <a:buFont typeface="Symbol" panose="05050102010706020507" pitchFamily="18" charset="2"/>
              <a:buChar char=""/>
            </a:pPr>
            <a:r>
              <a:rPr lang="en-GB" sz="3200" dirty="0">
                <a:latin typeface="Calibri" panose="020F0502020204030204" pitchFamily="34" charset="0"/>
                <a:ea typeface="Times New Roman" panose="02020603050405020304" pitchFamily="18" charset="0"/>
              </a:rPr>
              <a:t>Eight projects have progressed</a:t>
            </a:r>
          </a:p>
          <a:p>
            <a:pPr marL="742950" lvl="1" indent="-342900">
              <a:buFont typeface="Symbol" panose="05050102010706020507" pitchFamily="18" charset="2"/>
              <a:buChar char=""/>
            </a:pPr>
            <a:r>
              <a:rPr lang="en-GB" sz="3200" dirty="0">
                <a:latin typeface="Calibri" panose="020F0502020204030204" pitchFamily="34" charset="0"/>
                <a:ea typeface="Times New Roman" panose="02020603050405020304" pitchFamily="18" charset="0"/>
              </a:rPr>
              <a:t>6</a:t>
            </a:r>
            <a:r>
              <a:rPr lang="en-GB" sz="3200" dirty="0">
                <a:effectLst/>
                <a:latin typeface="Calibri" panose="020F0502020204030204" pitchFamily="34" charset="0"/>
                <a:ea typeface="Times New Roman" panose="02020603050405020304" pitchFamily="18" charset="0"/>
              </a:rPr>
              <a:t> in Acute Trusts/GP Interface Service and these are covered in Sessions One and Three</a:t>
            </a:r>
          </a:p>
          <a:p>
            <a:pPr marL="742950" lvl="1" indent="-342900">
              <a:buFont typeface="Symbol" panose="05050102010706020507" pitchFamily="18" charset="2"/>
              <a:buChar char=""/>
            </a:pPr>
            <a:r>
              <a:rPr lang="en-GB" sz="3200" dirty="0">
                <a:latin typeface="Calibri" panose="020F0502020204030204" pitchFamily="34" charset="0"/>
                <a:ea typeface="Times New Roman" panose="02020603050405020304" pitchFamily="18" charset="0"/>
              </a:rPr>
              <a:t>2 in Primary Care and these are covered in Session Two</a:t>
            </a:r>
          </a:p>
          <a:p>
            <a:pPr marL="342900" indent="-342900">
              <a:buFont typeface="Symbol" panose="05050102010706020507" pitchFamily="18" charset="2"/>
              <a:buChar char=""/>
            </a:pPr>
            <a:r>
              <a:rPr lang="en-GB" sz="3200" dirty="0">
                <a:latin typeface="Calibri" panose="020F0502020204030204" pitchFamily="34" charset="0"/>
                <a:ea typeface="Times New Roman" panose="02020603050405020304" pitchFamily="18" charset="0"/>
              </a:rPr>
              <a:t>Most projects were delayed by COVID19 during January and February and restarted in March.</a:t>
            </a:r>
          </a:p>
        </p:txBody>
      </p:sp>
    </p:spTree>
    <p:extLst>
      <p:ext uri="{BB962C8B-B14F-4D97-AF65-F5344CB8AC3E}">
        <p14:creationId xmlns:p14="http://schemas.microsoft.com/office/powerpoint/2010/main" val="339869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A2043-971E-4974-A24F-1301A3932503}"/>
              </a:ext>
            </a:extLst>
          </p:cNvPr>
          <p:cNvSpPr>
            <a:spLocks noGrp="1"/>
          </p:cNvSpPr>
          <p:nvPr>
            <p:ph type="title"/>
          </p:nvPr>
        </p:nvSpPr>
        <p:spPr/>
        <p:txBody>
          <a:bodyPr/>
          <a:lstStyle/>
          <a:p>
            <a:r>
              <a:rPr lang="en-GB" dirty="0"/>
              <a:t>Project Activity</a:t>
            </a:r>
          </a:p>
        </p:txBody>
      </p:sp>
      <p:sp>
        <p:nvSpPr>
          <p:cNvPr id="3" name="Text Placeholder 2">
            <a:extLst>
              <a:ext uri="{FF2B5EF4-FFF2-40B4-BE49-F238E27FC236}">
                <a16:creationId xmlns:a16="http://schemas.microsoft.com/office/drawing/2014/main" id="{CFB49109-034A-4C76-B31A-9654A45EEBED}"/>
              </a:ext>
            </a:extLst>
          </p:cNvPr>
          <p:cNvSpPr>
            <a:spLocks noGrp="1"/>
          </p:cNvSpPr>
          <p:nvPr>
            <p:ph type="body" sz="quarter" idx="13"/>
          </p:nvPr>
        </p:nvSpPr>
        <p:spPr>
          <a:xfrm>
            <a:off x="596900" y="1546612"/>
            <a:ext cx="10107204" cy="4977477"/>
          </a:xfrm>
        </p:spPr>
        <p:txBody>
          <a:bodyPr numCol="1"/>
          <a:lstStyle/>
          <a:p>
            <a:r>
              <a:rPr lang="en-GB" sz="2800" dirty="0"/>
              <a:t>Senior Project Manager (Ellen Pirie) led the programme</a:t>
            </a:r>
          </a:p>
          <a:p>
            <a:r>
              <a:rPr lang="en-GB" sz="2800" dirty="0"/>
              <a:t>Liaised with ICS/STP and organisations to agree projects, produce </a:t>
            </a:r>
            <a:r>
              <a:rPr lang="en-GB" sz="2800" dirty="0" err="1"/>
              <a:t>MoUs</a:t>
            </a:r>
            <a:r>
              <a:rPr lang="en-GB" sz="2800" dirty="0"/>
              <a:t> </a:t>
            </a:r>
          </a:p>
          <a:p>
            <a:r>
              <a:rPr lang="en-GB" sz="2800" dirty="0"/>
              <a:t>Held regular progress meetings (107 in total between October to May)</a:t>
            </a:r>
          </a:p>
          <a:p>
            <a:r>
              <a:rPr lang="en-GB" sz="2800" dirty="0"/>
              <a:t>Organised the 2 Collaboration events </a:t>
            </a:r>
          </a:p>
          <a:p>
            <a:pPr lvl="1"/>
            <a:r>
              <a:rPr lang="en-GB" sz="2800" dirty="0"/>
              <a:t>November – 25 attendees from 14 organisations</a:t>
            </a:r>
          </a:p>
          <a:p>
            <a:pPr lvl="1"/>
            <a:r>
              <a:rPr lang="en-GB" sz="2800" dirty="0"/>
              <a:t>March – 27 attendees from 10 organisations </a:t>
            </a:r>
          </a:p>
          <a:p>
            <a:r>
              <a:rPr lang="en-GB" sz="2800" dirty="0"/>
              <a:t>Based on feedback from project teams we also had a very useful discussion session with LAS to get their feedback on what high quality Advance and Urgent care plans looked like for them </a:t>
            </a:r>
          </a:p>
          <a:p>
            <a:pPr marL="0" indent="0">
              <a:buNone/>
            </a:pPr>
            <a:endParaRPr lang="en-GB" sz="2800" dirty="0"/>
          </a:p>
        </p:txBody>
      </p:sp>
    </p:spTree>
    <p:extLst>
      <p:ext uri="{BB962C8B-B14F-4D97-AF65-F5344CB8AC3E}">
        <p14:creationId xmlns:p14="http://schemas.microsoft.com/office/powerpoint/2010/main" val="83064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7D2-6751-43C2-B88B-EFBA4B4BEF5B}"/>
              </a:ext>
            </a:extLst>
          </p:cNvPr>
          <p:cNvSpPr>
            <a:spLocks noGrp="1"/>
          </p:cNvSpPr>
          <p:nvPr>
            <p:ph type="title"/>
          </p:nvPr>
        </p:nvSpPr>
        <p:spPr/>
        <p:txBody>
          <a:bodyPr/>
          <a:lstStyle/>
          <a:p>
            <a:r>
              <a:rPr lang="en-GB" dirty="0"/>
              <a:t>Key Findings Across Projects</a:t>
            </a:r>
          </a:p>
        </p:txBody>
      </p:sp>
      <p:sp>
        <p:nvSpPr>
          <p:cNvPr id="3" name="Text Placeholder 2">
            <a:extLst>
              <a:ext uri="{FF2B5EF4-FFF2-40B4-BE49-F238E27FC236}">
                <a16:creationId xmlns:a16="http://schemas.microsoft.com/office/drawing/2014/main" id="{3412478E-F9BE-44C6-B946-560D7BA60802}"/>
              </a:ext>
            </a:extLst>
          </p:cNvPr>
          <p:cNvSpPr>
            <a:spLocks noGrp="1"/>
          </p:cNvSpPr>
          <p:nvPr>
            <p:ph type="body" sz="quarter" idx="13"/>
          </p:nvPr>
        </p:nvSpPr>
        <p:spPr>
          <a:xfrm>
            <a:off x="596900" y="1895934"/>
            <a:ext cx="10107204" cy="4619594"/>
          </a:xfrm>
        </p:spPr>
        <p:txBody>
          <a:bodyPr numCol="1"/>
          <a:lstStyle/>
          <a:p>
            <a:pPr marL="0" indent="0">
              <a:buNone/>
            </a:pPr>
            <a:r>
              <a:rPr lang="en-GB" sz="2800" dirty="0"/>
              <a:t>1. Successfully implementing an ACP system is complex</a:t>
            </a:r>
          </a:p>
          <a:p>
            <a:r>
              <a:rPr lang="en-GB" sz="2800" dirty="0"/>
              <a:t>It requires strong clinical leadership and effective administrative support. </a:t>
            </a:r>
          </a:p>
          <a:p>
            <a:r>
              <a:rPr lang="en-GB" sz="2800" dirty="0"/>
              <a:t>In Acute settings, palliative care teams most often take this leadership role; however, they need engagement and cooperation from other teams, and this takes time to develop. </a:t>
            </a:r>
          </a:p>
          <a:p>
            <a:r>
              <a:rPr lang="en-GB" sz="2800" dirty="0"/>
              <a:t>The CMC system has been funded centrally for London which has meant that providers have not always identified or prioritised the need for leadership and administrative support.</a:t>
            </a:r>
            <a:endParaRPr lang="en-GB" sz="2800" dirty="0">
              <a:latin typeface="Calibri" panose="020F0502020204030204" pitchFamily="34" charset="0"/>
            </a:endParaRPr>
          </a:p>
          <a:p>
            <a:pPr marL="57150" indent="0">
              <a:buNone/>
            </a:pPr>
            <a:endParaRPr lang="en-GB" sz="2800" dirty="0"/>
          </a:p>
        </p:txBody>
      </p:sp>
    </p:spTree>
    <p:extLst>
      <p:ext uri="{BB962C8B-B14F-4D97-AF65-F5344CB8AC3E}">
        <p14:creationId xmlns:p14="http://schemas.microsoft.com/office/powerpoint/2010/main" val="412175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7D2-6751-43C2-B88B-EFBA4B4BEF5B}"/>
              </a:ext>
            </a:extLst>
          </p:cNvPr>
          <p:cNvSpPr>
            <a:spLocks noGrp="1"/>
          </p:cNvSpPr>
          <p:nvPr>
            <p:ph type="title"/>
          </p:nvPr>
        </p:nvSpPr>
        <p:spPr/>
        <p:txBody>
          <a:bodyPr/>
          <a:lstStyle/>
          <a:p>
            <a:r>
              <a:rPr lang="en-GB" dirty="0"/>
              <a:t>Key Findings Across Projects</a:t>
            </a:r>
          </a:p>
        </p:txBody>
      </p:sp>
      <p:sp>
        <p:nvSpPr>
          <p:cNvPr id="3" name="Text Placeholder 2">
            <a:extLst>
              <a:ext uri="{FF2B5EF4-FFF2-40B4-BE49-F238E27FC236}">
                <a16:creationId xmlns:a16="http://schemas.microsoft.com/office/drawing/2014/main" id="{3412478E-F9BE-44C6-B946-560D7BA60802}"/>
              </a:ext>
            </a:extLst>
          </p:cNvPr>
          <p:cNvSpPr>
            <a:spLocks noGrp="1"/>
          </p:cNvSpPr>
          <p:nvPr>
            <p:ph type="body" sz="quarter" idx="13"/>
          </p:nvPr>
        </p:nvSpPr>
        <p:spPr>
          <a:xfrm>
            <a:off x="596900" y="1967853"/>
            <a:ext cx="10107204" cy="4619594"/>
          </a:xfrm>
        </p:spPr>
        <p:txBody>
          <a:bodyPr numCol="1"/>
          <a:lstStyle/>
          <a:p>
            <a:pPr marL="57150" indent="0">
              <a:buNone/>
            </a:pPr>
            <a:r>
              <a:rPr lang="en-GB" sz="2800" dirty="0"/>
              <a:t>2. Staff turnover adds to the complexity </a:t>
            </a:r>
          </a:p>
          <a:p>
            <a:pPr marL="342900"/>
            <a:r>
              <a:rPr lang="en-GB" sz="2800" dirty="0"/>
              <a:t>New junior doctors need training and logins, and leavers need to be removed. </a:t>
            </a:r>
          </a:p>
          <a:p>
            <a:pPr marL="342900"/>
            <a:r>
              <a:rPr lang="en-GB" sz="2800" dirty="0"/>
              <a:t>It has been challenging for many of the Acutes to build sustainable processes working with IT, HR and medical education to automate this work.</a:t>
            </a:r>
          </a:p>
          <a:p>
            <a:pPr marL="0" indent="0">
              <a:buNone/>
            </a:pPr>
            <a:endParaRPr lang="en-GB" sz="2800" dirty="0"/>
          </a:p>
        </p:txBody>
      </p:sp>
    </p:spTree>
    <p:extLst>
      <p:ext uri="{BB962C8B-B14F-4D97-AF65-F5344CB8AC3E}">
        <p14:creationId xmlns:p14="http://schemas.microsoft.com/office/powerpoint/2010/main" val="403420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7D2-6751-43C2-B88B-EFBA4B4BEF5B}"/>
              </a:ext>
            </a:extLst>
          </p:cNvPr>
          <p:cNvSpPr>
            <a:spLocks noGrp="1"/>
          </p:cNvSpPr>
          <p:nvPr>
            <p:ph type="title"/>
          </p:nvPr>
        </p:nvSpPr>
        <p:spPr/>
        <p:txBody>
          <a:bodyPr/>
          <a:lstStyle/>
          <a:p>
            <a:r>
              <a:rPr lang="en-GB" dirty="0"/>
              <a:t>Key Findings Across Projects</a:t>
            </a:r>
          </a:p>
        </p:txBody>
      </p:sp>
      <p:sp>
        <p:nvSpPr>
          <p:cNvPr id="3" name="Text Placeholder 2">
            <a:extLst>
              <a:ext uri="{FF2B5EF4-FFF2-40B4-BE49-F238E27FC236}">
                <a16:creationId xmlns:a16="http://schemas.microsoft.com/office/drawing/2014/main" id="{3412478E-F9BE-44C6-B946-560D7BA60802}"/>
              </a:ext>
            </a:extLst>
          </p:cNvPr>
          <p:cNvSpPr>
            <a:spLocks noGrp="1"/>
          </p:cNvSpPr>
          <p:nvPr>
            <p:ph type="body" sz="quarter" idx="13"/>
          </p:nvPr>
        </p:nvSpPr>
        <p:spPr>
          <a:xfrm>
            <a:off x="596900" y="2039772"/>
            <a:ext cx="10107204" cy="4619594"/>
          </a:xfrm>
        </p:spPr>
        <p:txBody>
          <a:bodyPr numCol="1"/>
          <a:lstStyle/>
          <a:p>
            <a:pPr marL="0" indent="0">
              <a:buNone/>
            </a:pPr>
            <a:r>
              <a:rPr lang="en-GB" sz="2800" dirty="0"/>
              <a:t>3. Record Quality is dependent on high quality conversations with patient/families/carers</a:t>
            </a:r>
          </a:p>
          <a:p>
            <a:r>
              <a:rPr lang="en-GB" sz="2800" dirty="0"/>
              <a:t>All project teams have highlighted that the quality of the record is critical and that providing training and support for staff to confidently lead sensitive conversations with patients and their families/carers is essential. This needs to become part of the organisation’s culture and skillset.</a:t>
            </a:r>
          </a:p>
        </p:txBody>
      </p:sp>
    </p:spTree>
    <p:extLst>
      <p:ext uri="{BB962C8B-B14F-4D97-AF65-F5344CB8AC3E}">
        <p14:creationId xmlns:p14="http://schemas.microsoft.com/office/powerpoint/2010/main" val="21641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67D2-6751-43C2-B88B-EFBA4B4BEF5B}"/>
              </a:ext>
            </a:extLst>
          </p:cNvPr>
          <p:cNvSpPr>
            <a:spLocks noGrp="1"/>
          </p:cNvSpPr>
          <p:nvPr>
            <p:ph type="title"/>
          </p:nvPr>
        </p:nvSpPr>
        <p:spPr/>
        <p:txBody>
          <a:bodyPr/>
          <a:lstStyle/>
          <a:p>
            <a:r>
              <a:rPr lang="en-GB" dirty="0"/>
              <a:t>Key Findings Across Projects</a:t>
            </a:r>
          </a:p>
        </p:txBody>
      </p:sp>
      <p:sp>
        <p:nvSpPr>
          <p:cNvPr id="3" name="Text Placeholder 2">
            <a:extLst>
              <a:ext uri="{FF2B5EF4-FFF2-40B4-BE49-F238E27FC236}">
                <a16:creationId xmlns:a16="http://schemas.microsoft.com/office/drawing/2014/main" id="{3412478E-F9BE-44C6-B946-560D7BA60802}"/>
              </a:ext>
            </a:extLst>
          </p:cNvPr>
          <p:cNvSpPr>
            <a:spLocks noGrp="1"/>
          </p:cNvSpPr>
          <p:nvPr>
            <p:ph type="body" sz="quarter" idx="13"/>
          </p:nvPr>
        </p:nvSpPr>
        <p:spPr>
          <a:xfrm>
            <a:off x="596900" y="2019224"/>
            <a:ext cx="10107204" cy="4619594"/>
          </a:xfrm>
        </p:spPr>
        <p:txBody>
          <a:bodyPr numCol="1"/>
          <a:lstStyle/>
          <a:p>
            <a:pPr marL="0" indent="0">
              <a:buNone/>
            </a:pPr>
            <a:r>
              <a:rPr lang="en-GB" sz="2800" dirty="0"/>
              <a:t>4. Workload during COVID19 had major impact &amp; lasted longer in Primary Care  </a:t>
            </a:r>
          </a:p>
          <a:p>
            <a:r>
              <a:rPr lang="en-GB" sz="2800" b="0" i="0" u="none" strike="noStrike" baseline="0" dirty="0">
                <a:solidFill>
                  <a:srgbClr val="000000"/>
                </a:solidFill>
                <a:latin typeface="Gotham Rounded Book"/>
              </a:rPr>
              <a:t>The Acute Trust teams we worked with (mostly focused around emergency admissions for acutely ill elderly people) faced a very intensive period; however, by April 2021, they reported that things were returning to some level of normality. </a:t>
            </a:r>
          </a:p>
          <a:p>
            <a:r>
              <a:rPr lang="en-GB" sz="2800" dirty="0">
                <a:solidFill>
                  <a:srgbClr val="000000"/>
                </a:solidFill>
                <a:latin typeface="Gotham Rounded Book"/>
              </a:rPr>
              <a:t>Primary Care was kept extremely busy with vaccinations and dealing with patient demand and backlog. </a:t>
            </a:r>
            <a:endParaRPr lang="en-GB" sz="2800" dirty="0"/>
          </a:p>
          <a:p>
            <a:pPr marL="0" indent="0">
              <a:buNone/>
            </a:pPr>
            <a:endParaRPr lang="en-GB" sz="2800" dirty="0"/>
          </a:p>
        </p:txBody>
      </p:sp>
    </p:spTree>
    <p:extLst>
      <p:ext uri="{BB962C8B-B14F-4D97-AF65-F5344CB8AC3E}">
        <p14:creationId xmlns:p14="http://schemas.microsoft.com/office/powerpoint/2010/main" val="2884719556"/>
      </p:ext>
    </p:extLst>
  </p:cSld>
  <p:clrMapOvr>
    <a:masterClrMapping/>
  </p:clrMapOvr>
</p:sld>
</file>

<file path=ppt/theme/theme1.xml><?xml version="1.0" encoding="utf-8"?>
<a:theme xmlns:a="http://schemas.openxmlformats.org/drawingml/2006/main" name="HIN">
  <a:themeElements>
    <a:clrScheme name="Hin">
      <a:dk1>
        <a:srgbClr val="2B434E"/>
      </a:dk1>
      <a:lt1>
        <a:srgbClr val="FFFFFF"/>
      </a:lt1>
      <a:dk2>
        <a:srgbClr val="939CA1"/>
      </a:dk2>
      <a:lt2>
        <a:srgbClr val="E7E6E6"/>
      </a:lt2>
      <a:accent1>
        <a:srgbClr val="492F92"/>
      </a:accent1>
      <a:accent2>
        <a:srgbClr val="00A0DB"/>
      </a:accent2>
      <a:accent3>
        <a:srgbClr val="939CA1"/>
      </a:accent3>
      <a:accent4>
        <a:srgbClr val="B0C61F"/>
      </a:accent4>
      <a:accent5>
        <a:srgbClr val="009F92"/>
      </a:accent5>
      <a:accent6>
        <a:srgbClr val="2B434E"/>
      </a:accent6>
      <a:hlink>
        <a:srgbClr val="00A0DB"/>
      </a:hlink>
      <a:folHlink>
        <a:srgbClr val="492F9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N-Powerpoint-Widescreen-2020" id="{8F18B74D-6139-F74D-A177-BA83D1E8CB4C}" vid="{F8D51A5F-F6AF-FE4C-8D19-80E05D426143}"/>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Words>
  <Application>Microsoft Office PowerPoint</Application>
  <PresentationFormat>Widescreen</PresentationFormat>
  <Paragraphs>61</Paragraphs>
  <Slides>14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Corbel</vt:lpstr>
      <vt:lpstr>Gotham Rounded</vt:lpstr>
      <vt:lpstr>Gotham Rounded Book</vt:lpstr>
      <vt:lpstr>Symbol</vt:lpstr>
      <vt:lpstr>HIN</vt:lpstr>
      <vt:lpstr>4_Office Theme</vt:lpstr>
      <vt:lpstr>HIN Summary of Urgent and Advanced Care Planning Accelerator Programme </vt:lpstr>
      <vt:lpstr>Thank you to the project teams</vt:lpstr>
      <vt:lpstr>PowerPoint Presentation</vt:lpstr>
      <vt:lpstr>Urgent and Advance Care Planning Accelerator Programme</vt:lpstr>
      <vt:lpstr>Project Activity</vt:lpstr>
      <vt:lpstr>Key Findings Across Projects</vt:lpstr>
      <vt:lpstr>Key Findings Across Projects</vt:lpstr>
      <vt:lpstr>Key Findings Across Projects</vt:lpstr>
      <vt:lpstr>Key Findings Across Projects</vt:lpstr>
      <vt:lpstr>Key Findings Across Projects</vt:lpstr>
      <vt:lpstr>Recommendations</vt:lpstr>
      <vt:lpstr>Recommendations</vt:lpstr>
      <vt:lpstr>Webpage</vt:lpstr>
      <vt:lpstr>Thank you for attending our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 Summary of Urgent and Advanced Care Planning Accelerator Programme </dc:title>
  <dc:creator>Pirie, Ellen</dc:creator>
  <cp:lastModifiedBy>Pirie, Ellen</cp:lastModifiedBy>
  <cp:revision>1</cp:revision>
  <dcterms:created xsi:type="dcterms:W3CDTF">2021-07-06T15:22:40Z</dcterms:created>
  <dcterms:modified xsi:type="dcterms:W3CDTF">2021-07-06T15:23:17Z</dcterms:modified>
</cp:coreProperties>
</file>