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0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7C820-9EE8-704B-9536-3FB7D5EC3CC1}" type="datetimeFigureOut">
              <a:rPr lang="en-US" smtClean="0"/>
              <a:t>04/07/21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42643-9FEB-8841-8610-A64DA8920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0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 Map and newly formed CCG April 2020</a:t>
            </a:r>
          </a:p>
          <a:p>
            <a:endParaRPr lang="en-US" dirty="0" smtClean="0"/>
          </a:p>
          <a:p>
            <a:r>
              <a:rPr lang="en-US" dirty="0" err="1" smtClean="0"/>
              <a:t>Bexley</a:t>
            </a:r>
            <a:r>
              <a:rPr lang="en-US" baseline="0" dirty="0" smtClean="0"/>
              <a:t> 20 care home 1320 beds</a:t>
            </a:r>
          </a:p>
          <a:p>
            <a:r>
              <a:rPr lang="en-US" baseline="0" dirty="0" smtClean="0"/>
              <a:t>Bromley 40 care homes 1200 bed</a:t>
            </a:r>
          </a:p>
          <a:p>
            <a:r>
              <a:rPr lang="en-US" baseline="0" dirty="0" smtClean="0"/>
              <a:t>Greenwich 11 care home 710 residents </a:t>
            </a:r>
          </a:p>
          <a:p>
            <a:r>
              <a:rPr lang="en-US" baseline="0" dirty="0" err="1" smtClean="0"/>
              <a:t>Lambeth</a:t>
            </a:r>
            <a:r>
              <a:rPr lang="en-US" baseline="0" dirty="0" smtClean="0"/>
              <a:t> 9 nursing home 666 beds 790 when including residential homes</a:t>
            </a:r>
          </a:p>
          <a:p>
            <a:r>
              <a:rPr lang="en-US" baseline="0" dirty="0" err="1" smtClean="0"/>
              <a:t>Lewisham</a:t>
            </a:r>
            <a:r>
              <a:rPr lang="en-US" baseline="0" dirty="0" smtClean="0"/>
              <a:t> 12 nursing homes 543 beds more when including residential homes </a:t>
            </a:r>
          </a:p>
          <a:p>
            <a:r>
              <a:rPr lang="en-US" dirty="0" err="1" smtClean="0"/>
              <a:t>Southwark</a:t>
            </a:r>
            <a:r>
              <a:rPr lang="en-US" dirty="0" smtClean="0"/>
              <a:t> 7 home 370 beds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</a:t>
            </a:r>
            <a:r>
              <a:rPr lang="en-US" baseline="0" dirty="0" smtClean="0"/>
              <a:t> numbers of settings of care, different bed numbers,</a:t>
            </a:r>
          </a:p>
          <a:p>
            <a:r>
              <a:rPr lang="en-US" baseline="0" dirty="0" smtClean="0"/>
              <a:t>commissioning conversations between LA and care home provider</a:t>
            </a:r>
          </a:p>
          <a:p>
            <a:r>
              <a:rPr lang="en-US" baseline="0" dirty="0" smtClean="0"/>
              <a:t>Health care supporting services and models vary</a:t>
            </a:r>
          </a:p>
          <a:p>
            <a:r>
              <a:rPr lang="en-US" baseline="0" dirty="0" smtClean="0"/>
              <a:t>Strong similarities in people supported but different landscapes in number size and setting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 of the initial work in the pilot was connecting across this diverse landscape</a:t>
            </a:r>
          </a:p>
          <a:p>
            <a:r>
              <a:rPr lang="en-US" baseline="0" dirty="0" smtClean="0"/>
              <a:t>Supporting frail older residents from care homes out of hospital where possible</a:t>
            </a:r>
          </a:p>
          <a:p>
            <a:r>
              <a:rPr lang="en-US" baseline="0" dirty="0" smtClean="0"/>
              <a:t>Challenges in sharing information</a:t>
            </a:r>
          </a:p>
          <a:p>
            <a:r>
              <a:rPr lang="en-US" baseline="0" dirty="0" smtClean="0"/>
              <a:t>Making this information personal and individual</a:t>
            </a:r>
          </a:p>
          <a:p>
            <a:endParaRPr lang="en-US" baseline="0" dirty="0" smtClean="0"/>
          </a:p>
          <a:p>
            <a:r>
              <a:rPr lang="en-US" baseline="0" dirty="0" smtClean="0"/>
              <a:t>CMC platform is a key enabler for access to shared records but it is challenging for care home providers and on site staff to have access to the secure platform and view records.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42643-9FEB-8841-8610-A64DA89204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QHS GP</a:t>
            </a:r>
            <a:r>
              <a:rPr lang="en-US" baseline="0" dirty="0" smtClean="0"/>
              <a:t> service practice visits all older adults nursing and residential homes in </a:t>
            </a:r>
            <a:r>
              <a:rPr lang="en-US" baseline="0" dirty="0" err="1" smtClean="0"/>
              <a:t>Southwark</a:t>
            </a:r>
            <a:r>
              <a:rPr lang="en-US" baseline="0" dirty="0" smtClean="0"/>
              <a:t> (2 joint nursing/ residential homes 5 residential) covering 350 beds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Peninsular practice covering most older persons care home beds in Greenwich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42643-9FEB-8841-8610-A64DA89204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98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including family discussions and best interest decision making framework for sharing information through</a:t>
            </a:r>
            <a:r>
              <a:rPr lang="en-US" baseline="0" dirty="0" smtClean="0"/>
              <a:t> CMC platform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Care home staff know each resident has a plan for care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Individual specifics for situations where appropriate to have treatment escalation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Access into wider community services such as @home service, specialist palliative care, end of life care nursing support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42643-9FEB-8841-8610-A64DA89204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0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02/07/21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02/07/21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Improving the quantity and quality of shared anticipatory care records from GP services supporting care homes with nursing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Sharing our story from </a:t>
            </a:r>
          </a:p>
          <a:p>
            <a:r>
              <a:rPr lang="en-US" sz="3200" dirty="0" smtClean="0"/>
              <a:t>South East London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9866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humbnail_snip CMC pag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23" y="3600105"/>
            <a:ext cx="6965246" cy="19715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023" y="937684"/>
            <a:ext cx="3104339" cy="17928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9833" y="1538892"/>
            <a:ext cx="2823924" cy="90446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1016000" y="1538892"/>
            <a:ext cx="2772833" cy="366108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27103" y="5185834"/>
            <a:ext cx="1993898" cy="510042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90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shot 2021-07-04 at 14.24.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327" y="830780"/>
            <a:ext cx="5689383" cy="516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02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Emily Gibbs GP with QHS GP care home service, </a:t>
            </a:r>
            <a:r>
              <a:rPr lang="en-US" dirty="0" err="1" smtClean="0"/>
              <a:t>Southwark</a:t>
            </a:r>
            <a:r>
              <a:rPr lang="en-US" dirty="0" smtClean="0"/>
              <a:t> and CCG Clinical lead</a:t>
            </a:r>
          </a:p>
          <a:p>
            <a:r>
              <a:rPr lang="en-US" dirty="0" smtClean="0"/>
              <a:t>Joanne Hare, CCG commissioner working as trained non clinical facilitator using Coordinate My Care to record personal care preferences</a:t>
            </a:r>
          </a:p>
          <a:p>
            <a:r>
              <a:rPr lang="en-US" dirty="0" smtClean="0"/>
              <a:t>Peninsula/ Clover GP practice supporting care homes in Greenwich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69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did we focus?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practices supporting care homes</a:t>
            </a:r>
          </a:p>
          <a:p>
            <a:r>
              <a:rPr lang="en-US" dirty="0" smtClean="0"/>
              <a:t>Champion work in </a:t>
            </a:r>
            <a:r>
              <a:rPr lang="en-US" dirty="0" err="1" smtClean="0"/>
              <a:t>Southwark</a:t>
            </a:r>
            <a:r>
              <a:rPr lang="en-US" dirty="0" smtClean="0"/>
              <a:t> and Greenwich</a:t>
            </a:r>
          </a:p>
          <a:p>
            <a:r>
              <a:rPr lang="en-US" dirty="0" smtClean="0"/>
              <a:t>Focus on how to support use of Co ordinate my care</a:t>
            </a:r>
          </a:p>
          <a:p>
            <a:r>
              <a:rPr lang="en-US" dirty="0" smtClean="0"/>
              <a:t>Network across the geographies, linking with other projects with similar themes</a:t>
            </a:r>
          </a:p>
          <a:p>
            <a:r>
              <a:rPr lang="en-US" dirty="0" smtClean="0"/>
              <a:t>Promote CMC platform to enable information sharing </a:t>
            </a:r>
          </a:p>
          <a:p>
            <a:r>
              <a:rPr lang="en-US" dirty="0"/>
              <a:t>Learning from transfers across care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7342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300 individual records and conversations through the facilitator in Greenwich</a:t>
            </a:r>
          </a:p>
          <a:p>
            <a:r>
              <a:rPr lang="en-US" dirty="0" smtClean="0"/>
              <a:t>Creation of records needing review and publication from GP lead</a:t>
            </a:r>
          </a:p>
          <a:p>
            <a:r>
              <a:rPr lang="en-US" dirty="0" smtClean="0"/>
              <a:t>69 new records in </a:t>
            </a:r>
            <a:r>
              <a:rPr lang="en-US" dirty="0" err="1" smtClean="0"/>
              <a:t>Southwark</a:t>
            </a:r>
            <a:r>
              <a:rPr lang="en-US" dirty="0" smtClean="0"/>
              <a:t>. Records viewed frequently and updated at review opportunities such as MDT meetings, change in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8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Extension of GP service to residential care home of 20 beds</a:t>
            </a:r>
          </a:p>
          <a:p>
            <a:r>
              <a:rPr lang="en-US" dirty="0" smtClean="0"/>
              <a:t>All “new patient” checks included review of care planning wishes including creation of CMC record</a:t>
            </a:r>
          </a:p>
          <a:p>
            <a:r>
              <a:rPr lang="en-US" dirty="0" smtClean="0"/>
              <a:t>Support framework for residents without capacity to consent to record sharing</a:t>
            </a:r>
          </a:p>
          <a:p>
            <a:r>
              <a:rPr lang="en-US" dirty="0" smtClean="0"/>
              <a:t>CMC alert sent to GP when contact with urgent care services</a:t>
            </a:r>
          </a:p>
          <a:p>
            <a:r>
              <a:rPr lang="en-US" dirty="0" smtClean="0"/>
              <a:t>Contacts with frailty services when resident in A&amp;E</a:t>
            </a:r>
          </a:p>
        </p:txBody>
      </p:sp>
    </p:spTree>
    <p:extLst>
      <p:ext uri="{BB962C8B-B14F-4D97-AF65-F5344CB8AC3E}">
        <p14:creationId xmlns:p14="http://schemas.microsoft.com/office/powerpoint/2010/main" val="406321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GP practice identified lists of residents without CMC plans</a:t>
            </a:r>
          </a:p>
          <a:p>
            <a:r>
              <a:rPr lang="en-US" dirty="0" smtClean="0"/>
              <a:t>Facilitator was given EMIS access to read and confirm details</a:t>
            </a:r>
          </a:p>
          <a:p>
            <a:r>
              <a:rPr lang="en-US" dirty="0" smtClean="0"/>
              <a:t>Where gaps of information identified, more information gathered by speaking with care home</a:t>
            </a:r>
          </a:p>
          <a:p>
            <a:r>
              <a:rPr lang="en-US" dirty="0" smtClean="0"/>
              <a:t>Facilitator called relatives to have care planning conversation</a:t>
            </a:r>
          </a:p>
          <a:p>
            <a:r>
              <a:rPr lang="en-US" dirty="0" smtClean="0"/>
              <a:t>CMC record started and then GP lead reviewed and published 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03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Residents and families have been disconnected over the last 18 months</a:t>
            </a:r>
          </a:p>
          <a:p>
            <a:r>
              <a:rPr lang="en-US" dirty="0" smtClean="0"/>
              <a:t>Conversations are key</a:t>
            </a:r>
          </a:p>
          <a:p>
            <a:r>
              <a:rPr lang="en-US" dirty="0" smtClean="0"/>
              <a:t>Working over telephone contact is challenging when having a conversation about frailty</a:t>
            </a:r>
          </a:p>
          <a:p>
            <a:r>
              <a:rPr lang="en-US" dirty="0" smtClean="0"/>
              <a:t>Supporting sharing of information in best interest framework with good discussion and documentation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5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prompts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context EMIS link shortcut direct to CMC platform </a:t>
            </a:r>
          </a:p>
          <a:p>
            <a:r>
              <a:rPr lang="en-US" dirty="0" smtClean="0"/>
              <a:t>Updates can easily be made on this link</a:t>
            </a:r>
          </a:p>
          <a:p>
            <a:r>
              <a:rPr lang="en-US" dirty="0" smtClean="0"/>
              <a:t>Records can be created through link</a:t>
            </a:r>
          </a:p>
          <a:p>
            <a:r>
              <a:rPr lang="en-US" dirty="0" smtClean="0"/>
              <a:t>Subscribe button for each record created will send email alert when urgent care access record</a:t>
            </a:r>
          </a:p>
          <a:p>
            <a:r>
              <a:rPr lang="en-US" dirty="0" smtClean="0"/>
              <a:t>CMC platform can store lists by care home address</a:t>
            </a:r>
          </a:p>
          <a:p>
            <a:r>
              <a:rPr lang="en-US" dirty="0" smtClean="0"/>
              <a:t>Have a process to close records as part of death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77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3096</TotalTime>
  <Words>654</Words>
  <Application>Microsoft Macintosh PowerPoint</Application>
  <PresentationFormat>On-screen Show (4:3)</PresentationFormat>
  <Paragraphs>74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Pushpin</vt:lpstr>
      <vt:lpstr>Improving the quantity and quality of shared anticipatory care records from GP services supporting care homes with nursing</vt:lpstr>
      <vt:lpstr>PowerPoint Presentation</vt:lpstr>
      <vt:lpstr>Our project team</vt:lpstr>
      <vt:lpstr>Where did we focus?</vt:lpstr>
      <vt:lpstr>What have we done?</vt:lpstr>
      <vt:lpstr>Case study</vt:lpstr>
      <vt:lpstr>Case study </vt:lpstr>
      <vt:lpstr>What did we learn?</vt:lpstr>
      <vt:lpstr>Tips and prompts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Gibbs</dc:creator>
  <cp:lastModifiedBy>Emily Gibbs</cp:lastModifiedBy>
  <cp:revision>16</cp:revision>
  <dcterms:created xsi:type="dcterms:W3CDTF">2021-07-02T10:00:15Z</dcterms:created>
  <dcterms:modified xsi:type="dcterms:W3CDTF">2021-07-04T13:36:26Z</dcterms:modified>
</cp:coreProperties>
</file>