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4.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5.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6.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7.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8.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9.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charts/chart1.xml" ContentType="application/vnd.openxmlformats-officedocument.drawingml.chart+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 id="2147483693" r:id="rId3"/>
    <p:sldMasterId id="2147483715" r:id="rId4"/>
    <p:sldMasterId id="2147483736" r:id="rId5"/>
    <p:sldMasterId id="2147483758" r:id="rId6"/>
    <p:sldMasterId id="2147483781" r:id="rId7"/>
    <p:sldMasterId id="2147483803" r:id="rId8"/>
    <p:sldMasterId id="2147483825" r:id="rId9"/>
    <p:sldMasterId id="2147483848" r:id="rId10"/>
  </p:sldMasterIdLst>
  <p:notesMasterIdLst>
    <p:notesMasterId r:id="rId62"/>
  </p:notesMasterIdLst>
  <p:handoutMasterIdLst>
    <p:handoutMasterId r:id="rId63"/>
  </p:handoutMasterIdLst>
  <p:sldIdLst>
    <p:sldId id="256" r:id="rId11"/>
    <p:sldId id="295" r:id="rId12"/>
    <p:sldId id="303" r:id="rId13"/>
    <p:sldId id="298" r:id="rId14"/>
    <p:sldId id="294" r:id="rId15"/>
    <p:sldId id="299" r:id="rId16"/>
    <p:sldId id="300" r:id="rId17"/>
    <p:sldId id="310" r:id="rId18"/>
    <p:sldId id="264" r:id="rId19"/>
    <p:sldId id="297" r:id="rId20"/>
    <p:sldId id="257" r:id="rId21"/>
    <p:sldId id="296" r:id="rId22"/>
    <p:sldId id="266" r:id="rId23"/>
    <p:sldId id="265" r:id="rId24"/>
    <p:sldId id="259" r:id="rId25"/>
    <p:sldId id="260" r:id="rId26"/>
    <p:sldId id="261" r:id="rId27"/>
    <p:sldId id="262" r:id="rId28"/>
    <p:sldId id="316" r:id="rId29"/>
    <p:sldId id="290" r:id="rId30"/>
    <p:sldId id="291" r:id="rId31"/>
    <p:sldId id="307" r:id="rId32"/>
    <p:sldId id="308" r:id="rId33"/>
    <p:sldId id="309" r:id="rId34"/>
    <p:sldId id="267" r:id="rId35"/>
    <p:sldId id="311" r:id="rId36"/>
    <p:sldId id="312" r:id="rId37"/>
    <p:sldId id="268" r:id="rId38"/>
    <p:sldId id="269" r:id="rId39"/>
    <p:sldId id="270" r:id="rId40"/>
    <p:sldId id="271" r:id="rId41"/>
    <p:sldId id="272" r:id="rId42"/>
    <p:sldId id="273" r:id="rId43"/>
    <p:sldId id="274" r:id="rId44"/>
    <p:sldId id="313" r:id="rId45"/>
    <p:sldId id="275" r:id="rId46"/>
    <p:sldId id="276" r:id="rId47"/>
    <p:sldId id="283" r:id="rId48"/>
    <p:sldId id="285" r:id="rId49"/>
    <p:sldId id="286" r:id="rId50"/>
    <p:sldId id="287" r:id="rId51"/>
    <p:sldId id="288" r:id="rId52"/>
    <p:sldId id="289" r:id="rId53"/>
    <p:sldId id="314" r:id="rId54"/>
    <p:sldId id="292" r:id="rId55"/>
    <p:sldId id="301" r:id="rId56"/>
    <p:sldId id="293" r:id="rId57"/>
    <p:sldId id="302" r:id="rId58"/>
    <p:sldId id="304" r:id="rId59"/>
    <p:sldId id="315" r:id="rId60"/>
    <p:sldId id="317" r:id="rId61"/>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ay Sibley" initials="F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0DB"/>
    <a:srgbClr val="19B6CD"/>
    <a:srgbClr val="009F92"/>
    <a:srgbClr val="B0C61F"/>
    <a:srgbClr val="88C75F"/>
    <a:srgbClr val="492F92"/>
    <a:srgbClr val="2B43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132" autoAdjust="0"/>
  </p:normalViewPr>
  <p:slideViewPr>
    <p:cSldViewPr>
      <p:cViewPr varScale="1">
        <p:scale>
          <a:sx n="53" d="100"/>
          <a:sy n="53" d="100"/>
        </p:scale>
        <p:origin x="-186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Informing</c:v>
                </c:pt>
              </c:strCache>
            </c:strRef>
          </c:tx>
          <c:invertIfNegative val="0"/>
          <c:cat>
            <c:strRef>
              <c:f>Sheet1!$A$2:$A$4</c:f>
              <c:strCache>
                <c:ptCount val="3"/>
                <c:pt idx="0">
                  <c:v>Directing</c:v>
                </c:pt>
                <c:pt idx="1">
                  <c:v>Guiding</c:v>
                </c:pt>
                <c:pt idx="2">
                  <c:v>Following</c:v>
                </c:pt>
              </c:strCache>
            </c:strRef>
          </c:cat>
          <c:val>
            <c:numRef>
              <c:f>Sheet1!$B$2:$B$4</c:f>
              <c:numCache>
                <c:formatCode>General</c:formatCode>
                <c:ptCount val="3"/>
                <c:pt idx="0">
                  <c:v>50</c:v>
                </c:pt>
                <c:pt idx="1">
                  <c:v>30</c:v>
                </c:pt>
                <c:pt idx="2">
                  <c:v>20</c:v>
                </c:pt>
              </c:numCache>
            </c:numRef>
          </c:val>
        </c:ser>
        <c:ser>
          <c:idx val="1"/>
          <c:order val="1"/>
          <c:tx>
            <c:strRef>
              <c:f>Sheet1!$C$1</c:f>
              <c:strCache>
                <c:ptCount val="1"/>
                <c:pt idx="0">
                  <c:v>Asking</c:v>
                </c:pt>
              </c:strCache>
            </c:strRef>
          </c:tx>
          <c:invertIfNegative val="0"/>
          <c:cat>
            <c:strRef>
              <c:f>Sheet1!$A$2:$A$4</c:f>
              <c:strCache>
                <c:ptCount val="3"/>
                <c:pt idx="0">
                  <c:v>Directing</c:v>
                </c:pt>
                <c:pt idx="1">
                  <c:v>Guiding</c:v>
                </c:pt>
                <c:pt idx="2">
                  <c:v>Following</c:v>
                </c:pt>
              </c:strCache>
            </c:strRef>
          </c:cat>
          <c:val>
            <c:numRef>
              <c:f>Sheet1!$C$2:$C$4</c:f>
              <c:numCache>
                <c:formatCode>General</c:formatCode>
                <c:ptCount val="3"/>
                <c:pt idx="0">
                  <c:v>30</c:v>
                </c:pt>
                <c:pt idx="1">
                  <c:v>30</c:v>
                </c:pt>
                <c:pt idx="2">
                  <c:v>30</c:v>
                </c:pt>
              </c:numCache>
            </c:numRef>
          </c:val>
        </c:ser>
        <c:ser>
          <c:idx val="2"/>
          <c:order val="2"/>
          <c:tx>
            <c:strRef>
              <c:f>Sheet1!$D$1</c:f>
              <c:strCache>
                <c:ptCount val="1"/>
                <c:pt idx="0">
                  <c:v>Listening</c:v>
                </c:pt>
              </c:strCache>
            </c:strRef>
          </c:tx>
          <c:invertIfNegative val="0"/>
          <c:cat>
            <c:strRef>
              <c:f>Sheet1!$A$2:$A$4</c:f>
              <c:strCache>
                <c:ptCount val="3"/>
                <c:pt idx="0">
                  <c:v>Directing</c:v>
                </c:pt>
                <c:pt idx="1">
                  <c:v>Guiding</c:v>
                </c:pt>
                <c:pt idx="2">
                  <c:v>Following</c:v>
                </c:pt>
              </c:strCache>
            </c:strRef>
          </c:cat>
          <c:val>
            <c:numRef>
              <c:f>Sheet1!$D$2:$D$4</c:f>
              <c:numCache>
                <c:formatCode>General</c:formatCode>
                <c:ptCount val="3"/>
                <c:pt idx="0">
                  <c:v>20</c:v>
                </c:pt>
                <c:pt idx="1">
                  <c:v>30</c:v>
                </c:pt>
                <c:pt idx="2">
                  <c:v>50</c:v>
                </c:pt>
              </c:numCache>
            </c:numRef>
          </c:val>
        </c:ser>
        <c:dLbls>
          <c:showLegendKey val="0"/>
          <c:showVal val="0"/>
          <c:showCatName val="0"/>
          <c:showSerName val="0"/>
          <c:showPercent val="0"/>
          <c:showBubbleSize val="0"/>
        </c:dLbls>
        <c:gapWidth val="150"/>
        <c:axId val="320130048"/>
        <c:axId val="320131840"/>
      </c:barChart>
      <c:catAx>
        <c:axId val="320130048"/>
        <c:scaling>
          <c:orientation val="minMax"/>
        </c:scaling>
        <c:delete val="0"/>
        <c:axPos val="b"/>
        <c:majorTickMark val="out"/>
        <c:minorTickMark val="none"/>
        <c:tickLblPos val="nextTo"/>
        <c:crossAx val="320131840"/>
        <c:crosses val="autoZero"/>
        <c:auto val="1"/>
        <c:lblAlgn val="ctr"/>
        <c:lblOffset val="100"/>
        <c:noMultiLvlLbl val="0"/>
      </c:catAx>
      <c:valAx>
        <c:axId val="320131840"/>
        <c:scaling>
          <c:orientation val="minMax"/>
        </c:scaling>
        <c:delete val="0"/>
        <c:axPos val="l"/>
        <c:majorGridlines/>
        <c:numFmt formatCode="General" sourceLinked="1"/>
        <c:majorTickMark val="out"/>
        <c:minorTickMark val="none"/>
        <c:tickLblPos val="nextTo"/>
        <c:crossAx val="32013004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B39AF6-4179-4B44-936E-98EB148A98E2}" type="doc">
      <dgm:prSet loTypeId="urn:microsoft.com/office/officeart/2005/8/layout/pyramid1" loCatId="pyramid" qsTypeId="urn:microsoft.com/office/officeart/2005/8/quickstyle/simple1" qsCatId="simple" csTypeId="urn:microsoft.com/office/officeart/2005/8/colors/accent1_2" csCatId="accent1" phldr="1"/>
      <dgm:spPr/>
    </dgm:pt>
    <dgm:pt modelId="{D5FD56CE-312B-4293-84D4-55C3F66650F1}">
      <dgm:prSet phldrT="[Text]" custT="1"/>
      <dgm:spPr>
        <a:solidFill>
          <a:srgbClr val="19B6CD"/>
        </a:solidFill>
      </dgm:spPr>
      <dgm:t>
        <a:bodyPr anchor="b"/>
        <a:lstStyle/>
        <a:p>
          <a:pPr algn="ctr"/>
          <a:r>
            <a:rPr lang="en-GB" sz="2400" b="1" dirty="0" smtClean="0">
              <a:solidFill>
                <a:schemeClr val="bg1"/>
              </a:solidFill>
            </a:rPr>
            <a:t>Link workers</a:t>
          </a:r>
          <a:endParaRPr lang="en-GB" sz="2400" b="1" dirty="0">
            <a:solidFill>
              <a:schemeClr val="bg1"/>
            </a:solidFill>
          </a:endParaRPr>
        </a:p>
      </dgm:t>
    </dgm:pt>
    <dgm:pt modelId="{E9EE2772-E089-4488-83B2-160E3C19F559}" type="parTrans" cxnId="{7234960D-C64E-49D2-A0B4-49E378C0A52D}">
      <dgm:prSet/>
      <dgm:spPr/>
      <dgm:t>
        <a:bodyPr/>
        <a:lstStyle/>
        <a:p>
          <a:endParaRPr lang="en-GB" b="1">
            <a:solidFill>
              <a:schemeClr val="bg1"/>
            </a:solidFill>
          </a:endParaRPr>
        </a:p>
      </dgm:t>
    </dgm:pt>
    <dgm:pt modelId="{D366FBAE-0A65-4C65-974C-F83D2ED0EA5D}" type="sibTrans" cxnId="{7234960D-C64E-49D2-A0B4-49E378C0A52D}">
      <dgm:prSet/>
      <dgm:spPr/>
      <dgm:t>
        <a:bodyPr/>
        <a:lstStyle/>
        <a:p>
          <a:endParaRPr lang="en-GB" b="1">
            <a:solidFill>
              <a:schemeClr val="bg1"/>
            </a:solidFill>
          </a:endParaRPr>
        </a:p>
      </dgm:t>
    </dgm:pt>
    <dgm:pt modelId="{01A0E9C2-87E7-4529-8983-BC60B641E5A7}">
      <dgm:prSet phldrT="[Text]" custT="1"/>
      <dgm:spPr>
        <a:solidFill>
          <a:srgbClr val="492F92"/>
        </a:solidFill>
      </dgm:spPr>
      <dgm:t>
        <a:bodyPr anchor="b"/>
        <a:lstStyle/>
        <a:p>
          <a:r>
            <a:rPr lang="en-GB" sz="2400" b="1" dirty="0" smtClean="0">
              <a:solidFill>
                <a:schemeClr val="bg1"/>
              </a:solidFill>
            </a:rPr>
            <a:t>Social Prescribing Champions &amp; </a:t>
          </a:r>
          <a:r>
            <a:rPr lang="en-GB" sz="2400" b="1" dirty="0" err="1" smtClean="0">
              <a:solidFill>
                <a:schemeClr val="bg1"/>
              </a:solidFill>
            </a:rPr>
            <a:t>HealthUnlocked</a:t>
          </a:r>
          <a:endParaRPr lang="en-GB" sz="2400" b="1" dirty="0">
            <a:solidFill>
              <a:schemeClr val="bg1"/>
            </a:solidFill>
          </a:endParaRPr>
        </a:p>
      </dgm:t>
    </dgm:pt>
    <dgm:pt modelId="{2AA66472-EB75-4B7A-90B0-46DA9F24DB4D}" type="parTrans" cxnId="{89FA4B1B-52FB-466F-B361-5E6F56797CF8}">
      <dgm:prSet/>
      <dgm:spPr/>
      <dgm:t>
        <a:bodyPr/>
        <a:lstStyle/>
        <a:p>
          <a:endParaRPr lang="en-GB" b="1">
            <a:solidFill>
              <a:schemeClr val="bg1"/>
            </a:solidFill>
          </a:endParaRPr>
        </a:p>
      </dgm:t>
    </dgm:pt>
    <dgm:pt modelId="{19035B3B-1F46-44A2-BC1C-99AADD71C1F5}" type="sibTrans" cxnId="{89FA4B1B-52FB-466F-B361-5E6F56797CF8}">
      <dgm:prSet/>
      <dgm:spPr/>
      <dgm:t>
        <a:bodyPr/>
        <a:lstStyle/>
        <a:p>
          <a:endParaRPr lang="en-GB" b="1">
            <a:solidFill>
              <a:schemeClr val="bg1"/>
            </a:solidFill>
          </a:endParaRPr>
        </a:p>
      </dgm:t>
    </dgm:pt>
    <dgm:pt modelId="{D64058F9-1701-4572-A1EC-C089A2FAE94E}">
      <dgm:prSet phldrT="[Text]" custT="1"/>
      <dgm:spPr>
        <a:solidFill>
          <a:srgbClr val="B0C61F"/>
        </a:solidFill>
      </dgm:spPr>
      <dgm:t>
        <a:bodyPr anchor="b"/>
        <a:lstStyle/>
        <a:p>
          <a:r>
            <a:rPr lang="en-GB" sz="2400" b="1" dirty="0" smtClean="0">
              <a:solidFill>
                <a:schemeClr val="bg1"/>
              </a:solidFill>
            </a:rPr>
            <a:t>Self-care: using Health Unlocked or other supports</a:t>
          </a:r>
          <a:endParaRPr lang="en-GB" sz="2400" b="1" dirty="0">
            <a:solidFill>
              <a:schemeClr val="bg1"/>
            </a:solidFill>
          </a:endParaRPr>
        </a:p>
      </dgm:t>
    </dgm:pt>
    <dgm:pt modelId="{3CB0B335-032F-420A-887E-873B011774CB}" type="parTrans" cxnId="{DC51D2B8-35A0-4DD0-93C1-93B5079F117A}">
      <dgm:prSet/>
      <dgm:spPr/>
      <dgm:t>
        <a:bodyPr/>
        <a:lstStyle/>
        <a:p>
          <a:endParaRPr lang="en-GB" b="1">
            <a:solidFill>
              <a:schemeClr val="bg1"/>
            </a:solidFill>
          </a:endParaRPr>
        </a:p>
      </dgm:t>
    </dgm:pt>
    <dgm:pt modelId="{09649729-0377-464F-834E-8B804289BE64}" type="sibTrans" cxnId="{DC51D2B8-35A0-4DD0-93C1-93B5079F117A}">
      <dgm:prSet/>
      <dgm:spPr/>
      <dgm:t>
        <a:bodyPr/>
        <a:lstStyle/>
        <a:p>
          <a:endParaRPr lang="en-GB" b="1">
            <a:solidFill>
              <a:schemeClr val="bg1"/>
            </a:solidFill>
          </a:endParaRPr>
        </a:p>
      </dgm:t>
    </dgm:pt>
    <dgm:pt modelId="{27F7C73B-EC49-4D22-A865-1CB1C765B839}" type="pres">
      <dgm:prSet presAssocID="{0EB39AF6-4179-4B44-936E-98EB148A98E2}" presName="Name0" presStyleCnt="0">
        <dgm:presLayoutVars>
          <dgm:dir/>
          <dgm:animLvl val="lvl"/>
          <dgm:resizeHandles val="exact"/>
        </dgm:presLayoutVars>
      </dgm:prSet>
      <dgm:spPr/>
    </dgm:pt>
    <dgm:pt modelId="{D246EF1D-D118-4C69-B742-B89DAB744533}" type="pres">
      <dgm:prSet presAssocID="{D5FD56CE-312B-4293-84D4-55C3F66650F1}" presName="Name8" presStyleCnt="0"/>
      <dgm:spPr/>
    </dgm:pt>
    <dgm:pt modelId="{6DB3DB2A-1718-42A7-ADF4-89D360BF5BA5}" type="pres">
      <dgm:prSet presAssocID="{D5FD56CE-312B-4293-84D4-55C3F66650F1}" presName="level" presStyleLbl="node1" presStyleIdx="0" presStyleCnt="3">
        <dgm:presLayoutVars>
          <dgm:chMax val="1"/>
          <dgm:bulletEnabled val="1"/>
        </dgm:presLayoutVars>
      </dgm:prSet>
      <dgm:spPr/>
      <dgm:t>
        <a:bodyPr/>
        <a:lstStyle/>
        <a:p>
          <a:endParaRPr lang="en-GB"/>
        </a:p>
      </dgm:t>
    </dgm:pt>
    <dgm:pt modelId="{3E08F783-752F-40E7-ADA8-200900B824D2}" type="pres">
      <dgm:prSet presAssocID="{D5FD56CE-312B-4293-84D4-55C3F66650F1}" presName="levelTx" presStyleLbl="revTx" presStyleIdx="0" presStyleCnt="0">
        <dgm:presLayoutVars>
          <dgm:chMax val="1"/>
          <dgm:bulletEnabled val="1"/>
        </dgm:presLayoutVars>
      </dgm:prSet>
      <dgm:spPr/>
      <dgm:t>
        <a:bodyPr/>
        <a:lstStyle/>
        <a:p>
          <a:endParaRPr lang="en-GB"/>
        </a:p>
      </dgm:t>
    </dgm:pt>
    <dgm:pt modelId="{F11C03AF-1620-47BD-B190-B9BD10F81C5E}" type="pres">
      <dgm:prSet presAssocID="{01A0E9C2-87E7-4529-8983-BC60B641E5A7}" presName="Name8" presStyleCnt="0"/>
      <dgm:spPr/>
    </dgm:pt>
    <dgm:pt modelId="{B73A5190-C93F-4293-AD19-7AFDD8B775C8}" type="pres">
      <dgm:prSet presAssocID="{01A0E9C2-87E7-4529-8983-BC60B641E5A7}" presName="level" presStyleLbl="node1" presStyleIdx="1" presStyleCnt="3">
        <dgm:presLayoutVars>
          <dgm:chMax val="1"/>
          <dgm:bulletEnabled val="1"/>
        </dgm:presLayoutVars>
      </dgm:prSet>
      <dgm:spPr/>
      <dgm:t>
        <a:bodyPr/>
        <a:lstStyle/>
        <a:p>
          <a:endParaRPr lang="en-GB"/>
        </a:p>
      </dgm:t>
    </dgm:pt>
    <dgm:pt modelId="{5969832D-83BC-470D-BD0C-75E7345C198E}" type="pres">
      <dgm:prSet presAssocID="{01A0E9C2-87E7-4529-8983-BC60B641E5A7}" presName="levelTx" presStyleLbl="revTx" presStyleIdx="0" presStyleCnt="0">
        <dgm:presLayoutVars>
          <dgm:chMax val="1"/>
          <dgm:bulletEnabled val="1"/>
        </dgm:presLayoutVars>
      </dgm:prSet>
      <dgm:spPr/>
      <dgm:t>
        <a:bodyPr/>
        <a:lstStyle/>
        <a:p>
          <a:endParaRPr lang="en-GB"/>
        </a:p>
      </dgm:t>
    </dgm:pt>
    <dgm:pt modelId="{995F11F4-D0BC-4A35-8E31-3CC7A08CA0A6}" type="pres">
      <dgm:prSet presAssocID="{D64058F9-1701-4572-A1EC-C089A2FAE94E}" presName="Name8" presStyleCnt="0"/>
      <dgm:spPr/>
    </dgm:pt>
    <dgm:pt modelId="{808D138B-400F-4BD3-B02B-487308FE8A16}" type="pres">
      <dgm:prSet presAssocID="{D64058F9-1701-4572-A1EC-C089A2FAE94E}" presName="level" presStyleLbl="node1" presStyleIdx="2" presStyleCnt="3">
        <dgm:presLayoutVars>
          <dgm:chMax val="1"/>
          <dgm:bulletEnabled val="1"/>
        </dgm:presLayoutVars>
      </dgm:prSet>
      <dgm:spPr/>
      <dgm:t>
        <a:bodyPr/>
        <a:lstStyle/>
        <a:p>
          <a:endParaRPr lang="en-GB"/>
        </a:p>
      </dgm:t>
    </dgm:pt>
    <dgm:pt modelId="{E08AFF40-7A26-4A94-B218-DFB908A8314F}" type="pres">
      <dgm:prSet presAssocID="{D64058F9-1701-4572-A1EC-C089A2FAE94E}" presName="levelTx" presStyleLbl="revTx" presStyleIdx="0" presStyleCnt="0">
        <dgm:presLayoutVars>
          <dgm:chMax val="1"/>
          <dgm:bulletEnabled val="1"/>
        </dgm:presLayoutVars>
      </dgm:prSet>
      <dgm:spPr/>
      <dgm:t>
        <a:bodyPr/>
        <a:lstStyle/>
        <a:p>
          <a:endParaRPr lang="en-GB"/>
        </a:p>
      </dgm:t>
    </dgm:pt>
  </dgm:ptLst>
  <dgm:cxnLst>
    <dgm:cxn modelId="{DC51D2B8-35A0-4DD0-93C1-93B5079F117A}" srcId="{0EB39AF6-4179-4B44-936E-98EB148A98E2}" destId="{D64058F9-1701-4572-A1EC-C089A2FAE94E}" srcOrd="2" destOrd="0" parTransId="{3CB0B335-032F-420A-887E-873B011774CB}" sibTransId="{09649729-0377-464F-834E-8B804289BE64}"/>
    <dgm:cxn modelId="{4E8DF07D-0230-4680-A1A0-011C5B083610}" type="presOf" srcId="{01A0E9C2-87E7-4529-8983-BC60B641E5A7}" destId="{B73A5190-C93F-4293-AD19-7AFDD8B775C8}" srcOrd="0" destOrd="0" presId="urn:microsoft.com/office/officeart/2005/8/layout/pyramid1"/>
    <dgm:cxn modelId="{8210CE47-093B-4C54-8768-CDE18D990A56}" type="presOf" srcId="{D64058F9-1701-4572-A1EC-C089A2FAE94E}" destId="{808D138B-400F-4BD3-B02B-487308FE8A16}" srcOrd="0" destOrd="0" presId="urn:microsoft.com/office/officeart/2005/8/layout/pyramid1"/>
    <dgm:cxn modelId="{ECCE7A52-C7FB-4B2D-ACBD-D2C4FEAE010B}" type="presOf" srcId="{D64058F9-1701-4572-A1EC-C089A2FAE94E}" destId="{E08AFF40-7A26-4A94-B218-DFB908A8314F}" srcOrd="1" destOrd="0" presId="urn:microsoft.com/office/officeart/2005/8/layout/pyramid1"/>
    <dgm:cxn modelId="{E46EFCE9-0504-40A5-B50E-1BE45F9F5488}" type="presOf" srcId="{D5FD56CE-312B-4293-84D4-55C3F66650F1}" destId="{6DB3DB2A-1718-42A7-ADF4-89D360BF5BA5}" srcOrd="0" destOrd="0" presId="urn:microsoft.com/office/officeart/2005/8/layout/pyramid1"/>
    <dgm:cxn modelId="{F094A936-1001-40CE-A2FF-CF78A44A2608}" type="presOf" srcId="{01A0E9C2-87E7-4529-8983-BC60B641E5A7}" destId="{5969832D-83BC-470D-BD0C-75E7345C198E}" srcOrd="1" destOrd="0" presId="urn:microsoft.com/office/officeart/2005/8/layout/pyramid1"/>
    <dgm:cxn modelId="{3CE7400D-FC05-4367-8BCC-5E6474A8B728}" type="presOf" srcId="{D5FD56CE-312B-4293-84D4-55C3F66650F1}" destId="{3E08F783-752F-40E7-ADA8-200900B824D2}" srcOrd="1" destOrd="0" presId="urn:microsoft.com/office/officeart/2005/8/layout/pyramid1"/>
    <dgm:cxn modelId="{20766A73-F19D-4AEA-BF7E-6A72BFE95A27}" type="presOf" srcId="{0EB39AF6-4179-4B44-936E-98EB148A98E2}" destId="{27F7C73B-EC49-4D22-A865-1CB1C765B839}" srcOrd="0" destOrd="0" presId="urn:microsoft.com/office/officeart/2005/8/layout/pyramid1"/>
    <dgm:cxn modelId="{89FA4B1B-52FB-466F-B361-5E6F56797CF8}" srcId="{0EB39AF6-4179-4B44-936E-98EB148A98E2}" destId="{01A0E9C2-87E7-4529-8983-BC60B641E5A7}" srcOrd="1" destOrd="0" parTransId="{2AA66472-EB75-4B7A-90B0-46DA9F24DB4D}" sibTransId="{19035B3B-1F46-44A2-BC1C-99AADD71C1F5}"/>
    <dgm:cxn modelId="{7234960D-C64E-49D2-A0B4-49E378C0A52D}" srcId="{0EB39AF6-4179-4B44-936E-98EB148A98E2}" destId="{D5FD56CE-312B-4293-84D4-55C3F66650F1}" srcOrd="0" destOrd="0" parTransId="{E9EE2772-E089-4488-83B2-160E3C19F559}" sibTransId="{D366FBAE-0A65-4C65-974C-F83D2ED0EA5D}"/>
    <dgm:cxn modelId="{E4D4900E-91C8-4F4F-B3C0-8900FA5608BD}" type="presParOf" srcId="{27F7C73B-EC49-4D22-A865-1CB1C765B839}" destId="{D246EF1D-D118-4C69-B742-B89DAB744533}" srcOrd="0" destOrd="0" presId="urn:microsoft.com/office/officeart/2005/8/layout/pyramid1"/>
    <dgm:cxn modelId="{DF0F6B2A-C500-4BCA-8EFA-B4F311D6035A}" type="presParOf" srcId="{D246EF1D-D118-4C69-B742-B89DAB744533}" destId="{6DB3DB2A-1718-42A7-ADF4-89D360BF5BA5}" srcOrd="0" destOrd="0" presId="urn:microsoft.com/office/officeart/2005/8/layout/pyramid1"/>
    <dgm:cxn modelId="{4B344D9A-7881-422A-BFEE-0726FB37FE5E}" type="presParOf" srcId="{D246EF1D-D118-4C69-B742-B89DAB744533}" destId="{3E08F783-752F-40E7-ADA8-200900B824D2}" srcOrd="1" destOrd="0" presId="urn:microsoft.com/office/officeart/2005/8/layout/pyramid1"/>
    <dgm:cxn modelId="{44FF0DE8-8E1B-493D-B538-BE222ACC00E5}" type="presParOf" srcId="{27F7C73B-EC49-4D22-A865-1CB1C765B839}" destId="{F11C03AF-1620-47BD-B190-B9BD10F81C5E}" srcOrd="1" destOrd="0" presId="urn:microsoft.com/office/officeart/2005/8/layout/pyramid1"/>
    <dgm:cxn modelId="{D822B4DE-3AEE-4F29-83D4-1C582C2049A4}" type="presParOf" srcId="{F11C03AF-1620-47BD-B190-B9BD10F81C5E}" destId="{B73A5190-C93F-4293-AD19-7AFDD8B775C8}" srcOrd="0" destOrd="0" presId="urn:microsoft.com/office/officeart/2005/8/layout/pyramid1"/>
    <dgm:cxn modelId="{F2FCF38A-F65E-44C9-A44C-7088895A59E5}" type="presParOf" srcId="{F11C03AF-1620-47BD-B190-B9BD10F81C5E}" destId="{5969832D-83BC-470D-BD0C-75E7345C198E}" srcOrd="1" destOrd="0" presId="urn:microsoft.com/office/officeart/2005/8/layout/pyramid1"/>
    <dgm:cxn modelId="{433FC5B2-6371-42BF-8D6C-062F2EB781D4}" type="presParOf" srcId="{27F7C73B-EC49-4D22-A865-1CB1C765B839}" destId="{995F11F4-D0BC-4A35-8E31-3CC7A08CA0A6}" srcOrd="2" destOrd="0" presId="urn:microsoft.com/office/officeart/2005/8/layout/pyramid1"/>
    <dgm:cxn modelId="{E0A9CF6A-DCEC-43EA-AFFD-EB1BECA6D0BA}" type="presParOf" srcId="{995F11F4-D0BC-4A35-8E31-3CC7A08CA0A6}" destId="{808D138B-400F-4BD3-B02B-487308FE8A16}" srcOrd="0" destOrd="0" presId="urn:microsoft.com/office/officeart/2005/8/layout/pyramid1"/>
    <dgm:cxn modelId="{03374650-79A2-4F34-AD7F-6BA196D97DDA}" type="presParOf" srcId="{995F11F4-D0BC-4A35-8E31-3CC7A08CA0A6}" destId="{E08AFF40-7A26-4A94-B218-DFB908A8314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AC9549-C6A1-1D47-8AF7-46D9677351C1}" type="doc">
      <dgm:prSet loTypeId="urn:microsoft.com/office/officeart/2005/8/layout/cycle2" loCatId="" qsTypeId="urn:microsoft.com/office/officeart/2005/8/quickstyle/simple1" qsCatId="simple" csTypeId="urn:microsoft.com/office/officeart/2005/8/colors/colorful1" csCatId="colorful" phldr="1"/>
      <dgm:spPr/>
      <dgm:t>
        <a:bodyPr/>
        <a:lstStyle/>
        <a:p>
          <a:endParaRPr lang="en-US"/>
        </a:p>
      </dgm:t>
    </dgm:pt>
    <dgm:pt modelId="{7DC76D18-73A5-2C42-9DB5-F58D08227740}">
      <dgm:prSet phldrT="[Text]" custT="1"/>
      <dgm:spPr/>
      <dgm:t>
        <a:bodyPr/>
        <a:lstStyle/>
        <a:p>
          <a:r>
            <a:rPr lang="en-US" sz="1800" dirty="0" smtClean="0">
              <a:latin typeface="Arial" charset="0"/>
              <a:ea typeface="Arial" charset="0"/>
              <a:cs typeface="Arial" charset="0"/>
            </a:rPr>
            <a:t>Preparing</a:t>
          </a:r>
          <a:endParaRPr lang="en-US" sz="1800" dirty="0">
            <a:latin typeface="Arial" charset="0"/>
            <a:ea typeface="Arial" charset="0"/>
            <a:cs typeface="Arial" charset="0"/>
          </a:endParaRPr>
        </a:p>
      </dgm:t>
    </dgm:pt>
    <dgm:pt modelId="{6190549E-95EE-5045-A9A6-5AE89E04C929}" type="parTrans" cxnId="{5428D3C5-FB15-C842-A3D3-BC223DA5AC75}">
      <dgm:prSet/>
      <dgm:spPr/>
      <dgm:t>
        <a:bodyPr/>
        <a:lstStyle/>
        <a:p>
          <a:endParaRPr lang="en-US"/>
        </a:p>
      </dgm:t>
    </dgm:pt>
    <dgm:pt modelId="{8FF148AD-EB10-9A42-8A3D-9F2C700BF6A0}" type="sibTrans" cxnId="{5428D3C5-FB15-C842-A3D3-BC223DA5AC75}">
      <dgm:prSet/>
      <dgm:spPr/>
      <dgm:t>
        <a:bodyPr/>
        <a:lstStyle/>
        <a:p>
          <a:endParaRPr lang="en-US"/>
        </a:p>
      </dgm:t>
    </dgm:pt>
    <dgm:pt modelId="{81CFF312-2B12-D04C-98C8-48ADE8F6B704}">
      <dgm:prSet phldrT="[Text]" custT="1"/>
      <dgm:spPr/>
      <dgm:t>
        <a:bodyPr/>
        <a:lstStyle/>
        <a:p>
          <a:r>
            <a:rPr lang="en-US" sz="1800" dirty="0" smtClean="0">
              <a:latin typeface="Arial" charset="0"/>
              <a:ea typeface="Arial" charset="0"/>
              <a:cs typeface="Arial" charset="0"/>
            </a:rPr>
            <a:t>Taking action</a:t>
          </a:r>
          <a:endParaRPr lang="en-US" sz="1800" dirty="0">
            <a:latin typeface="Arial" charset="0"/>
            <a:ea typeface="Arial" charset="0"/>
            <a:cs typeface="Arial" charset="0"/>
          </a:endParaRPr>
        </a:p>
      </dgm:t>
    </dgm:pt>
    <dgm:pt modelId="{85FABE7D-CCFB-6942-82FC-6B937B489AC5}" type="parTrans" cxnId="{5CD0098B-275B-AF44-A352-7CDFAF725B06}">
      <dgm:prSet/>
      <dgm:spPr/>
      <dgm:t>
        <a:bodyPr/>
        <a:lstStyle/>
        <a:p>
          <a:endParaRPr lang="en-US"/>
        </a:p>
      </dgm:t>
    </dgm:pt>
    <dgm:pt modelId="{AC98D20F-3109-4046-AB4A-F382695AA242}" type="sibTrans" cxnId="{5CD0098B-275B-AF44-A352-7CDFAF725B06}">
      <dgm:prSet/>
      <dgm:spPr/>
      <dgm:t>
        <a:bodyPr/>
        <a:lstStyle/>
        <a:p>
          <a:endParaRPr lang="en-US"/>
        </a:p>
      </dgm:t>
    </dgm:pt>
    <dgm:pt modelId="{264D27BA-CE53-6F45-BEDA-873673227008}">
      <dgm:prSet phldrT="[Text]" custT="1"/>
      <dgm:spPr/>
      <dgm:t>
        <a:bodyPr/>
        <a:lstStyle/>
        <a:p>
          <a:r>
            <a:rPr lang="en-US" sz="1800" dirty="0" smtClean="0">
              <a:latin typeface="Arial" charset="0"/>
              <a:ea typeface="Arial" charset="0"/>
              <a:cs typeface="Arial" charset="0"/>
            </a:rPr>
            <a:t>Maintaining</a:t>
          </a:r>
          <a:endParaRPr lang="en-US" sz="1800" dirty="0">
            <a:latin typeface="Arial" charset="0"/>
            <a:ea typeface="Arial" charset="0"/>
            <a:cs typeface="Arial" charset="0"/>
          </a:endParaRPr>
        </a:p>
      </dgm:t>
    </dgm:pt>
    <dgm:pt modelId="{8778400B-AA1C-7244-B1E3-B87DEA75A91D}" type="parTrans" cxnId="{967E7117-3A6E-2041-A92B-A9F8EEA16BBB}">
      <dgm:prSet/>
      <dgm:spPr/>
      <dgm:t>
        <a:bodyPr/>
        <a:lstStyle/>
        <a:p>
          <a:endParaRPr lang="en-US"/>
        </a:p>
      </dgm:t>
    </dgm:pt>
    <dgm:pt modelId="{85C9FF1F-FEE6-3D4A-81C0-8C965C64848B}" type="sibTrans" cxnId="{967E7117-3A6E-2041-A92B-A9F8EEA16BBB}">
      <dgm:prSet/>
      <dgm:spPr/>
      <dgm:t>
        <a:bodyPr/>
        <a:lstStyle/>
        <a:p>
          <a:endParaRPr lang="en-US"/>
        </a:p>
      </dgm:t>
    </dgm:pt>
    <dgm:pt modelId="{0088F783-9D6A-324F-ADFD-200F8FB263F2}">
      <dgm:prSet phldrT="[Text]" custT="1"/>
      <dgm:spPr/>
      <dgm:t>
        <a:bodyPr/>
        <a:lstStyle/>
        <a:p>
          <a:r>
            <a:rPr lang="en-US" sz="1800" dirty="0" smtClean="0">
              <a:latin typeface="Arial" charset="0"/>
              <a:ea typeface="Arial" charset="0"/>
              <a:cs typeface="Arial" charset="0"/>
            </a:rPr>
            <a:t>Relapsing</a:t>
          </a:r>
          <a:endParaRPr lang="en-US" sz="1800" dirty="0">
            <a:latin typeface="Arial" charset="0"/>
            <a:ea typeface="Arial" charset="0"/>
            <a:cs typeface="Arial" charset="0"/>
          </a:endParaRPr>
        </a:p>
      </dgm:t>
    </dgm:pt>
    <dgm:pt modelId="{88E62D81-5FA8-3947-840E-2CF7F99B502C}" type="parTrans" cxnId="{67E73356-916F-4643-B30F-F33D68F72D42}">
      <dgm:prSet/>
      <dgm:spPr/>
      <dgm:t>
        <a:bodyPr/>
        <a:lstStyle/>
        <a:p>
          <a:endParaRPr lang="en-US"/>
        </a:p>
      </dgm:t>
    </dgm:pt>
    <dgm:pt modelId="{9958DA98-953C-D34C-AADF-FA8D3AE15E17}" type="sibTrans" cxnId="{67E73356-916F-4643-B30F-F33D68F72D42}">
      <dgm:prSet/>
      <dgm:spPr/>
      <dgm:t>
        <a:bodyPr/>
        <a:lstStyle/>
        <a:p>
          <a:endParaRPr lang="en-US"/>
        </a:p>
      </dgm:t>
    </dgm:pt>
    <dgm:pt modelId="{FF786476-714D-DE4C-95A7-FDF72ADB5DAF}">
      <dgm:prSet phldrT="[Text]" custT="1"/>
      <dgm:spPr/>
      <dgm:t>
        <a:bodyPr/>
        <a:lstStyle/>
        <a:p>
          <a:r>
            <a:rPr lang="en-US" sz="1800" dirty="0" smtClean="0">
              <a:latin typeface="Arial" charset="0"/>
              <a:ea typeface="Arial" charset="0"/>
              <a:cs typeface="Arial" charset="0"/>
            </a:rPr>
            <a:t>Thinking</a:t>
          </a:r>
          <a:endParaRPr lang="en-US" sz="1800" dirty="0">
            <a:latin typeface="Arial" charset="0"/>
            <a:ea typeface="Arial" charset="0"/>
            <a:cs typeface="Arial" charset="0"/>
          </a:endParaRPr>
        </a:p>
      </dgm:t>
    </dgm:pt>
    <dgm:pt modelId="{CA54711D-313C-564F-AD99-83C1584DF8E1}" type="parTrans" cxnId="{B8CF91E4-CDC4-F644-8824-8774DB5EEFFE}">
      <dgm:prSet/>
      <dgm:spPr/>
      <dgm:t>
        <a:bodyPr/>
        <a:lstStyle/>
        <a:p>
          <a:endParaRPr lang="en-US"/>
        </a:p>
      </dgm:t>
    </dgm:pt>
    <dgm:pt modelId="{5862EC6D-27A7-AC4C-A27D-E604EAD9B792}" type="sibTrans" cxnId="{B8CF91E4-CDC4-F644-8824-8774DB5EEFFE}">
      <dgm:prSet/>
      <dgm:spPr/>
      <dgm:t>
        <a:bodyPr/>
        <a:lstStyle/>
        <a:p>
          <a:pPr rtl="0"/>
          <a:endParaRPr lang="en-US"/>
        </a:p>
      </dgm:t>
    </dgm:pt>
    <dgm:pt modelId="{84F0CC4A-FDDA-BB49-B472-8954D34FEF98}" type="pres">
      <dgm:prSet presAssocID="{F2AC9549-C6A1-1D47-8AF7-46D9677351C1}" presName="cycle" presStyleCnt="0">
        <dgm:presLayoutVars>
          <dgm:dir/>
          <dgm:resizeHandles val="exact"/>
        </dgm:presLayoutVars>
      </dgm:prSet>
      <dgm:spPr/>
      <dgm:t>
        <a:bodyPr/>
        <a:lstStyle/>
        <a:p>
          <a:endParaRPr lang="en-US"/>
        </a:p>
      </dgm:t>
    </dgm:pt>
    <dgm:pt modelId="{F751F1A1-7BC8-574A-B932-747173C53A34}" type="pres">
      <dgm:prSet presAssocID="{7DC76D18-73A5-2C42-9DB5-F58D08227740}" presName="node" presStyleLbl="node1" presStyleIdx="0" presStyleCnt="5" custScaleX="139240">
        <dgm:presLayoutVars>
          <dgm:bulletEnabled val="1"/>
        </dgm:presLayoutVars>
      </dgm:prSet>
      <dgm:spPr/>
      <dgm:t>
        <a:bodyPr/>
        <a:lstStyle/>
        <a:p>
          <a:endParaRPr lang="en-US"/>
        </a:p>
      </dgm:t>
    </dgm:pt>
    <dgm:pt modelId="{24B5DAC7-4BE2-6545-81D2-72EF26DAE804}" type="pres">
      <dgm:prSet presAssocID="{8FF148AD-EB10-9A42-8A3D-9F2C700BF6A0}" presName="sibTrans" presStyleLbl="sibTrans2D1" presStyleIdx="0" presStyleCnt="5"/>
      <dgm:spPr/>
      <dgm:t>
        <a:bodyPr/>
        <a:lstStyle/>
        <a:p>
          <a:endParaRPr lang="en-US"/>
        </a:p>
      </dgm:t>
    </dgm:pt>
    <dgm:pt modelId="{C4F4EF31-AF70-7349-9936-80502763E781}" type="pres">
      <dgm:prSet presAssocID="{8FF148AD-EB10-9A42-8A3D-9F2C700BF6A0}" presName="connectorText" presStyleLbl="sibTrans2D1" presStyleIdx="0" presStyleCnt="5"/>
      <dgm:spPr/>
      <dgm:t>
        <a:bodyPr/>
        <a:lstStyle/>
        <a:p>
          <a:endParaRPr lang="en-US"/>
        </a:p>
      </dgm:t>
    </dgm:pt>
    <dgm:pt modelId="{954CFC62-0E19-D644-81D0-7EC4F7A0FAD5}" type="pres">
      <dgm:prSet presAssocID="{81CFF312-2B12-D04C-98C8-48ADE8F6B704}" presName="node" presStyleLbl="node1" presStyleIdx="1" presStyleCnt="5" custScaleX="139240">
        <dgm:presLayoutVars>
          <dgm:bulletEnabled val="1"/>
        </dgm:presLayoutVars>
      </dgm:prSet>
      <dgm:spPr/>
      <dgm:t>
        <a:bodyPr/>
        <a:lstStyle/>
        <a:p>
          <a:endParaRPr lang="en-US"/>
        </a:p>
      </dgm:t>
    </dgm:pt>
    <dgm:pt modelId="{4B2C39AE-E2B3-C941-BD1D-9C707A7EE25B}" type="pres">
      <dgm:prSet presAssocID="{AC98D20F-3109-4046-AB4A-F382695AA242}" presName="sibTrans" presStyleLbl="sibTrans2D1" presStyleIdx="1" presStyleCnt="5"/>
      <dgm:spPr/>
      <dgm:t>
        <a:bodyPr/>
        <a:lstStyle/>
        <a:p>
          <a:endParaRPr lang="en-US"/>
        </a:p>
      </dgm:t>
    </dgm:pt>
    <dgm:pt modelId="{EB4A4B75-5CA8-CF4F-93CD-B5E90005E293}" type="pres">
      <dgm:prSet presAssocID="{AC98D20F-3109-4046-AB4A-F382695AA242}" presName="connectorText" presStyleLbl="sibTrans2D1" presStyleIdx="1" presStyleCnt="5"/>
      <dgm:spPr/>
      <dgm:t>
        <a:bodyPr/>
        <a:lstStyle/>
        <a:p>
          <a:endParaRPr lang="en-US"/>
        </a:p>
      </dgm:t>
    </dgm:pt>
    <dgm:pt modelId="{8A37E797-3511-7E40-A6C7-3590938FF667}" type="pres">
      <dgm:prSet presAssocID="{264D27BA-CE53-6F45-BEDA-873673227008}" presName="node" presStyleLbl="node1" presStyleIdx="2" presStyleCnt="5" custScaleX="139240" custRadScaleRad="98303" custRadScaleInc="-8534">
        <dgm:presLayoutVars>
          <dgm:bulletEnabled val="1"/>
        </dgm:presLayoutVars>
      </dgm:prSet>
      <dgm:spPr/>
      <dgm:t>
        <a:bodyPr/>
        <a:lstStyle/>
        <a:p>
          <a:endParaRPr lang="en-US"/>
        </a:p>
      </dgm:t>
    </dgm:pt>
    <dgm:pt modelId="{763C6706-075D-E84C-9A78-F8A4690A17C8}" type="pres">
      <dgm:prSet presAssocID="{85C9FF1F-FEE6-3D4A-81C0-8C965C64848B}" presName="sibTrans" presStyleLbl="sibTrans2D1" presStyleIdx="2" presStyleCnt="5"/>
      <dgm:spPr/>
      <dgm:t>
        <a:bodyPr/>
        <a:lstStyle/>
        <a:p>
          <a:endParaRPr lang="en-US"/>
        </a:p>
      </dgm:t>
    </dgm:pt>
    <dgm:pt modelId="{B646655B-6394-5D4A-895A-08AD49CA31BE}" type="pres">
      <dgm:prSet presAssocID="{85C9FF1F-FEE6-3D4A-81C0-8C965C64848B}" presName="connectorText" presStyleLbl="sibTrans2D1" presStyleIdx="2" presStyleCnt="5"/>
      <dgm:spPr/>
      <dgm:t>
        <a:bodyPr/>
        <a:lstStyle/>
        <a:p>
          <a:endParaRPr lang="en-US"/>
        </a:p>
      </dgm:t>
    </dgm:pt>
    <dgm:pt modelId="{246424E3-A949-A14A-9F11-03FD2E96245E}" type="pres">
      <dgm:prSet presAssocID="{0088F783-9D6A-324F-ADFD-200F8FB263F2}" presName="node" presStyleLbl="node1" presStyleIdx="3" presStyleCnt="5" custScaleX="139240" custRadScaleRad="103543" custRadScaleInc="26859">
        <dgm:presLayoutVars>
          <dgm:bulletEnabled val="1"/>
        </dgm:presLayoutVars>
      </dgm:prSet>
      <dgm:spPr/>
      <dgm:t>
        <a:bodyPr/>
        <a:lstStyle/>
        <a:p>
          <a:endParaRPr lang="en-US"/>
        </a:p>
      </dgm:t>
    </dgm:pt>
    <dgm:pt modelId="{859C2A4D-1F09-3644-BD06-861E767D5FD4}" type="pres">
      <dgm:prSet presAssocID="{9958DA98-953C-D34C-AADF-FA8D3AE15E17}" presName="sibTrans" presStyleLbl="sibTrans2D1" presStyleIdx="3" presStyleCnt="5"/>
      <dgm:spPr/>
      <dgm:t>
        <a:bodyPr/>
        <a:lstStyle/>
        <a:p>
          <a:endParaRPr lang="en-US"/>
        </a:p>
      </dgm:t>
    </dgm:pt>
    <dgm:pt modelId="{097642B9-CF04-3740-9F2D-3B6F24651466}" type="pres">
      <dgm:prSet presAssocID="{9958DA98-953C-D34C-AADF-FA8D3AE15E17}" presName="connectorText" presStyleLbl="sibTrans2D1" presStyleIdx="3" presStyleCnt="5"/>
      <dgm:spPr/>
      <dgm:t>
        <a:bodyPr/>
        <a:lstStyle/>
        <a:p>
          <a:endParaRPr lang="en-US"/>
        </a:p>
      </dgm:t>
    </dgm:pt>
    <dgm:pt modelId="{4D1AB2BF-27C0-C148-A2B6-953591F6EAE3}" type="pres">
      <dgm:prSet presAssocID="{FF786476-714D-DE4C-95A7-FDF72ADB5DAF}" presName="node" presStyleLbl="node1" presStyleIdx="4" presStyleCnt="5" custScaleX="139240">
        <dgm:presLayoutVars>
          <dgm:bulletEnabled val="1"/>
        </dgm:presLayoutVars>
      </dgm:prSet>
      <dgm:spPr/>
      <dgm:t>
        <a:bodyPr/>
        <a:lstStyle/>
        <a:p>
          <a:endParaRPr lang="en-US"/>
        </a:p>
      </dgm:t>
    </dgm:pt>
    <dgm:pt modelId="{B9CE8D8C-CA61-1E47-ACD9-94C546F9F391}" type="pres">
      <dgm:prSet presAssocID="{5862EC6D-27A7-AC4C-A27D-E604EAD9B792}" presName="sibTrans" presStyleLbl="sibTrans2D1" presStyleIdx="4" presStyleCnt="5"/>
      <dgm:spPr/>
      <dgm:t>
        <a:bodyPr/>
        <a:lstStyle/>
        <a:p>
          <a:endParaRPr lang="en-US"/>
        </a:p>
      </dgm:t>
    </dgm:pt>
    <dgm:pt modelId="{95E7828E-2CD2-A44D-9214-BC7BFA74D442}" type="pres">
      <dgm:prSet presAssocID="{5862EC6D-27A7-AC4C-A27D-E604EAD9B792}" presName="connectorText" presStyleLbl="sibTrans2D1" presStyleIdx="4" presStyleCnt="5"/>
      <dgm:spPr/>
      <dgm:t>
        <a:bodyPr/>
        <a:lstStyle/>
        <a:p>
          <a:endParaRPr lang="en-US"/>
        </a:p>
      </dgm:t>
    </dgm:pt>
  </dgm:ptLst>
  <dgm:cxnLst>
    <dgm:cxn modelId="{5CD0098B-275B-AF44-A352-7CDFAF725B06}" srcId="{F2AC9549-C6A1-1D47-8AF7-46D9677351C1}" destId="{81CFF312-2B12-D04C-98C8-48ADE8F6B704}" srcOrd="1" destOrd="0" parTransId="{85FABE7D-CCFB-6942-82FC-6B937B489AC5}" sibTransId="{AC98D20F-3109-4046-AB4A-F382695AA242}"/>
    <dgm:cxn modelId="{967E7117-3A6E-2041-A92B-A9F8EEA16BBB}" srcId="{F2AC9549-C6A1-1D47-8AF7-46D9677351C1}" destId="{264D27BA-CE53-6F45-BEDA-873673227008}" srcOrd="2" destOrd="0" parTransId="{8778400B-AA1C-7244-B1E3-B87DEA75A91D}" sibTransId="{85C9FF1F-FEE6-3D4A-81C0-8C965C64848B}"/>
    <dgm:cxn modelId="{E88DB79E-5218-43E3-A1EE-B44FB242B79C}" type="presOf" srcId="{264D27BA-CE53-6F45-BEDA-873673227008}" destId="{8A37E797-3511-7E40-A6C7-3590938FF667}" srcOrd="0" destOrd="0" presId="urn:microsoft.com/office/officeart/2005/8/layout/cycle2"/>
    <dgm:cxn modelId="{BAEB84D7-9670-4539-B58E-9AE20E11E519}" type="presOf" srcId="{F2AC9549-C6A1-1D47-8AF7-46D9677351C1}" destId="{84F0CC4A-FDDA-BB49-B472-8954D34FEF98}" srcOrd="0" destOrd="0" presId="urn:microsoft.com/office/officeart/2005/8/layout/cycle2"/>
    <dgm:cxn modelId="{5794E058-B086-4F2E-97D8-63CD551DB839}" type="presOf" srcId="{FF786476-714D-DE4C-95A7-FDF72ADB5DAF}" destId="{4D1AB2BF-27C0-C148-A2B6-953591F6EAE3}" srcOrd="0" destOrd="0" presId="urn:microsoft.com/office/officeart/2005/8/layout/cycle2"/>
    <dgm:cxn modelId="{153243C9-ACD4-4F6F-B103-20AD805CEE7C}" type="presOf" srcId="{8FF148AD-EB10-9A42-8A3D-9F2C700BF6A0}" destId="{24B5DAC7-4BE2-6545-81D2-72EF26DAE804}" srcOrd="0" destOrd="0" presId="urn:microsoft.com/office/officeart/2005/8/layout/cycle2"/>
    <dgm:cxn modelId="{082E454D-7EEB-43B6-8A6D-BFC64B952081}" type="presOf" srcId="{9958DA98-953C-D34C-AADF-FA8D3AE15E17}" destId="{859C2A4D-1F09-3644-BD06-861E767D5FD4}" srcOrd="0" destOrd="0" presId="urn:microsoft.com/office/officeart/2005/8/layout/cycle2"/>
    <dgm:cxn modelId="{4E0C4B37-2206-4C0E-BE3E-183482BA3C54}" type="presOf" srcId="{81CFF312-2B12-D04C-98C8-48ADE8F6B704}" destId="{954CFC62-0E19-D644-81D0-7EC4F7A0FAD5}" srcOrd="0" destOrd="0" presId="urn:microsoft.com/office/officeart/2005/8/layout/cycle2"/>
    <dgm:cxn modelId="{F189D695-EDEB-45E7-8ED5-D87C0DB9EC65}" type="presOf" srcId="{85C9FF1F-FEE6-3D4A-81C0-8C965C64848B}" destId="{B646655B-6394-5D4A-895A-08AD49CA31BE}" srcOrd="1" destOrd="0" presId="urn:microsoft.com/office/officeart/2005/8/layout/cycle2"/>
    <dgm:cxn modelId="{CDF1107D-4D8C-45CF-81DF-48EEE21C0233}" type="presOf" srcId="{5862EC6D-27A7-AC4C-A27D-E604EAD9B792}" destId="{B9CE8D8C-CA61-1E47-ACD9-94C546F9F391}" srcOrd="0" destOrd="0" presId="urn:microsoft.com/office/officeart/2005/8/layout/cycle2"/>
    <dgm:cxn modelId="{31798F00-11F3-443A-9DD7-20038310CF30}" type="presOf" srcId="{AC98D20F-3109-4046-AB4A-F382695AA242}" destId="{4B2C39AE-E2B3-C941-BD1D-9C707A7EE25B}" srcOrd="0" destOrd="0" presId="urn:microsoft.com/office/officeart/2005/8/layout/cycle2"/>
    <dgm:cxn modelId="{BC35F3D0-21FF-4703-8D04-B900679CBCD2}" type="presOf" srcId="{5862EC6D-27A7-AC4C-A27D-E604EAD9B792}" destId="{95E7828E-2CD2-A44D-9214-BC7BFA74D442}" srcOrd="1" destOrd="0" presId="urn:microsoft.com/office/officeart/2005/8/layout/cycle2"/>
    <dgm:cxn modelId="{0915EE3A-6545-422E-9E02-5D70C3DAB231}" type="presOf" srcId="{85C9FF1F-FEE6-3D4A-81C0-8C965C64848B}" destId="{763C6706-075D-E84C-9A78-F8A4690A17C8}" srcOrd="0" destOrd="0" presId="urn:microsoft.com/office/officeart/2005/8/layout/cycle2"/>
    <dgm:cxn modelId="{B8CF91E4-CDC4-F644-8824-8774DB5EEFFE}" srcId="{F2AC9549-C6A1-1D47-8AF7-46D9677351C1}" destId="{FF786476-714D-DE4C-95A7-FDF72ADB5DAF}" srcOrd="4" destOrd="0" parTransId="{CA54711D-313C-564F-AD99-83C1584DF8E1}" sibTransId="{5862EC6D-27A7-AC4C-A27D-E604EAD9B792}"/>
    <dgm:cxn modelId="{43ED0994-26EB-41C3-A001-C416CDF7BDBF}" type="presOf" srcId="{9958DA98-953C-D34C-AADF-FA8D3AE15E17}" destId="{097642B9-CF04-3740-9F2D-3B6F24651466}" srcOrd="1" destOrd="0" presId="urn:microsoft.com/office/officeart/2005/8/layout/cycle2"/>
    <dgm:cxn modelId="{E6BC6AFF-0FF6-4876-8EBF-2717EC12E519}" type="presOf" srcId="{8FF148AD-EB10-9A42-8A3D-9F2C700BF6A0}" destId="{C4F4EF31-AF70-7349-9936-80502763E781}" srcOrd="1" destOrd="0" presId="urn:microsoft.com/office/officeart/2005/8/layout/cycle2"/>
    <dgm:cxn modelId="{285D1ACD-6D57-45FC-B45E-5B01697D473B}" type="presOf" srcId="{7DC76D18-73A5-2C42-9DB5-F58D08227740}" destId="{F751F1A1-7BC8-574A-B932-747173C53A34}" srcOrd="0" destOrd="0" presId="urn:microsoft.com/office/officeart/2005/8/layout/cycle2"/>
    <dgm:cxn modelId="{5428D3C5-FB15-C842-A3D3-BC223DA5AC75}" srcId="{F2AC9549-C6A1-1D47-8AF7-46D9677351C1}" destId="{7DC76D18-73A5-2C42-9DB5-F58D08227740}" srcOrd="0" destOrd="0" parTransId="{6190549E-95EE-5045-A9A6-5AE89E04C929}" sibTransId="{8FF148AD-EB10-9A42-8A3D-9F2C700BF6A0}"/>
    <dgm:cxn modelId="{11D8FD21-14ED-46CB-9307-1AD394D624D0}" type="presOf" srcId="{AC98D20F-3109-4046-AB4A-F382695AA242}" destId="{EB4A4B75-5CA8-CF4F-93CD-B5E90005E293}" srcOrd="1" destOrd="0" presId="urn:microsoft.com/office/officeart/2005/8/layout/cycle2"/>
    <dgm:cxn modelId="{25C5CE2E-EFD8-428A-BDA3-C5D5C32949DA}" type="presOf" srcId="{0088F783-9D6A-324F-ADFD-200F8FB263F2}" destId="{246424E3-A949-A14A-9F11-03FD2E96245E}" srcOrd="0" destOrd="0" presId="urn:microsoft.com/office/officeart/2005/8/layout/cycle2"/>
    <dgm:cxn modelId="{67E73356-916F-4643-B30F-F33D68F72D42}" srcId="{F2AC9549-C6A1-1D47-8AF7-46D9677351C1}" destId="{0088F783-9D6A-324F-ADFD-200F8FB263F2}" srcOrd="3" destOrd="0" parTransId="{88E62D81-5FA8-3947-840E-2CF7F99B502C}" sibTransId="{9958DA98-953C-D34C-AADF-FA8D3AE15E17}"/>
    <dgm:cxn modelId="{B30D5BAB-4AD5-46B1-91C1-AE2EDCF68E81}" type="presParOf" srcId="{84F0CC4A-FDDA-BB49-B472-8954D34FEF98}" destId="{F751F1A1-7BC8-574A-B932-747173C53A34}" srcOrd="0" destOrd="0" presId="urn:microsoft.com/office/officeart/2005/8/layout/cycle2"/>
    <dgm:cxn modelId="{8661E9A5-7FBB-4790-B170-99A162070801}" type="presParOf" srcId="{84F0CC4A-FDDA-BB49-B472-8954D34FEF98}" destId="{24B5DAC7-4BE2-6545-81D2-72EF26DAE804}" srcOrd="1" destOrd="0" presId="urn:microsoft.com/office/officeart/2005/8/layout/cycle2"/>
    <dgm:cxn modelId="{9F6CE760-DC74-40FD-ACA4-4015472E5222}" type="presParOf" srcId="{24B5DAC7-4BE2-6545-81D2-72EF26DAE804}" destId="{C4F4EF31-AF70-7349-9936-80502763E781}" srcOrd="0" destOrd="0" presId="urn:microsoft.com/office/officeart/2005/8/layout/cycle2"/>
    <dgm:cxn modelId="{108CE5BF-7433-4A15-887A-12F56915AD60}" type="presParOf" srcId="{84F0CC4A-FDDA-BB49-B472-8954D34FEF98}" destId="{954CFC62-0E19-D644-81D0-7EC4F7A0FAD5}" srcOrd="2" destOrd="0" presId="urn:microsoft.com/office/officeart/2005/8/layout/cycle2"/>
    <dgm:cxn modelId="{0187C2A1-1B0F-4678-B0A7-F5DF8A35EEC1}" type="presParOf" srcId="{84F0CC4A-FDDA-BB49-B472-8954D34FEF98}" destId="{4B2C39AE-E2B3-C941-BD1D-9C707A7EE25B}" srcOrd="3" destOrd="0" presId="urn:microsoft.com/office/officeart/2005/8/layout/cycle2"/>
    <dgm:cxn modelId="{2BB05538-CF68-4EBC-B878-DDF7854DABFB}" type="presParOf" srcId="{4B2C39AE-E2B3-C941-BD1D-9C707A7EE25B}" destId="{EB4A4B75-5CA8-CF4F-93CD-B5E90005E293}" srcOrd="0" destOrd="0" presId="urn:microsoft.com/office/officeart/2005/8/layout/cycle2"/>
    <dgm:cxn modelId="{B1361FC6-7BBC-4427-805B-F8F3328E9A9E}" type="presParOf" srcId="{84F0CC4A-FDDA-BB49-B472-8954D34FEF98}" destId="{8A37E797-3511-7E40-A6C7-3590938FF667}" srcOrd="4" destOrd="0" presId="urn:microsoft.com/office/officeart/2005/8/layout/cycle2"/>
    <dgm:cxn modelId="{33C0F325-26B4-4974-B4B5-06CC9CE73978}" type="presParOf" srcId="{84F0CC4A-FDDA-BB49-B472-8954D34FEF98}" destId="{763C6706-075D-E84C-9A78-F8A4690A17C8}" srcOrd="5" destOrd="0" presId="urn:microsoft.com/office/officeart/2005/8/layout/cycle2"/>
    <dgm:cxn modelId="{5685F108-430D-4B28-9E2C-7A78A9788019}" type="presParOf" srcId="{763C6706-075D-E84C-9A78-F8A4690A17C8}" destId="{B646655B-6394-5D4A-895A-08AD49CA31BE}" srcOrd="0" destOrd="0" presId="urn:microsoft.com/office/officeart/2005/8/layout/cycle2"/>
    <dgm:cxn modelId="{497F7FE8-74D3-4CFD-90BD-285C382F62B8}" type="presParOf" srcId="{84F0CC4A-FDDA-BB49-B472-8954D34FEF98}" destId="{246424E3-A949-A14A-9F11-03FD2E96245E}" srcOrd="6" destOrd="0" presId="urn:microsoft.com/office/officeart/2005/8/layout/cycle2"/>
    <dgm:cxn modelId="{EF85C9B4-1C27-40A0-B0F2-4EEAD61DF6CE}" type="presParOf" srcId="{84F0CC4A-FDDA-BB49-B472-8954D34FEF98}" destId="{859C2A4D-1F09-3644-BD06-861E767D5FD4}" srcOrd="7" destOrd="0" presId="urn:microsoft.com/office/officeart/2005/8/layout/cycle2"/>
    <dgm:cxn modelId="{2CBE02AF-8EC3-4E75-88AC-0DF9488F97D6}" type="presParOf" srcId="{859C2A4D-1F09-3644-BD06-861E767D5FD4}" destId="{097642B9-CF04-3740-9F2D-3B6F24651466}" srcOrd="0" destOrd="0" presId="urn:microsoft.com/office/officeart/2005/8/layout/cycle2"/>
    <dgm:cxn modelId="{72801B30-A251-4C07-A7DB-B9E533E82C45}" type="presParOf" srcId="{84F0CC4A-FDDA-BB49-B472-8954D34FEF98}" destId="{4D1AB2BF-27C0-C148-A2B6-953591F6EAE3}" srcOrd="8" destOrd="0" presId="urn:microsoft.com/office/officeart/2005/8/layout/cycle2"/>
    <dgm:cxn modelId="{7E439010-B103-4E9D-B486-16E3EAC75A4D}" type="presParOf" srcId="{84F0CC4A-FDDA-BB49-B472-8954D34FEF98}" destId="{B9CE8D8C-CA61-1E47-ACD9-94C546F9F391}" srcOrd="9" destOrd="0" presId="urn:microsoft.com/office/officeart/2005/8/layout/cycle2"/>
    <dgm:cxn modelId="{F7FF4384-A86C-4151-AC44-67B83D3D24B8}" type="presParOf" srcId="{B9CE8D8C-CA61-1E47-ACD9-94C546F9F391}" destId="{95E7828E-2CD2-A44D-9214-BC7BFA74D442}" srcOrd="0" destOrd="0" presId="urn:microsoft.com/office/officeart/2005/8/layout/cycle2"/>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C63A11-4BE6-43DB-B790-49FA20E9D948}"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GB"/>
        </a:p>
      </dgm:t>
    </dgm:pt>
    <dgm:pt modelId="{D2F6533F-AB6F-4FF6-B1D4-86E86A4C4BC7}">
      <dgm:prSet phldrT="[Text]"/>
      <dgm:spPr/>
      <dgm:t>
        <a:bodyPr/>
        <a:lstStyle/>
        <a:p>
          <a:r>
            <a:rPr lang="en-GB" dirty="0" smtClean="0"/>
            <a:t>Ethos of MI</a:t>
          </a:r>
          <a:endParaRPr lang="en-GB" dirty="0"/>
        </a:p>
      </dgm:t>
    </dgm:pt>
    <dgm:pt modelId="{AC2718A7-B04F-4574-B196-DFA600A8BBA9}" type="parTrans" cxnId="{B4D6D95E-E917-4889-A15E-AA60F4E05A44}">
      <dgm:prSet/>
      <dgm:spPr/>
      <dgm:t>
        <a:bodyPr/>
        <a:lstStyle/>
        <a:p>
          <a:endParaRPr lang="en-GB"/>
        </a:p>
      </dgm:t>
    </dgm:pt>
    <dgm:pt modelId="{2FA6EC39-2D36-4B8F-AAA3-B718445B23A4}" type="sibTrans" cxnId="{B4D6D95E-E917-4889-A15E-AA60F4E05A44}">
      <dgm:prSet/>
      <dgm:spPr/>
      <dgm:t>
        <a:bodyPr/>
        <a:lstStyle/>
        <a:p>
          <a:endParaRPr lang="en-GB"/>
        </a:p>
      </dgm:t>
    </dgm:pt>
    <dgm:pt modelId="{A8668685-F303-4F9E-805C-007E7EF75D47}">
      <dgm:prSet phldrT="[Text]"/>
      <dgm:spPr/>
      <dgm:t>
        <a:bodyPr/>
        <a:lstStyle/>
        <a:p>
          <a:r>
            <a:rPr lang="en-GB" dirty="0" smtClean="0"/>
            <a:t>Collaborative</a:t>
          </a:r>
        </a:p>
      </dgm:t>
    </dgm:pt>
    <dgm:pt modelId="{D34EB359-CFAA-41D6-96BD-5BB9AD9C9987}" type="parTrans" cxnId="{1A250D5E-7257-43F4-8108-DFFBE838E29D}">
      <dgm:prSet/>
      <dgm:spPr/>
      <dgm:t>
        <a:bodyPr/>
        <a:lstStyle/>
        <a:p>
          <a:endParaRPr lang="en-GB"/>
        </a:p>
      </dgm:t>
    </dgm:pt>
    <dgm:pt modelId="{E4680C73-6B84-4F3A-A7F2-0DC5A2CFB7C2}" type="sibTrans" cxnId="{1A250D5E-7257-43F4-8108-DFFBE838E29D}">
      <dgm:prSet/>
      <dgm:spPr/>
      <dgm:t>
        <a:bodyPr/>
        <a:lstStyle/>
        <a:p>
          <a:endParaRPr lang="en-GB"/>
        </a:p>
      </dgm:t>
    </dgm:pt>
    <dgm:pt modelId="{414CC582-A3E3-48E4-8BB1-C3981587E77E}">
      <dgm:prSet phldrT="[Text]"/>
      <dgm:spPr/>
      <dgm:t>
        <a:bodyPr/>
        <a:lstStyle/>
        <a:p>
          <a:r>
            <a:rPr lang="en-GB" dirty="0" smtClean="0"/>
            <a:t>Acceptance</a:t>
          </a:r>
          <a:endParaRPr lang="en-GB" dirty="0"/>
        </a:p>
      </dgm:t>
    </dgm:pt>
    <dgm:pt modelId="{C82245D5-0A71-49A8-903D-3EA3A04BE15D}" type="parTrans" cxnId="{5B18B7D9-93B8-4030-9353-C64ADA8FFE4F}">
      <dgm:prSet/>
      <dgm:spPr/>
      <dgm:t>
        <a:bodyPr/>
        <a:lstStyle/>
        <a:p>
          <a:endParaRPr lang="en-GB"/>
        </a:p>
      </dgm:t>
    </dgm:pt>
    <dgm:pt modelId="{44F65323-DDA4-45C6-AD78-EFABED3C251E}" type="sibTrans" cxnId="{5B18B7D9-93B8-4030-9353-C64ADA8FFE4F}">
      <dgm:prSet/>
      <dgm:spPr/>
      <dgm:t>
        <a:bodyPr/>
        <a:lstStyle/>
        <a:p>
          <a:endParaRPr lang="en-GB"/>
        </a:p>
      </dgm:t>
    </dgm:pt>
    <dgm:pt modelId="{4D252872-884E-45A9-A17B-14BBCD8D4912}">
      <dgm:prSet phldrT="[Text]"/>
      <dgm:spPr/>
      <dgm:t>
        <a:bodyPr/>
        <a:lstStyle/>
        <a:p>
          <a:r>
            <a:rPr lang="en-GB" dirty="0" smtClean="0"/>
            <a:t>Affirmation</a:t>
          </a:r>
          <a:endParaRPr lang="en-GB" dirty="0"/>
        </a:p>
      </dgm:t>
    </dgm:pt>
    <dgm:pt modelId="{00A13A21-35BF-4113-8A16-0F4DB1BBBE44}" type="parTrans" cxnId="{08E89630-E946-43E1-A9B0-48AE037E0161}">
      <dgm:prSet/>
      <dgm:spPr/>
      <dgm:t>
        <a:bodyPr/>
        <a:lstStyle/>
        <a:p>
          <a:endParaRPr lang="en-GB"/>
        </a:p>
      </dgm:t>
    </dgm:pt>
    <dgm:pt modelId="{A4B4D177-4E58-4114-A248-3C97ECCDA714}" type="sibTrans" cxnId="{08E89630-E946-43E1-A9B0-48AE037E0161}">
      <dgm:prSet/>
      <dgm:spPr/>
      <dgm:t>
        <a:bodyPr/>
        <a:lstStyle/>
        <a:p>
          <a:endParaRPr lang="en-GB"/>
        </a:p>
      </dgm:t>
    </dgm:pt>
    <dgm:pt modelId="{2571B760-5202-4BA0-BE40-B7B99BEFC92E}">
      <dgm:prSet phldrT="[Text]"/>
      <dgm:spPr/>
      <dgm:t>
        <a:bodyPr/>
        <a:lstStyle/>
        <a:p>
          <a:r>
            <a:rPr lang="en-GB" dirty="0" smtClean="0"/>
            <a:t>Patient autonomy</a:t>
          </a:r>
          <a:endParaRPr lang="en-GB" dirty="0"/>
        </a:p>
      </dgm:t>
    </dgm:pt>
    <dgm:pt modelId="{F644DEB6-4845-433C-9642-4D7665B9061F}" type="parTrans" cxnId="{DA330825-1F28-487B-AE69-2A05D5312582}">
      <dgm:prSet/>
      <dgm:spPr/>
      <dgm:t>
        <a:bodyPr/>
        <a:lstStyle/>
        <a:p>
          <a:endParaRPr lang="en-GB"/>
        </a:p>
      </dgm:t>
    </dgm:pt>
    <dgm:pt modelId="{BB223E52-4B51-4F72-9D5C-706D907702F1}" type="sibTrans" cxnId="{DA330825-1F28-487B-AE69-2A05D5312582}">
      <dgm:prSet/>
      <dgm:spPr/>
      <dgm:t>
        <a:bodyPr/>
        <a:lstStyle/>
        <a:p>
          <a:endParaRPr lang="en-GB"/>
        </a:p>
      </dgm:t>
    </dgm:pt>
    <dgm:pt modelId="{CFE785BC-479E-472F-8C51-88EC9AC4A469}">
      <dgm:prSet phldrT="[Text]"/>
      <dgm:spPr/>
      <dgm:t>
        <a:bodyPr/>
        <a:lstStyle/>
        <a:p>
          <a:r>
            <a:rPr lang="en-GB" dirty="0" smtClean="0"/>
            <a:t>Building self-worth</a:t>
          </a:r>
          <a:endParaRPr lang="en-GB" dirty="0"/>
        </a:p>
      </dgm:t>
    </dgm:pt>
    <dgm:pt modelId="{F7FFE7AE-6C82-4F20-85BA-76911B10B4E7}" type="parTrans" cxnId="{BB795EF8-3C89-4A6D-A470-B76A614310E8}">
      <dgm:prSet/>
      <dgm:spPr/>
      <dgm:t>
        <a:bodyPr/>
        <a:lstStyle/>
        <a:p>
          <a:endParaRPr lang="en-GB"/>
        </a:p>
      </dgm:t>
    </dgm:pt>
    <dgm:pt modelId="{37A15041-5B14-444A-B252-B04E2E130828}" type="sibTrans" cxnId="{BB795EF8-3C89-4A6D-A470-B76A614310E8}">
      <dgm:prSet/>
      <dgm:spPr/>
      <dgm:t>
        <a:bodyPr/>
        <a:lstStyle/>
        <a:p>
          <a:endParaRPr lang="en-GB"/>
        </a:p>
      </dgm:t>
    </dgm:pt>
    <dgm:pt modelId="{CDCBCC6E-FB00-413F-9864-AACC02C1284A}">
      <dgm:prSet phldrT="[Text]"/>
      <dgm:spPr/>
      <dgm:t>
        <a:bodyPr/>
        <a:lstStyle/>
        <a:p>
          <a:r>
            <a:rPr lang="en-GB" dirty="0" smtClean="0"/>
            <a:t>Using empathy</a:t>
          </a:r>
          <a:endParaRPr lang="en-GB" dirty="0"/>
        </a:p>
      </dgm:t>
    </dgm:pt>
    <dgm:pt modelId="{5E184B79-63F0-4E05-A7D1-94CD74BDEAF0}" type="parTrans" cxnId="{FC108448-2E65-42F0-B8FF-C17DDF463BD4}">
      <dgm:prSet/>
      <dgm:spPr/>
      <dgm:t>
        <a:bodyPr/>
        <a:lstStyle/>
        <a:p>
          <a:endParaRPr lang="en-GB"/>
        </a:p>
      </dgm:t>
    </dgm:pt>
    <dgm:pt modelId="{60EC6BB8-1396-4E9F-A9A3-BDFF44372776}" type="sibTrans" cxnId="{FC108448-2E65-42F0-B8FF-C17DDF463BD4}">
      <dgm:prSet/>
      <dgm:spPr/>
      <dgm:t>
        <a:bodyPr/>
        <a:lstStyle/>
        <a:p>
          <a:endParaRPr lang="en-GB"/>
        </a:p>
      </dgm:t>
    </dgm:pt>
    <dgm:pt modelId="{30EB08E8-4138-4C06-8689-A73CF5EBC53D}">
      <dgm:prSet phldrT="[Text]"/>
      <dgm:spPr/>
      <dgm:t>
        <a:bodyPr/>
        <a:lstStyle/>
        <a:p>
          <a:r>
            <a:rPr lang="en-GB" dirty="0" smtClean="0"/>
            <a:t>Acknowledging strengths and effort</a:t>
          </a:r>
          <a:endParaRPr lang="en-GB" dirty="0"/>
        </a:p>
      </dgm:t>
    </dgm:pt>
    <dgm:pt modelId="{74A6CD1A-22A6-4014-B6E0-D716BB44C9ED}" type="parTrans" cxnId="{2D1AA304-FE17-4EE4-98C0-A4FC319621FB}">
      <dgm:prSet/>
      <dgm:spPr/>
      <dgm:t>
        <a:bodyPr/>
        <a:lstStyle/>
        <a:p>
          <a:endParaRPr lang="en-GB"/>
        </a:p>
      </dgm:t>
    </dgm:pt>
    <dgm:pt modelId="{AAADE040-A82B-46EA-9402-AFC0812EB295}" type="sibTrans" cxnId="{2D1AA304-FE17-4EE4-98C0-A4FC319621FB}">
      <dgm:prSet/>
      <dgm:spPr/>
      <dgm:t>
        <a:bodyPr/>
        <a:lstStyle/>
        <a:p>
          <a:endParaRPr lang="en-GB"/>
        </a:p>
      </dgm:t>
    </dgm:pt>
    <dgm:pt modelId="{B553900C-F530-4405-9AF7-3734C88E7472}">
      <dgm:prSet phldrT="[Text]"/>
      <dgm:spPr/>
      <dgm:t>
        <a:bodyPr/>
        <a:lstStyle/>
        <a:p>
          <a:r>
            <a:rPr lang="en-GB" dirty="0" smtClean="0"/>
            <a:t>Evocative</a:t>
          </a:r>
        </a:p>
      </dgm:t>
    </dgm:pt>
    <dgm:pt modelId="{225AE342-C992-47C5-97DE-34F1D0301D88}" type="parTrans" cxnId="{A512C963-1037-44F1-8788-94487E3EC3FB}">
      <dgm:prSet/>
      <dgm:spPr/>
      <dgm:t>
        <a:bodyPr/>
        <a:lstStyle/>
        <a:p>
          <a:endParaRPr lang="en-GB"/>
        </a:p>
      </dgm:t>
    </dgm:pt>
    <dgm:pt modelId="{A480D3C8-B482-4810-8161-A774FE55FABE}" type="sibTrans" cxnId="{A512C963-1037-44F1-8788-94487E3EC3FB}">
      <dgm:prSet/>
      <dgm:spPr/>
      <dgm:t>
        <a:bodyPr/>
        <a:lstStyle/>
        <a:p>
          <a:endParaRPr lang="en-GB"/>
        </a:p>
      </dgm:t>
    </dgm:pt>
    <dgm:pt modelId="{B9A1BF42-52E8-4C01-8D07-66A9A7758D6A}">
      <dgm:prSet phldrT="[Text]"/>
      <dgm:spPr/>
      <dgm:t>
        <a:bodyPr/>
        <a:lstStyle/>
        <a:p>
          <a:r>
            <a:rPr lang="en-GB" dirty="0" smtClean="0"/>
            <a:t>Supporting the ability and right to make decisions</a:t>
          </a:r>
          <a:endParaRPr lang="en-GB" dirty="0"/>
        </a:p>
      </dgm:t>
    </dgm:pt>
    <dgm:pt modelId="{4CE9F622-B520-45BA-A513-D08DDB00D1B3}" type="parTrans" cxnId="{BA9E2421-C83B-4734-9F25-2E634DB7382A}">
      <dgm:prSet/>
      <dgm:spPr/>
      <dgm:t>
        <a:bodyPr/>
        <a:lstStyle/>
        <a:p>
          <a:endParaRPr lang="en-GB"/>
        </a:p>
      </dgm:t>
    </dgm:pt>
    <dgm:pt modelId="{C2C21D0B-71F8-4EA0-8765-8B2BEF754B0F}" type="sibTrans" cxnId="{BA9E2421-C83B-4734-9F25-2E634DB7382A}">
      <dgm:prSet/>
      <dgm:spPr/>
      <dgm:t>
        <a:bodyPr/>
        <a:lstStyle/>
        <a:p>
          <a:endParaRPr lang="en-GB"/>
        </a:p>
      </dgm:t>
    </dgm:pt>
    <dgm:pt modelId="{63D2C0FC-594A-4BD2-AADA-B62BCF777ECE}">
      <dgm:prSet phldrT="[Text]"/>
      <dgm:spPr/>
      <dgm:t>
        <a:bodyPr/>
        <a:lstStyle/>
        <a:p>
          <a:r>
            <a:rPr lang="en-GB" dirty="0" smtClean="0"/>
            <a:t>Working with mutual respect and power</a:t>
          </a:r>
        </a:p>
      </dgm:t>
    </dgm:pt>
    <dgm:pt modelId="{995589F2-9AA6-470D-A843-DA65AAA47475}" type="parTrans" cxnId="{031F57FA-4978-40A6-B9BF-BE571197C254}">
      <dgm:prSet/>
      <dgm:spPr/>
      <dgm:t>
        <a:bodyPr/>
        <a:lstStyle/>
        <a:p>
          <a:endParaRPr lang="en-GB"/>
        </a:p>
      </dgm:t>
    </dgm:pt>
    <dgm:pt modelId="{53825CF5-A18C-46A2-9D4B-6B40BF6A3DAD}" type="sibTrans" cxnId="{031F57FA-4978-40A6-B9BF-BE571197C254}">
      <dgm:prSet/>
      <dgm:spPr/>
      <dgm:t>
        <a:bodyPr/>
        <a:lstStyle/>
        <a:p>
          <a:endParaRPr lang="en-GB"/>
        </a:p>
      </dgm:t>
    </dgm:pt>
    <dgm:pt modelId="{5A254E06-3AEF-4E45-A2ED-6FDCBC9469A9}">
      <dgm:prSet phldrT="[Text]"/>
      <dgm:spPr/>
      <dgm:t>
        <a:bodyPr/>
        <a:lstStyle/>
        <a:p>
          <a:r>
            <a:rPr lang="en-GB" dirty="0" smtClean="0"/>
            <a:t>Exploring the possibilities for change</a:t>
          </a:r>
        </a:p>
      </dgm:t>
    </dgm:pt>
    <dgm:pt modelId="{B85A570A-8C15-42BB-9A7C-393BDCE2F068}" type="parTrans" cxnId="{3AD6B076-6EFC-4B03-90F8-B83278C7053B}">
      <dgm:prSet/>
      <dgm:spPr/>
      <dgm:t>
        <a:bodyPr/>
        <a:lstStyle/>
        <a:p>
          <a:endParaRPr lang="en-GB"/>
        </a:p>
      </dgm:t>
    </dgm:pt>
    <dgm:pt modelId="{8040CB0C-2741-41F7-B3C8-EB65CD641D97}" type="sibTrans" cxnId="{3AD6B076-6EFC-4B03-90F8-B83278C7053B}">
      <dgm:prSet/>
      <dgm:spPr/>
      <dgm:t>
        <a:bodyPr/>
        <a:lstStyle/>
        <a:p>
          <a:endParaRPr lang="en-GB"/>
        </a:p>
      </dgm:t>
    </dgm:pt>
    <dgm:pt modelId="{DF01A17F-A8FF-4949-B9EC-EF7850158FDC}" type="pres">
      <dgm:prSet presAssocID="{23C63A11-4BE6-43DB-B790-49FA20E9D948}" presName="cycle" presStyleCnt="0">
        <dgm:presLayoutVars>
          <dgm:chMax val="1"/>
          <dgm:dir/>
          <dgm:animLvl val="ctr"/>
          <dgm:resizeHandles val="exact"/>
        </dgm:presLayoutVars>
      </dgm:prSet>
      <dgm:spPr/>
      <dgm:t>
        <a:bodyPr/>
        <a:lstStyle/>
        <a:p>
          <a:endParaRPr lang="en-GB"/>
        </a:p>
      </dgm:t>
    </dgm:pt>
    <dgm:pt modelId="{85E64A6F-B7C9-4508-A7DE-F4F39E5A03C0}" type="pres">
      <dgm:prSet presAssocID="{D2F6533F-AB6F-4FF6-B1D4-86E86A4C4BC7}" presName="centerShape" presStyleLbl="node0" presStyleIdx="0" presStyleCnt="1"/>
      <dgm:spPr/>
      <dgm:t>
        <a:bodyPr/>
        <a:lstStyle/>
        <a:p>
          <a:endParaRPr lang="en-GB"/>
        </a:p>
      </dgm:t>
    </dgm:pt>
    <dgm:pt modelId="{B663B7B6-1E51-4ECA-AC10-A0CAD56A1A5A}" type="pres">
      <dgm:prSet presAssocID="{D34EB359-CFAA-41D6-96BD-5BB9AD9C9987}" presName="Name9" presStyleLbl="parChTrans1D2" presStyleIdx="0" presStyleCnt="5"/>
      <dgm:spPr/>
      <dgm:t>
        <a:bodyPr/>
        <a:lstStyle/>
        <a:p>
          <a:endParaRPr lang="en-GB"/>
        </a:p>
      </dgm:t>
    </dgm:pt>
    <dgm:pt modelId="{CEA6523D-7527-4080-AA9F-4EED81618787}" type="pres">
      <dgm:prSet presAssocID="{D34EB359-CFAA-41D6-96BD-5BB9AD9C9987}" presName="connTx" presStyleLbl="parChTrans1D2" presStyleIdx="0" presStyleCnt="5"/>
      <dgm:spPr/>
      <dgm:t>
        <a:bodyPr/>
        <a:lstStyle/>
        <a:p>
          <a:endParaRPr lang="en-GB"/>
        </a:p>
      </dgm:t>
    </dgm:pt>
    <dgm:pt modelId="{AEDDB00B-24CD-4B2C-ADBB-63FB7264E8AE}" type="pres">
      <dgm:prSet presAssocID="{A8668685-F303-4F9E-805C-007E7EF75D47}" presName="node" presStyleLbl="node1" presStyleIdx="0" presStyleCnt="5" custRadScaleRad="103061">
        <dgm:presLayoutVars>
          <dgm:bulletEnabled val="1"/>
        </dgm:presLayoutVars>
      </dgm:prSet>
      <dgm:spPr/>
      <dgm:t>
        <a:bodyPr/>
        <a:lstStyle/>
        <a:p>
          <a:endParaRPr lang="en-GB"/>
        </a:p>
      </dgm:t>
    </dgm:pt>
    <dgm:pt modelId="{648878BE-6790-4565-876F-76C0AB240F7F}" type="pres">
      <dgm:prSet presAssocID="{F644DEB6-4845-433C-9642-4D7665B9061F}" presName="Name9" presStyleLbl="parChTrans1D2" presStyleIdx="1" presStyleCnt="5"/>
      <dgm:spPr/>
      <dgm:t>
        <a:bodyPr/>
        <a:lstStyle/>
        <a:p>
          <a:endParaRPr lang="en-GB"/>
        </a:p>
      </dgm:t>
    </dgm:pt>
    <dgm:pt modelId="{B4981880-FD4E-4A56-8BA7-048170B95538}" type="pres">
      <dgm:prSet presAssocID="{F644DEB6-4845-433C-9642-4D7665B9061F}" presName="connTx" presStyleLbl="parChTrans1D2" presStyleIdx="1" presStyleCnt="5"/>
      <dgm:spPr/>
      <dgm:t>
        <a:bodyPr/>
        <a:lstStyle/>
        <a:p>
          <a:endParaRPr lang="en-GB"/>
        </a:p>
      </dgm:t>
    </dgm:pt>
    <dgm:pt modelId="{B020644E-BB0E-4F0B-80FA-24A144FB13C6}" type="pres">
      <dgm:prSet presAssocID="{2571B760-5202-4BA0-BE40-B7B99BEFC92E}" presName="node" presStyleLbl="node1" presStyleIdx="1" presStyleCnt="5">
        <dgm:presLayoutVars>
          <dgm:bulletEnabled val="1"/>
        </dgm:presLayoutVars>
      </dgm:prSet>
      <dgm:spPr/>
      <dgm:t>
        <a:bodyPr/>
        <a:lstStyle/>
        <a:p>
          <a:endParaRPr lang="en-GB"/>
        </a:p>
      </dgm:t>
    </dgm:pt>
    <dgm:pt modelId="{BF47E432-4C6C-4E9B-8C31-C7852813F3E4}" type="pres">
      <dgm:prSet presAssocID="{C82245D5-0A71-49A8-903D-3EA3A04BE15D}" presName="Name9" presStyleLbl="parChTrans1D2" presStyleIdx="2" presStyleCnt="5"/>
      <dgm:spPr/>
      <dgm:t>
        <a:bodyPr/>
        <a:lstStyle/>
        <a:p>
          <a:endParaRPr lang="en-GB"/>
        </a:p>
      </dgm:t>
    </dgm:pt>
    <dgm:pt modelId="{9EBA0846-7311-42B0-A316-1CDF34003E05}" type="pres">
      <dgm:prSet presAssocID="{C82245D5-0A71-49A8-903D-3EA3A04BE15D}" presName="connTx" presStyleLbl="parChTrans1D2" presStyleIdx="2" presStyleCnt="5"/>
      <dgm:spPr/>
      <dgm:t>
        <a:bodyPr/>
        <a:lstStyle/>
        <a:p>
          <a:endParaRPr lang="en-GB"/>
        </a:p>
      </dgm:t>
    </dgm:pt>
    <dgm:pt modelId="{D3348982-3F6A-4A36-A640-0DE22ED8D736}" type="pres">
      <dgm:prSet presAssocID="{414CC582-A3E3-48E4-8BB1-C3981587E77E}" presName="node" presStyleLbl="node1" presStyleIdx="2" presStyleCnt="5">
        <dgm:presLayoutVars>
          <dgm:bulletEnabled val="1"/>
        </dgm:presLayoutVars>
      </dgm:prSet>
      <dgm:spPr/>
      <dgm:t>
        <a:bodyPr/>
        <a:lstStyle/>
        <a:p>
          <a:endParaRPr lang="en-GB"/>
        </a:p>
      </dgm:t>
    </dgm:pt>
    <dgm:pt modelId="{CFABC225-C667-49DD-89C6-C47FF8647AE3}" type="pres">
      <dgm:prSet presAssocID="{00A13A21-35BF-4113-8A16-0F4DB1BBBE44}" presName="Name9" presStyleLbl="parChTrans1D2" presStyleIdx="3" presStyleCnt="5"/>
      <dgm:spPr/>
      <dgm:t>
        <a:bodyPr/>
        <a:lstStyle/>
        <a:p>
          <a:endParaRPr lang="en-GB"/>
        </a:p>
      </dgm:t>
    </dgm:pt>
    <dgm:pt modelId="{90116D0D-940F-4B9E-8AF9-0B14F7E25DEF}" type="pres">
      <dgm:prSet presAssocID="{00A13A21-35BF-4113-8A16-0F4DB1BBBE44}" presName="connTx" presStyleLbl="parChTrans1D2" presStyleIdx="3" presStyleCnt="5"/>
      <dgm:spPr/>
      <dgm:t>
        <a:bodyPr/>
        <a:lstStyle/>
        <a:p>
          <a:endParaRPr lang="en-GB"/>
        </a:p>
      </dgm:t>
    </dgm:pt>
    <dgm:pt modelId="{1941712A-88B8-4F97-9C01-80775927E586}" type="pres">
      <dgm:prSet presAssocID="{4D252872-884E-45A9-A17B-14BBCD8D4912}" presName="node" presStyleLbl="node1" presStyleIdx="3" presStyleCnt="5">
        <dgm:presLayoutVars>
          <dgm:bulletEnabled val="1"/>
        </dgm:presLayoutVars>
      </dgm:prSet>
      <dgm:spPr/>
      <dgm:t>
        <a:bodyPr/>
        <a:lstStyle/>
        <a:p>
          <a:endParaRPr lang="en-GB"/>
        </a:p>
      </dgm:t>
    </dgm:pt>
    <dgm:pt modelId="{B13DB352-D803-48A7-9809-16FBD8CCE50F}" type="pres">
      <dgm:prSet presAssocID="{225AE342-C992-47C5-97DE-34F1D0301D88}" presName="Name9" presStyleLbl="parChTrans1D2" presStyleIdx="4" presStyleCnt="5"/>
      <dgm:spPr/>
      <dgm:t>
        <a:bodyPr/>
        <a:lstStyle/>
        <a:p>
          <a:endParaRPr lang="en-GB"/>
        </a:p>
      </dgm:t>
    </dgm:pt>
    <dgm:pt modelId="{39E6F70B-8BE6-4F5F-9B08-AECE66E69019}" type="pres">
      <dgm:prSet presAssocID="{225AE342-C992-47C5-97DE-34F1D0301D88}" presName="connTx" presStyleLbl="parChTrans1D2" presStyleIdx="4" presStyleCnt="5"/>
      <dgm:spPr/>
      <dgm:t>
        <a:bodyPr/>
        <a:lstStyle/>
        <a:p>
          <a:endParaRPr lang="en-GB"/>
        </a:p>
      </dgm:t>
    </dgm:pt>
    <dgm:pt modelId="{47FB1C6C-2878-4F2C-AC3D-92AFC3096FF1}" type="pres">
      <dgm:prSet presAssocID="{B553900C-F530-4405-9AF7-3734C88E7472}" presName="node" presStyleLbl="node1" presStyleIdx="4" presStyleCnt="5">
        <dgm:presLayoutVars>
          <dgm:bulletEnabled val="1"/>
        </dgm:presLayoutVars>
      </dgm:prSet>
      <dgm:spPr/>
      <dgm:t>
        <a:bodyPr/>
        <a:lstStyle/>
        <a:p>
          <a:endParaRPr lang="en-GB"/>
        </a:p>
      </dgm:t>
    </dgm:pt>
  </dgm:ptLst>
  <dgm:cxnLst>
    <dgm:cxn modelId="{1A250D5E-7257-43F4-8108-DFFBE838E29D}" srcId="{D2F6533F-AB6F-4FF6-B1D4-86E86A4C4BC7}" destId="{A8668685-F303-4F9E-805C-007E7EF75D47}" srcOrd="0" destOrd="0" parTransId="{D34EB359-CFAA-41D6-96BD-5BB9AD9C9987}" sibTransId="{E4680C73-6B84-4F3A-A7F2-0DC5A2CFB7C2}"/>
    <dgm:cxn modelId="{120F49B0-657F-4844-8FDB-BD70B271CB2D}" type="presOf" srcId="{5A254E06-3AEF-4E45-A2ED-6FDCBC9469A9}" destId="{47FB1C6C-2878-4F2C-AC3D-92AFC3096FF1}" srcOrd="0" destOrd="1" presId="urn:microsoft.com/office/officeart/2005/8/layout/radial1"/>
    <dgm:cxn modelId="{1121C7E7-778F-45DE-AFA8-1AB9CB2E98B1}" type="presOf" srcId="{00A13A21-35BF-4113-8A16-0F4DB1BBBE44}" destId="{CFABC225-C667-49DD-89C6-C47FF8647AE3}" srcOrd="0" destOrd="0" presId="urn:microsoft.com/office/officeart/2005/8/layout/radial1"/>
    <dgm:cxn modelId="{D29D2CA4-6F98-4408-AD73-5D9361EBFC7A}" type="presOf" srcId="{225AE342-C992-47C5-97DE-34F1D0301D88}" destId="{B13DB352-D803-48A7-9809-16FBD8CCE50F}" srcOrd="0" destOrd="0" presId="urn:microsoft.com/office/officeart/2005/8/layout/radial1"/>
    <dgm:cxn modelId="{D5231CC6-8D3E-4389-A1AC-962A8B75D4B2}" type="presOf" srcId="{D34EB359-CFAA-41D6-96BD-5BB9AD9C9987}" destId="{CEA6523D-7527-4080-AA9F-4EED81618787}" srcOrd="1" destOrd="0" presId="urn:microsoft.com/office/officeart/2005/8/layout/radial1"/>
    <dgm:cxn modelId="{5B18B7D9-93B8-4030-9353-C64ADA8FFE4F}" srcId="{D2F6533F-AB6F-4FF6-B1D4-86E86A4C4BC7}" destId="{414CC582-A3E3-48E4-8BB1-C3981587E77E}" srcOrd="2" destOrd="0" parTransId="{C82245D5-0A71-49A8-903D-3EA3A04BE15D}" sibTransId="{44F65323-DDA4-45C6-AD78-EFABED3C251E}"/>
    <dgm:cxn modelId="{876CF811-0E18-4E5A-8F5C-86C815492516}" type="presOf" srcId="{C82245D5-0A71-49A8-903D-3EA3A04BE15D}" destId="{9EBA0846-7311-42B0-A316-1CDF34003E05}" srcOrd="1" destOrd="0" presId="urn:microsoft.com/office/officeart/2005/8/layout/radial1"/>
    <dgm:cxn modelId="{BB795EF8-3C89-4A6D-A470-B76A614310E8}" srcId="{414CC582-A3E3-48E4-8BB1-C3981587E77E}" destId="{CFE785BC-479E-472F-8C51-88EC9AC4A469}" srcOrd="0" destOrd="0" parTransId="{F7FFE7AE-6C82-4F20-85BA-76911B10B4E7}" sibTransId="{37A15041-5B14-444A-B252-B04E2E130828}"/>
    <dgm:cxn modelId="{3EEFBC7F-E8BC-4FEB-B8D2-E1CDA28A00D8}" type="presOf" srcId="{D2F6533F-AB6F-4FF6-B1D4-86E86A4C4BC7}" destId="{85E64A6F-B7C9-4508-A7DE-F4F39E5A03C0}" srcOrd="0" destOrd="0" presId="urn:microsoft.com/office/officeart/2005/8/layout/radial1"/>
    <dgm:cxn modelId="{DB175312-7697-46DD-BC82-1E7A3DE63B43}" type="presOf" srcId="{225AE342-C992-47C5-97DE-34F1D0301D88}" destId="{39E6F70B-8BE6-4F5F-9B08-AECE66E69019}" srcOrd="1" destOrd="0" presId="urn:microsoft.com/office/officeart/2005/8/layout/radial1"/>
    <dgm:cxn modelId="{98D7F41E-3098-44FC-874C-DA95DEC13BEE}" type="presOf" srcId="{CDCBCC6E-FB00-413F-9864-AACC02C1284A}" destId="{D3348982-3F6A-4A36-A640-0DE22ED8D736}" srcOrd="0" destOrd="2" presId="urn:microsoft.com/office/officeart/2005/8/layout/radial1"/>
    <dgm:cxn modelId="{FC108448-2E65-42F0-B8FF-C17DDF463BD4}" srcId="{414CC582-A3E3-48E4-8BB1-C3981587E77E}" destId="{CDCBCC6E-FB00-413F-9864-AACC02C1284A}" srcOrd="1" destOrd="0" parTransId="{5E184B79-63F0-4E05-A7D1-94CD74BDEAF0}" sibTransId="{60EC6BB8-1396-4E9F-A9A3-BDFF44372776}"/>
    <dgm:cxn modelId="{F96D176E-0EC6-43F6-B88B-1D81C31BABD8}" type="presOf" srcId="{C82245D5-0A71-49A8-903D-3EA3A04BE15D}" destId="{BF47E432-4C6C-4E9B-8C31-C7852813F3E4}" srcOrd="0" destOrd="0" presId="urn:microsoft.com/office/officeart/2005/8/layout/radial1"/>
    <dgm:cxn modelId="{73F907CB-00AB-4F32-BFE3-D512E550C046}" type="presOf" srcId="{F644DEB6-4845-433C-9642-4D7665B9061F}" destId="{648878BE-6790-4565-876F-76C0AB240F7F}" srcOrd="0" destOrd="0" presId="urn:microsoft.com/office/officeart/2005/8/layout/radial1"/>
    <dgm:cxn modelId="{2CF39098-2599-49BD-BC09-966985E8ECD6}" type="presOf" srcId="{4D252872-884E-45A9-A17B-14BBCD8D4912}" destId="{1941712A-88B8-4F97-9C01-80775927E586}" srcOrd="0" destOrd="0" presId="urn:microsoft.com/office/officeart/2005/8/layout/radial1"/>
    <dgm:cxn modelId="{DA330825-1F28-487B-AE69-2A05D5312582}" srcId="{D2F6533F-AB6F-4FF6-B1D4-86E86A4C4BC7}" destId="{2571B760-5202-4BA0-BE40-B7B99BEFC92E}" srcOrd="1" destOrd="0" parTransId="{F644DEB6-4845-433C-9642-4D7665B9061F}" sibTransId="{BB223E52-4B51-4F72-9D5C-706D907702F1}"/>
    <dgm:cxn modelId="{2D1AA304-FE17-4EE4-98C0-A4FC319621FB}" srcId="{4D252872-884E-45A9-A17B-14BBCD8D4912}" destId="{30EB08E8-4138-4C06-8689-A73CF5EBC53D}" srcOrd="0" destOrd="0" parTransId="{74A6CD1A-22A6-4014-B6E0-D716BB44C9ED}" sibTransId="{AAADE040-A82B-46EA-9402-AFC0812EB295}"/>
    <dgm:cxn modelId="{0086AE73-216F-429F-8347-7D2C5DC5AFB2}" type="presOf" srcId="{F644DEB6-4845-433C-9642-4D7665B9061F}" destId="{B4981880-FD4E-4A56-8BA7-048170B95538}" srcOrd="1" destOrd="0" presId="urn:microsoft.com/office/officeart/2005/8/layout/radial1"/>
    <dgm:cxn modelId="{3AD6B076-6EFC-4B03-90F8-B83278C7053B}" srcId="{B553900C-F530-4405-9AF7-3734C88E7472}" destId="{5A254E06-3AEF-4E45-A2ED-6FDCBC9469A9}" srcOrd="0" destOrd="0" parTransId="{B85A570A-8C15-42BB-9A7C-393BDCE2F068}" sibTransId="{8040CB0C-2741-41F7-B3C8-EB65CD641D97}"/>
    <dgm:cxn modelId="{00918547-3BCF-4AE5-83E8-05F9725D6412}" type="presOf" srcId="{A8668685-F303-4F9E-805C-007E7EF75D47}" destId="{AEDDB00B-24CD-4B2C-ADBB-63FB7264E8AE}" srcOrd="0" destOrd="0" presId="urn:microsoft.com/office/officeart/2005/8/layout/radial1"/>
    <dgm:cxn modelId="{A512C963-1037-44F1-8788-94487E3EC3FB}" srcId="{D2F6533F-AB6F-4FF6-B1D4-86E86A4C4BC7}" destId="{B553900C-F530-4405-9AF7-3734C88E7472}" srcOrd="4" destOrd="0" parTransId="{225AE342-C992-47C5-97DE-34F1D0301D88}" sibTransId="{A480D3C8-B482-4810-8161-A774FE55FABE}"/>
    <dgm:cxn modelId="{2821932B-E340-43F9-98CB-DE528131CBCC}" type="presOf" srcId="{CFE785BC-479E-472F-8C51-88EC9AC4A469}" destId="{D3348982-3F6A-4A36-A640-0DE22ED8D736}" srcOrd="0" destOrd="1" presId="urn:microsoft.com/office/officeart/2005/8/layout/radial1"/>
    <dgm:cxn modelId="{23B0C637-E6E5-44F2-BF2F-46F658B91205}" type="presOf" srcId="{63D2C0FC-594A-4BD2-AADA-B62BCF777ECE}" destId="{AEDDB00B-24CD-4B2C-ADBB-63FB7264E8AE}" srcOrd="0" destOrd="1" presId="urn:microsoft.com/office/officeart/2005/8/layout/radial1"/>
    <dgm:cxn modelId="{68D67540-39A8-42C8-94FF-7AEA6F87E24A}" type="presOf" srcId="{2571B760-5202-4BA0-BE40-B7B99BEFC92E}" destId="{B020644E-BB0E-4F0B-80FA-24A144FB13C6}" srcOrd="0" destOrd="0" presId="urn:microsoft.com/office/officeart/2005/8/layout/radial1"/>
    <dgm:cxn modelId="{06D6C94F-02CF-454F-A95C-35B6AC7147DF}" type="presOf" srcId="{B553900C-F530-4405-9AF7-3734C88E7472}" destId="{47FB1C6C-2878-4F2C-AC3D-92AFC3096FF1}" srcOrd="0" destOrd="0" presId="urn:microsoft.com/office/officeart/2005/8/layout/radial1"/>
    <dgm:cxn modelId="{B4D6D95E-E917-4889-A15E-AA60F4E05A44}" srcId="{23C63A11-4BE6-43DB-B790-49FA20E9D948}" destId="{D2F6533F-AB6F-4FF6-B1D4-86E86A4C4BC7}" srcOrd="0" destOrd="0" parTransId="{AC2718A7-B04F-4574-B196-DFA600A8BBA9}" sibTransId="{2FA6EC39-2D36-4B8F-AAA3-B718445B23A4}"/>
    <dgm:cxn modelId="{08E89630-E946-43E1-A9B0-48AE037E0161}" srcId="{D2F6533F-AB6F-4FF6-B1D4-86E86A4C4BC7}" destId="{4D252872-884E-45A9-A17B-14BBCD8D4912}" srcOrd="3" destOrd="0" parTransId="{00A13A21-35BF-4113-8A16-0F4DB1BBBE44}" sibTransId="{A4B4D177-4E58-4114-A248-3C97ECCDA714}"/>
    <dgm:cxn modelId="{AC4BCFC9-6BBE-44C8-8AEA-603EF7E1A8DD}" type="presOf" srcId="{B9A1BF42-52E8-4C01-8D07-66A9A7758D6A}" destId="{B020644E-BB0E-4F0B-80FA-24A144FB13C6}" srcOrd="0" destOrd="1" presId="urn:microsoft.com/office/officeart/2005/8/layout/radial1"/>
    <dgm:cxn modelId="{6C247A9F-1B48-48D0-8AD2-188A0F88DBB2}" type="presOf" srcId="{23C63A11-4BE6-43DB-B790-49FA20E9D948}" destId="{DF01A17F-A8FF-4949-B9EC-EF7850158FDC}" srcOrd="0" destOrd="0" presId="urn:microsoft.com/office/officeart/2005/8/layout/radial1"/>
    <dgm:cxn modelId="{BA9E2421-C83B-4734-9F25-2E634DB7382A}" srcId="{2571B760-5202-4BA0-BE40-B7B99BEFC92E}" destId="{B9A1BF42-52E8-4C01-8D07-66A9A7758D6A}" srcOrd="0" destOrd="0" parTransId="{4CE9F622-B520-45BA-A513-D08DDB00D1B3}" sibTransId="{C2C21D0B-71F8-4EA0-8765-8B2BEF754B0F}"/>
    <dgm:cxn modelId="{328A8D3B-CEF9-4FCD-8EC7-FC8C00CDAFEB}" type="presOf" srcId="{00A13A21-35BF-4113-8A16-0F4DB1BBBE44}" destId="{90116D0D-940F-4B9E-8AF9-0B14F7E25DEF}" srcOrd="1" destOrd="0" presId="urn:microsoft.com/office/officeart/2005/8/layout/radial1"/>
    <dgm:cxn modelId="{6EF1F496-FE88-4C90-BC4C-50AA76AAC94C}" type="presOf" srcId="{30EB08E8-4138-4C06-8689-A73CF5EBC53D}" destId="{1941712A-88B8-4F97-9C01-80775927E586}" srcOrd="0" destOrd="1" presId="urn:microsoft.com/office/officeart/2005/8/layout/radial1"/>
    <dgm:cxn modelId="{750936A1-39AA-4061-9DCD-C5B44D7F542E}" type="presOf" srcId="{D34EB359-CFAA-41D6-96BD-5BB9AD9C9987}" destId="{B663B7B6-1E51-4ECA-AC10-A0CAD56A1A5A}" srcOrd="0" destOrd="0" presId="urn:microsoft.com/office/officeart/2005/8/layout/radial1"/>
    <dgm:cxn modelId="{5154DE38-BF80-438A-9504-4179A63087EA}" type="presOf" srcId="{414CC582-A3E3-48E4-8BB1-C3981587E77E}" destId="{D3348982-3F6A-4A36-A640-0DE22ED8D736}" srcOrd="0" destOrd="0" presId="urn:microsoft.com/office/officeart/2005/8/layout/radial1"/>
    <dgm:cxn modelId="{031F57FA-4978-40A6-B9BF-BE571197C254}" srcId="{A8668685-F303-4F9E-805C-007E7EF75D47}" destId="{63D2C0FC-594A-4BD2-AADA-B62BCF777ECE}" srcOrd="0" destOrd="0" parTransId="{995589F2-9AA6-470D-A843-DA65AAA47475}" sibTransId="{53825CF5-A18C-46A2-9D4B-6B40BF6A3DAD}"/>
    <dgm:cxn modelId="{3FE99AD2-7248-4D0A-B6CD-FD3FD7BAD5C2}" type="presParOf" srcId="{DF01A17F-A8FF-4949-B9EC-EF7850158FDC}" destId="{85E64A6F-B7C9-4508-A7DE-F4F39E5A03C0}" srcOrd="0" destOrd="0" presId="urn:microsoft.com/office/officeart/2005/8/layout/radial1"/>
    <dgm:cxn modelId="{023FFB24-1215-49F1-9C4F-37C92CF28401}" type="presParOf" srcId="{DF01A17F-A8FF-4949-B9EC-EF7850158FDC}" destId="{B663B7B6-1E51-4ECA-AC10-A0CAD56A1A5A}" srcOrd="1" destOrd="0" presId="urn:microsoft.com/office/officeart/2005/8/layout/radial1"/>
    <dgm:cxn modelId="{36F56F17-215B-44D6-A51F-718036D95F32}" type="presParOf" srcId="{B663B7B6-1E51-4ECA-AC10-A0CAD56A1A5A}" destId="{CEA6523D-7527-4080-AA9F-4EED81618787}" srcOrd="0" destOrd="0" presId="urn:microsoft.com/office/officeart/2005/8/layout/radial1"/>
    <dgm:cxn modelId="{08D2E9CD-47DC-4391-8A12-9B37A0299D01}" type="presParOf" srcId="{DF01A17F-A8FF-4949-B9EC-EF7850158FDC}" destId="{AEDDB00B-24CD-4B2C-ADBB-63FB7264E8AE}" srcOrd="2" destOrd="0" presId="urn:microsoft.com/office/officeart/2005/8/layout/radial1"/>
    <dgm:cxn modelId="{FE4E8491-D84F-4456-95E1-7E93DED2EDA1}" type="presParOf" srcId="{DF01A17F-A8FF-4949-B9EC-EF7850158FDC}" destId="{648878BE-6790-4565-876F-76C0AB240F7F}" srcOrd="3" destOrd="0" presId="urn:microsoft.com/office/officeart/2005/8/layout/radial1"/>
    <dgm:cxn modelId="{69E4C246-A937-4B57-9A12-4E6BC0FA5BB4}" type="presParOf" srcId="{648878BE-6790-4565-876F-76C0AB240F7F}" destId="{B4981880-FD4E-4A56-8BA7-048170B95538}" srcOrd="0" destOrd="0" presId="urn:microsoft.com/office/officeart/2005/8/layout/radial1"/>
    <dgm:cxn modelId="{94F3BBF2-5CDD-452A-A9B2-972F2706D137}" type="presParOf" srcId="{DF01A17F-A8FF-4949-B9EC-EF7850158FDC}" destId="{B020644E-BB0E-4F0B-80FA-24A144FB13C6}" srcOrd="4" destOrd="0" presId="urn:microsoft.com/office/officeart/2005/8/layout/radial1"/>
    <dgm:cxn modelId="{02599A23-9DBF-4290-B706-5D2BE097C0C4}" type="presParOf" srcId="{DF01A17F-A8FF-4949-B9EC-EF7850158FDC}" destId="{BF47E432-4C6C-4E9B-8C31-C7852813F3E4}" srcOrd="5" destOrd="0" presId="urn:microsoft.com/office/officeart/2005/8/layout/radial1"/>
    <dgm:cxn modelId="{7718C08D-0BE7-4831-A4E9-1FE23C23216A}" type="presParOf" srcId="{BF47E432-4C6C-4E9B-8C31-C7852813F3E4}" destId="{9EBA0846-7311-42B0-A316-1CDF34003E05}" srcOrd="0" destOrd="0" presId="urn:microsoft.com/office/officeart/2005/8/layout/radial1"/>
    <dgm:cxn modelId="{68D67EBC-7638-46E9-A3D6-12892AC4BDB0}" type="presParOf" srcId="{DF01A17F-A8FF-4949-B9EC-EF7850158FDC}" destId="{D3348982-3F6A-4A36-A640-0DE22ED8D736}" srcOrd="6" destOrd="0" presId="urn:microsoft.com/office/officeart/2005/8/layout/radial1"/>
    <dgm:cxn modelId="{223CF3B6-F736-4290-8DAB-FE106A5995A5}" type="presParOf" srcId="{DF01A17F-A8FF-4949-B9EC-EF7850158FDC}" destId="{CFABC225-C667-49DD-89C6-C47FF8647AE3}" srcOrd="7" destOrd="0" presId="urn:microsoft.com/office/officeart/2005/8/layout/radial1"/>
    <dgm:cxn modelId="{A833845E-6473-4FB2-900A-0C3863B8AF3E}" type="presParOf" srcId="{CFABC225-C667-49DD-89C6-C47FF8647AE3}" destId="{90116D0D-940F-4B9E-8AF9-0B14F7E25DEF}" srcOrd="0" destOrd="0" presId="urn:microsoft.com/office/officeart/2005/8/layout/radial1"/>
    <dgm:cxn modelId="{568B1B83-156A-42AB-A35C-F1E52B26C45C}" type="presParOf" srcId="{DF01A17F-A8FF-4949-B9EC-EF7850158FDC}" destId="{1941712A-88B8-4F97-9C01-80775927E586}" srcOrd="8" destOrd="0" presId="urn:microsoft.com/office/officeart/2005/8/layout/radial1"/>
    <dgm:cxn modelId="{563E0DAE-8D96-4573-9784-A19ED3277E23}" type="presParOf" srcId="{DF01A17F-A8FF-4949-B9EC-EF7850158FDC}" destId="{B13DB352-D803-48A7-9809-16FBD8CCE50F}" srcOrd="9" destOrd="0" presId="urn:microsoft.com/office/officeart/2005/8/layout/radial1"/>
    <dgm:cxn modelId="{B01132B9-5A54-464B-A5D4-27EB7C454347}" type="presParOf" srcId="{B13DB352-D803-48A7-9809-16FBD8CCE50F}" destId="{39E6F70B-8BE6-4F5F-9B08-AECE66E69019}" srcOrd="0" destOrd="0" presId="urn:microsoft.com/office/officeart/2005/8/layout/radial1"/>
    <dgm:cxn modelId="{B3EF5EEF-CA40-4101-9CA7-E4982C539436}" type="presParOf" srcId="{DF01A17F-A8FF-4949-B9EC-EF7850158FDC}" destId="{47FB1C6C-2878-4F2C-AC3D-92AFC3096FF1}"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884E0D-A4AB-4B8F-AC19-05BD79211CD7}"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en-GB"/>
        </a:p>
      </dgm:t>
    </dgm:pt>
    <dgm:pt modelId="{59B56FD8-6362-407D-A1C9-D26F04A0D83F}">
      <dgm:prSet phldrT="[Text]"/>
      <dgm:spPr/>
      <dgm:t>
        <a:bodyPr/>
        <a:lstStyle/>
        <a:p>
          <a:r>
            <a:rPr lang="en-GB" dirty="0" smtClean="0"/>
            <a:t>Mode</a:t>
          </a:r>
          <a:endParaRPr lang="en-GB" dirty="0"/>
        </a:p>
      </dgm:t>
    </dgm:pt>
    <dgm:pt modelId="{A4FDD67B-68C2-4B75-832F-7CE9CA983CF9}" type="parTrans" cxnId="{6A20FE3A-1CF0-4106-87F7-18B1BBAA0375}">
      <dgm:prSet/>
      <dgm:spPr/>
      <dgm:t>
        <a:bodyPr/>
        <a:lstStyle/>
        <a:p>
          <a:endParaRPr lang="en-GB"/>
        </a:p>
      </dgm:t>
    </dgm:pt>
    <dgm:pt modelId="{0403987E-530D-42D6-9B90-97307544E5A1}" type="sibTrans" cxnId="{6A20FE3A-1CF0-4106-87F7-18B1BBAA0375}">
      <dgm:prSet/>
      <dgm:spPr/>
      <dgm:t>
        <a:bodyPr/>
        <a:lstStyle/>
        <a:p>
          <a:endParaRPr lang="en-GB"/>
        </a:p>
      </dgm:t>
    </dgm:pt>
    <dgm:pt modelId="{5D915EF8-0A54-4021-A6F6-BAFF8DA517C5}">
      <dgm:prSet phldrT="[Text]"/>
      <dgm:spPr/>
      <dgm:t>
        <a:bodyPr/>
        <a:lstStyle/>
        <a:p>
          <a:r>
            <a:rPr lang="en-GB" dirty="0" smtClean="0"/>
            <a:t>Directing</a:t>
          </a:r>
          <a:endParaRPr lang="en-GB" dirty="0"/>
        </a:p>
      </dgm:t>
    </dgm:pt>
    <dgm:pt modelId="{0800240A-6827-494E-8CF9-2324CD2DF278}" type="parTrans" cxnId="{BF80F722-6E4A-4777-BBB6-A0C5DB6B9E9B}">
      <dgm:prSet/>
      <dgm:spPr/>
      <dgm:t>
        <a:bodyPr/>
        <a:lstStyle/>
        <a:p>
          <a:endParaRPr lang="en-GB"/>
        </a:p>
      </dgm:t>
    </dgm:pt>
    <dgm:pt modelId="{B1E769D1-B594-4199-9867-0924B1D3BAFC}" type="sibTrans" cxnId="{BF80F722-6E4A-4777-BBB6-A0C5DB6B9E9B}">
      <dgm:prSet/>
      <dgm:spPr/>
      <dgm:t>
        <a:bodyPr/>
        <a:lstStyle/>
        <a:p>
          <a:endParaRPr lang="en-GB"/>
        </a:p>
      </dgm:t>
    </dgm:pt>
    <dgm:pt modelId="{C9798DCD-EB84-4418-87C3-57426735EBF6}">
      <dgm:prSet phldrT="[Text]"/>
      <dgm:spPr/>
      <dgm:t>
        <a:bodyPr/>
        <a:lstStyle/>
        <a:p>
          <a:r>
            <a:rPr lang="en-GB" dirty="0" smtClean="0"/>
            <a:t>Following</a:t>
          </a:r>
          <a:endParaRPr lang="en-GB" dirty="0"/>
        </a:p>
      </dgm:t>
    </dgm:pt>
    <dgm:pt modelId="{DB627F6A-B5B0-402E-9F9C-97218EAA1674}" type="parTrans" cxnId="{7C012A08-6395-498E-990A-E755E3656B85}">
      <dgm:prSet/>
      <dgm:spPr/>
      <dgm:t>
        <a:bodyPr/>
        <a:lstStyle/>
        <a:p>
          <a:endParaRPr lang="en-GB"/>
        </a:p>
      </dgm:t>
    </dgm:pt>
    <dgm:pt modelId="{FA3A9EEE-6735-4ADD-85A1-1526DC76927A}" type="sibTrans" cxnId="{7C012A08-6395-498E-990A-E755E3656B85}">
      <dgm:prSet/>
      <dgm:spPr/>
      <dgm:t>
        <a:bodyPr/>
        <a:lstStyle/>
        <a:p>
          <a:endParaRPr lang="en-GB"/>
        </a:p>
      </dgm:t>
    </dgm:pt>
    <dgm:pt modelId="{2D511D85-FAA7-4374-9DE1-BD66A1E6984F}">
      <dgm:prSet phldrT="[Text]"/>
      <dgm:spPr/>
      <dgm:t>
        <a:bodyPr/>
        <a:lstStyle/>
        <a:p>
          <a:r>
            <a:rPr lang="en-GB" dirty="0" smtClean="0"/>
            <a:t>Method</a:t>
          </a:r>
          <a:endParaRPr lang="en-GB" dirty="0"/>
        </a:p>
      </dgm:t>
    </dgm:pt>
    <dgm:pt modelId="{6A63E810-7D6E-44C2-AC9C-AC0869B0810B}" type="parTrans" cxnId="{907CF4AA-7692-47AE-94CF-89AE36FE41EF}">
      <dgm:prSet/>
      <dgm:spPr/>
      <dgm:t>
        <a:bodyPr/>
        <a:lstStyle/>
        <a:p>
          <a:endParaRPr lang="en-GB"/>
        </a:p>
      </dgm:t>
    </dgm:pt>
    <dgm:pt modelId="{5487033C-D2A0-4DFD-8CBE-9B39FCB2F32E}" type="sibTrans" cxnId="{907CF4AA-7692-47AE-94CF-89AE36FE41EF}">
      <dgm:prSet/>
      <dgm:spPr/>
      <dgm:t>
        <a:bodyPr/>
        <a:lstStyle/>
        <a:p>
          <a:endParaRPr lang="en-GB"/>
        </a:p>
      </dgm:t>
    </dgm:pt>
    <dgm:pt modelId="{FDF00CE7-6612-4C7E-A3CE-59506A406BF6}">
      <dgm:prSet phldrT="[Text]"/>
      <dgm:spPr/>
      <dgm:t>
        <a:bodyPr/>
        <a:lstStyle/>
        <a:p>
          <a:r>
            <a:rPr lang="en-GB" dirty="0" smtClean="0"/>
            <a:t>Asking</a:t>
          </a:r>
          <a:endParaRPr lang="en-GB" dirty="0"/>
        </a:p>
      </dgm:t>
    </dgm:pt>
    <dgm:pt modelId="{E9F99F67-E103-4B91-8D37-3081E5BC3F3D}" type="parTrans" cxnId="{FA7E1792-4410-4E82-BE1A-69063CC24BD3}">
      <dgm:prSet/>
      <dgm:spPr/>
      <dgm:t>
        <a:bodyPr/>
        <a:lstStyle/>
        <a:p>
          <a:endParaRPr lang="en-GB"/>
        </a:p>
      </dgm:t>
    </dgm:pt>
    <dgm:pt modelId="{C74F559D-204A-4C3E-9BE2-9B4BF4E80070}" type="sibTrans" cxnId="{FA7E1792-4410-4E82-BE1A-69063CC24BD3}">
      <dgm:prSet/>
      <dgm:spPr/>
      <dgm:t>
        <a:bodyPr/>
        <a:lstStyle/>
        <a:p>
          <a:endParaRPr lang="en-GB"/>
        </a:p>
      </dgm:t>
    </dgm:pt>
    <dgm:pt modelId="{9C5DE9E4-5B95-457F-84AE-B5AA2A857B5E}">
      <dgm:prSet phldrT="[Text]"/>
      <dgm:spPr/>
      <dgm:t>
        <a:bodyPr/>
        <a:lstStyle/>
        <a:p>
          <a:r>
            <a:rPr lang="en-GB" dirty="0" smtClean="0"/>
            <a:t>Listening</a:t>
          </a:r>
          <a:endParaRPr lang="en-GB" dirty="0"/>
        </a:p>
      </dgm:t>
    </dgm:pt>
    <dgm:pt modelId="{AD6B4347-F9FA-4D60-851B-3AF9BC71E4A7}" type="parTrans" cxnId="{DC093B07-4424-4F7C-BFD9-F8757B9250F4}">
      <dgm:prSet/>
      <dgm:spPr/>
      <dgm:t>
        <a:bodyPr/>
        <a:lstStyle/>
        <a:p>
          <a:endParaRPr lang="en-GB"/>
        </a:p>
      </dgm:t>
    </dgm:pt>
    <dgm:pt modelId="{61CE7D37-972B-4A88-B9DC-3FB4841FED73}" type="sibTrans" cxnId="{DC093B07-4424-4F7C-BFD9-F8757B9250F4}">
      <dgm:prSet/>
      <dgm:spPr/>
      <dgm:t>
        <a:bodyPr/>
        <a:lstStyle/>
        <a:p>
          <a:endParaRPr lang="en-GB"/>
        </a:p>
      </dgm:t>
    </dgm:pt>
    <dgm:pt modelId="{AE833A1C-8ADB-4B94-8714-6E3535EAF500}">
      <dgm:prSet phldrT="[Text]"/>
      <dgm:spPr/>
      <dgm:t>
        <a:bodyPr/>
        <a:lstStyle/>
        <a:p>
          <a:r>
            <a:rPr lang="en-GB" smtClean="0"/>
            <a:t>Guiding</a:t>
          </a:r>
          <a:endParaRPr lang="en-GB" dirty="0"/>
        </a:p>
      </dgm:t>
    </dgm:pt>
    <dgm:pt modelId="{CC8198E8-E005-47D4-9672-E7AFF07B04A7}" type="parTrans" cxnId="{802CFB9A-9714-47E1-B052-660114DC7716}">
      <dgm:prSet/>
      <dgm:spPr/>
      <dgm:t>
        <a:bodyPr/>
        <a:lstStyle/>
        <a:p>
          <a:endParaRPr lang="en-GB"/>
        </a:p>
      </dgm:t>
    </dgm:pt>
    <dgm:pt modelId="{C3C55021-5455-4536-B7FF-DC0B90B3D7B9}" type="sibTrans" cxnId="{802CFB9A-9714-47E1-B052-660114DC7716}">
      <dgm:prSet/>
      <dgm:spPr/>
      <dgm:t>
        <a:bodyPr/>
        <a:lstStyle/>
        <a:p>
          <a:endParaRPr lang="en-GB"/>
        </a:p>
      </dgm:t>
    </dgm:pt>
    <dgm:pt modelId="{8DAD2DF0-9F2C-4E00-864F-DB43FB67D62F}">
      <dgm:prSet phldrT="[Text]"/>
      <dgm:spPr/>
      <dgm:t>
        <a:bodyPr/>
        <a:lstStyle/>
        <a:p>
          <a:r>
            <a:rPr lang="en-GB" dirty="0" smtClean="0"/>
            <a:t>Informing</a:t>
          </a:r>
          <a:endParaRPr lang="en-GB" dirty="0"/>
        </a:p>
      </dgm:t>
    </dgm:pt>
    <dgm:pt modelId="{12ADC09E-2577-41AE-B9CE-316C0E742F17}" type="parTrans" cxnId="{077970F4-1016-466E-B96E-C801CAAD6A8B}">
      <dgm:prSet/>
      <dgm:spPr/>
      <dgm:t>
        <a:bodyPr/>
        <a:lstStyle/>
        <a:p>
          <a:endParaRPr lang="en-GB"/>
        </a:p>
      </dgm:t>
    </dgm:pt>
    <dgm:pt modelId="{B97E11A6-F9CB-44F0-A7B0-EA2D9083C540}" type="sibTrans" cxnId="{077970F4-1016-466E-B96E-C801CAAD6A8B}">
      <dgm:prSet/>
      <dgm:spPr/>
      <dgm:t>
        <a:bodyPr/>
        <a:lstStyle/>
        <a:p>
          <a:endParaRPr lang="en-GB"/>
        </a:p>
      </dgm:t>
    </dgm:pt>
    <dgm:pt modelId="{A5A1D03B-22A8-4C68-AD2E-740B492FA645}" type="pres">
      <dgm:prSet presAssocID="{BD884E0D-A4AB-4B8F-AC19-05BD79211CD7}" presName="theList" presStyleCnt="0">
        <dgm:presLayoutVars>
          <dgm:dir/>
          <dgm:animLvl val="lvl"/>
          <dgm:resizeHandles val="exact"/>
        </dgm:presLayoutVars>
      </dgm:prSet>
      <dgm:spPr/>
      <dgm:t>
        <a:bodyPr/>
        <a:lstStyle/>
        <a:p>
          <a:endParaRPr lang="en-GB"/>
        </a:p>
      </dgm:t>
    </dgm:pt>
    <dgm:pt modelId="{D1BDA2BD-F866-4C47-A312-372379E3DB31}" type="pres">
      <dgm:prSet presAssocID="{59B56FD8-6362-407D-A1C9-D26F04A0D83F}" presName="compNode" presStyleCnt="0"/>
      <dgm:spPr/>
    </dgm:pt>
    <dgm:pt modelId="{3F572C56-3588-493C-AB95-A55BAD7932AC}" type="pres">
      <dgm:prSet presAssocID="{59B56FD8-6362-407D-A1C9-D26F04A0D83F}" presName="aNode" presStyleLbl="bgShp" presStyleIdx="0" presStyleCnt="2"/>
      <dgm:spPr/>
      <dgm:t>
        <a:bodyPr/>
        <a:lstStyle/>
        <a:p>
          <a:endParaRPr lang="en-GB"/>
        </a:p>
      </dgm:t>
    </dgm:pt>
    <dgm:pt modelId="{21D744B7-610A-4513-82B4-B75E16A7517C}" type="pres">
      <dgm:prSet presAssocID="{59B56FD8-6362-407D-A1C9-D26F04A0D83F}" presName="textNode" presStyleLbl="bgShp" presStyleIdx="0" presStyleCnt="2"/>
      <dgm:spPr/>
      <dgm:t>
        <a:bodyPr/>
        <a:lstStyle/>
        <a:p>
          <a:endParaRPr lang="en-GB"/>
        </a:p>
      </dgm:t>
    </dgm:pt>
    <dgm:pt modelId="{00E3CE03-0D20-4B74-BF61-07C61A430470}" type="pres">
      <dgm:prSet presAssocID="{59B56FD8-6362-407D-A1C9-D26F04A0D83F}" presName="compChildNode" presStyleCnt="0"/>
      <dgm:spPr/>
    </dgm:pt>
    <dgm:pt modelId="{B2903840-8706-4DB0-9C37-156FB6EAF8A3}" type="pres">
      <dgm:prSet presAssocID="{59B56FD8-6362-407D-A1C9-D26F04A0D83F}" presName="theInnerList" presStyleCnt="0"/>
      <dgm:spPr/>
    </dgm:pt>
    <dgm:pt modelId="{43A6BBCD-0357-4C58-AE0A-8C459E4764D7}" type="pres">
      <dgm:prSet presAssocID="{5D915EF8-0A54-4021-A6F6-BAFF8DA517C5}" presName="childNode" presStyleLbl="node1" presStyleIdx="0" presStyleCnt="6">
        <dgm:presLayoutVars>
          <dgm:bulletEnabled val="1"/>
        </dgm:presLayoutVars>
      </dgm:prSet>
      <dgm:spPr/>
      <dgm:t>
        <a:bodyPr/>
        <a:lstStyle/>
        <a:p>
          <a:endParaRPr lang="en-GB"/>
        </a:p>
      </dgm:t>
    </dgm:pt>
    <dgm:pt modelId="{0683E7A6-D93A-4818-B8E3-F6A2CE99697C}" type="pres">
      <dgm:prSet presAssocID="{5D915EF8-0A54-4021-A6F6-BAFF8DA517C5}" presName="aSpace2" presStyleCnt="0"/>
      <dgm:spPr/>
    </dgm:pt>
    <dgm:pt modelId="{C1FE38BE-7C9A-4CAA-9A0C-07B9DF649871}" type="pres">
      <dgm:prSet presAssocID="{AE833A1C-8ADB-4B94-8714-6E3535EAF500}" presName="childNode" presStyleLbl="node1" presStyleIdx="1" presStyleCnt="6">
        <dgm:presLayoutVars>
          <dgm:bulletEnabled val="1"/>
        </dgm:presLayoutVars>
      </dgm:prSet>
      <dgm:spPr/>
      <dgm:t>
        <a:bodyPr/>
        <a:lstStyle/>
        <a:p>
          <a:endParaRPr lang="en-GB"/>
        </a:p>
      </dgm:t>
    </dgm:pt>
    <dgm:pt modelId="{ABD96DE6-6F30-4FAC-8058-7CE40C0C9616}" type="pres">
      <dgm:prSet presAssocID="{AE833A1C-8ADB-4B94-8714-6E3535EAF500}" presName="aSpace2" presStyleCnt="0"/>
      <dgm:spPr/>
    </dgm:pt>
    <dgm:pt modelId="{43ED52CB-4FCB-496D-8850-574E1C77193F}" type="pres">
      <dgm:prSet presAssocID="{C9798DCD-EB84-4418-87C3-57426735EBF6}" presName="childNode" presStyleLbl="node1" presStyleIdx="2" presStyleCnt="6">
        <dgm:presLayoutVars>
          <dgm:bulletEnabled val="1"/>
        </dgm:presLayoutVars>
      </dgm:prSet>
      <dgm:spPr/>
      <dgm:t>
        <a:bodyPr/>
        <a:lstStyle/>
        <a:p>
          <a:endParaRPr lang="en-GB"/>
        </a:p>
      </dgm:t>
    </dgm:pt>
    <dgm:pt modelId="{1970DE7F-CD94-4967-9099-7A93E488B51A}" type="pres">
      <dgm:prSet presAssocID="{59B56FD8-6362-407D-A1C9-D26F04A0D83F}" presName="aSpace" presStyleCnt="0"/>
      <dgm:spPr/>
    </dgm:pt>
    <dgm:pt modelId="{B3F0E5C3-1702-4111-97DF-F3F3DF22FF05}" type="pres">
      <dgm:prSet presAssocID="{2D511D85-FAA7-4374-9DE1-BD66A1E6984F}" presName="compNode" presStyleCnt="0"/>
      <dgm:spPr/>
    </dgm:pt>
    <dgm:pt modelId="{EAE41548-C9D3-48A4-9025-CAF9670F9589}" type="pres">
      <dgm:prSet presAssocID="{2D511D85-FAA7-4374-9DE1-BD66A1E6984F}" presName="aNode" presStyleLbl="bgShp" presStyleIdx="1" presStyleCnt="2"/>
      <dgm:spPr/>
      <dgm:t>
        <a:bodyPr/>
        <a:lstStyle/>
        <a:p>
          <a:endParaRPr lang="en-GB"/>
        </a:p>
      </dgm:t>
    </dgm:pt>
    <dgm:pt modelId="{1121D900-E31A-48ED-8AF9-F702D3BE5D12}" type="pres">
      <dgm:prSet presAssocID="{2D511D85-FAA7-4374-9DE1-BD66A1E6984F}" presName="textNode" presStyleLbl="bgShp" presStyleIdx="1" presStyleCnt="2"/>
      <dgm:spPr/>
      <dgm:t>
        <a:bodyPr/>
        <a:lstStyle/>
        <a:p>
          <a:endParaRPr lang="en-GB"/>
        </a:p>
      </dgm:t>
    </dgm:pt>
    <dgm:pt modelId="{8A944DDA-2DC0-4E99-BDDA-71ED29E79A4F}" type="pres">
      <dgm:prSet presAssocID="{2D511D85-FAA7-4374-9DE1-BD66A1E6984F}" presName="compChildNode" presStyleCnt="0"/>
      <dgm:spPr/>
    </dgm:pt>
    <dgm:pt modelId="{391ED760-8252-4987-A557-4AFA4E6F5389}" type="pres">
      <dgm:prSet presAssocID="{2D511D85-FAA7-4374-9DE1-BD66A1E6984F}" presName="theInnerList" presStyleCnt="0"/>
      <dgm:spPr/>
    </dgm:pt>
    <dgm:pt modelId="{5F96792E-337A-4869-9611-F8ACD4754A87}" type="pres">
      <dgm:prSet presAssocID="{8DAD2DF0-9F2C-4E00-864F-DB43FB67D62F}" presName="childNode" presStyleLbl="node1" presStyleIdx="3" presStyleCnt="6">
        <dgm:presLayoutVars>
          <dgm:bulletEnabled val="1"/>
        </dgm:presLayoutVars>
      </dgm:prSet>
      <dgm:spPr/>
      <dgm:t>
        <a:bodyPr/>
        <a:lstStyle/>
        <a:p>
          <a:endParaRPr lang="en-GB"/>
        </a:p>
      </dgm:t>
    </dgm:pt>
    <dgm:pt modelId="{5DAFF1F7-DF94-4C19-9A61-4DCA0DF66711}" type="pres">
      <dgm:prSet presAssocID="{8DAD2DF0-9F2C-4E00-864F-DB43FB67D62F}" presName="aSpace2" presStyleCnt="0"/>
      <dgm:spPr/>
    </dgm:pt>
    <dgm:pt modelId="{4BD19A2F-34C5-4835-A095-56C2AF98E8AA}" type="pres">
      <dgm:prSet presAssocID="{FDF00CE7-6612-4C7E-A3CE-59506A406BF6}" presName="childNode" presStyleLbl="node1" presStyleIdx="4" presStyleCnt="6">
        <dgm:presLayoutVars>
          <dgm:bulletEnabled val="1"/>
        </dgm:presLayoutVars>
      </dgm:prSet>
      <dgm:spPr/>
      <dgm:t>
        <a:bodyPr/>
        <a:lstStyle/>
        <a:p>
          <a:endParaRPr lang="en-GB"/>
        </a:p>
      </dgm:t>
    </dgm:pt>
    <dgm:pt modelId="{4EA23EA4-6261-4BFF-9E25-5451DFE0F911}" type="pres">
      <dgm:prSet presAssocID="{FDF00CE7-6612-4C7E-A3CE-59506A406BF6}" presName="aSpace2" presStyleCnt="0"/>
      <dgm:spPr/>
    </dgm:pt>
    <dgm:pt modelId="{AA474A31-C3C0-4C7E-827C-7A9CDEC97A7F}" type="pres">
      <dgm:prSet presAssocID="{9C5DE9E4-5B95-457F-84AE-B5AA2A857B5E}" presName="childNode" presStyleLbl="node1" presStyleIdx="5" presStyleCnt="6">
        <dgm:presLayoutVars>
          <dgm:bulletEnabled val="1"/>
        </dgm:presLayoutVars>
      </dgm:prSet>
      <dgm:spPr/>
      <dgm:t>
        <a:bodyPr/>
        <a:lstStyle/>
        <a:p>
          <a:endParaRPr lang="en-GB"/>
        </a:p>
      </dgm:t>
    </dgm:pt>
  </dgm:ptLst>
  <dgm:cxnLst>
    <dgm:cxn modelId="{C8545EFA-01E6-4ECB-84C2-97D028AAFB99}" type="presOf" srcId="{BD884E0D-A4AB-4B8F-AC19-05BD79211CD7}" destId="{A5A1D03B-22A8-4C68-AD2E-740B492FA645}" srcOrd="0" destOrd="0" presId="urn:microsoft.com/office/officeart/2005/8/layout/lProcess2"/>
    <dgm:cxn modelId="{C5DE3D54-4159-4C75-A18D-81C39B0F8483}" type="presOf" srcId="{AE833A1C-8ADB-4B94-8714-6E3535EAF500}" destId="{C1FE38BE-7C9A-4CAA-9A0C-07B9DF649871}" srcOrd="0" destOrd="0" presId="urn:microsoft.com/office/officeart/2005/8/layout/lProcess2"/>
    <dgm:cxn modelId="{B66292F4-D61F-4FD0-B7D1-58698365D4D3}" type="presOf" srcId="{9C5DE9E4-5B95-457F-84AE-B5AA2A857B5E}" destId="{AA474A31-C3C0-4C7E-827C-7A9CDEC97A7F}" srcOrd="0" destOrd="0" presId="urn:microsoft.com/office/officeart/2005/8/layout/lProcess2"/>
    <dgm:cxn modelId="{DD470174-2A33-48B2-887C-CBFC682A179E}" type="presOf" srcId="{C9798DCD-EB84-4418-87C3-57426735EBF6}" destId="{43ED52CB-4FCB-496D-8850-574E1C77193F}" srcOrd="0" destOrd="0" presId="urn:microsoft.com/office/officeart/2005/8/layout/lProcess2"/>
    <dgm:cxn modelId="{802CFB9A-9714-47E1-B052-660114DC7716}" srcId="{59B56FD8-6362-407D-A1C9-D26F04A0D83F}" destId="{AE833A1C-8ADB-4B94-8714-6E3535EAF500}" srcOrd="1" destOrd="0" parTransId="{CC8198E8-E005-47D4-9672-E7AFF07B04A7}" sibTransId="{C3C55021-5455-4536-B7FF-DC0B90B3D7B9}"/>
    <dgm:cxn modelId="{7C012A08-6395-498E-990A-E755E3656B85}" srcId="{59B56FD8-6362-407D-A1C9-D26F04A0D83F}" destId="{C9798DCD-EB84-4418-87C3-57426735EBF6}" srcOrd="2" destOrd="0" parTransId="{DB627F6A-B5B0-402E-9F9C-97218EAA1674}" sibTransId="{FA3A9EEE-6735-4ADD-85A1-1526DC76927A}"/>
    <dgm:cxn modelId="{DC093B07-4424-4F7C-BFD9-F8757B9250F4}" srcId="{2D511D85-FAA7-4374-9DE1-BD66A1E6984F}" destId="{9C5DE9E4-5B95-457F-84AE-B5AA2A857B5E}" srcOrd="2" destOrd="0" parTransId="{AD6B4347-F9FA-4D60-851B-3AF9BC71E4A7}" sibTransId="{61CE7D37-972B-4A88-B9DC-3FB4841FED73}"/>
    <dgm:cxn modelId="{907CF4AA-7692-47AE-94CF-89AE36FE41EF}" srcId="{BD884E0D-A4AB-4B8F-AC19-05BD79211CD7}" destId="{2D511D85-FAA7-4374-9DE1-BD66A1E6984F}" srcOrd="1" destOrd="0" parTransId="{6A63E810-7D6E-44C2-AC9C-AC0869B0810B}" sibTransId="{5487033C-D2A0-4DFD-8CBE-9B39FCB2F32E}"/>
    <dgm:cxn modelId="{077970F4-1016-466E-B96E-C801CAAD6A8B}" srcId="{2D511D85-FAA7-4374-9DE1-BD66A1E6984F}" destId="{8DAD2DF0-9F2C-4E00-864F-DB43FB67D62F}" srcOrd="0" destOrd="0" parTransId="{12ADC09E-2577-41AE-B9CE-316C0E742F17}" sibTransId="{B97E11A6-F9CB-44F0-A7B0-EA2D9083C540}"/>
    <dgm:cxn modelId="{DD91C58C-CAC1-4C3F-BC2E-F816AFD3F920}" type="presOf" srcId="{59B56FD8-6362-407D-A1C9-D26F04A0D83F}" destId="{21D744B7-610A-4513-82B4-B75E16A7517C}" srcOrd="1" destOrd="0" presId="urn:microsoft.com/office/officeart/2005/8/layout/lProcess2"/>
    <dgm:cxn modelId="{FA7E1792-4410-4E82-BE1A-69063CC24BD3}" srcId="{2D511D85-FAA7-4374-9DE1-BD66A1E6984F}" destId="{FDF00CE7-6612-4C7E-A3CE-59506A406BF6}" srcOrd="1" destOrd="0" parTransId="{E9F99F67-E103-4B91-8D37-3081E5BC3F3D}" sibTransId="{C74F559D-204A-4C3E-9BE2-9B4BF4E80070}"/>
    <dgm:cxn modelId="{E98AB6EE-E96F-4065-9BE9-159C755C1302}" type="presOf" srcId="{FDF00CE7-6612-4C7E-A3CE-59506A406BF6}" destId="{4BD19A2F-34C5-4835-A095-56C2AF98E8AA}" srcOrd="0" destOrd="0" presId="urn:microsoft.com/office/officeart/2005/8/layout/lProcess2"/>
    <dgm:cxn modelId="{396004BE-FF38-4C45-8D79-F7DD67777AFE}" type="presOf" srcId="{2D511D85-FAA7-4374-9DE1-BD66A1E6984F}" destId="{EAE41548-C9D3-48A4-9025-CAF9670F9589}" srcOrd="0" destOrd="0" presId="urn:microsoft.com/office/officeart/2005/8/layout/lProcess2"/>
    <dgm:cxn modelId="{BF80F722-6E4A-4777-BBB6-A0C5DB6B9E9B}" srcId="{59B56FD8-6362-407D-A1C9-D26F04A0D83F}" destId="{5D915EF8-0A54-4021-A6F6-BAFF8DA517C5}" srcOrd="0" destOrd="0" parTransId="{0800240A-6827-494E-8CF9-2324CD2DF278}" sibTransId="{B1E769D1-B594-4199-9867-0924B1D3BAFC}"/>
    <dgm:cxn modelId="{72D040C4-DF52-48AB-84BE-9B825C0098CF}" type="presOf" srcId="{8DAD2DF0-9F2C-4E00-864F-DB43FB67D62F}" destId="{5F96792E-337A-4869-9611-F8ACD4754A87}" srcOrd="0" destOrd="0" presId="urn:microsoft.com/office/officeart/2005/8/layout/lProcess2"/>
    <dgm:cxn modelId="{94475297-022A-4AA8-AE0F-39423BF454EF}" type="presOf" srcId="{2D511D85-FAA7-4374-9DE1-BD66A1E6984F}" destId="{1121D900-E31A-48ED-8AF9-F702D3BE5D12}" srcOrd="1" destOrd="0" presId="urn:microsoft.com/office/officeart/2005/8/layout/lProcess2"/>
    <dgm:cxn modelId="{6A20FE3A-1CF0-4106-87F7-18B1BBAA0375}" srcId="{BD884E0D-A4AB-4B8F-AC19-05BD79211CD7}" destId="{59B56FD8-6362-407D-A1C9-D26F04A0D83F}" srcOrd="0" destOrd="0" parTransId="{A4FDD67B-68C2-4B75-832F-7CE9CA983CF9}" sibTransId="{0403987E-530D-42D6-9B90-97307544E5A1}"/>
    <dgm:cxn modelId="{A542EDEC-6D48-470D-9EF3-2DFB58675449}" type="presOf" srcId="{5D915EF8-0A54-4021-A6F6-BAFF8DA517C5}" destId="{43A6BBCD-0357-4C58-AE0A-8C459E4764D7}" srcOrd="0" destOrd="0" presId="urn:microsoft.com/office/officeart/2005/8/layout/lProcess2"/>
    <dgm:cxn modelId="{C68BA81C-0F49-40CA-950A-8FFAEDD7FFA4}" type="presOf" srcId="{59B56FD8-6362-407D-A1C9-D26F04A0D83F}" destId="{3F572C56-3588-493C-AB95-A55BAD7932AC}" srcOrd="0" destOrd="0" presId="urn:microsoft.com/office/officeart/2005/8/layout/lProcess2"/>
    <dgm:cxn modelId="{7C1C4EB6-C9C0-4DA0-9559-BEDC0459D287}" type="presParOf" srcId="{A5A1D03B-22A8-4C68-AD2E-740B492FA645}" destId="{D1BDA2BD-F866-4C47-A312-372379E3DB31}" srcOrd="0" destOrd="0" presId="urn:microsoft.com/office/officeart/2005/8/layout/lProcess2"/>
    <dgm:cxn modelId="{06EEA8B4-1DB8-44A9-8F46-4B45247974B4}" type="presParOf" srcId="{D1BDA2BD-F866-4C47-A312-372379E3DB31}" destId="{3F572C56-3588-493C-AB95-A55BAD7932AC}" srcOrd="0" destOrd="0" presId="urn:microsoft.com/office/officeart/2005/8/layout/lProcess2"/>
    <dgm:cxn modelId="{0CF9A986-2627-4B63-88AD-7808A312118B}" type="presParOf" srcId="{D1BDA2BD-F866-4C47-A312-372379E3DB31}" destId="{21D744B7-610A-4513-82B4-B75E16A7517C}" srcOrd="1" destOrd="0" presId="urn:microsoft.com/office/officeart/2005/8/layout/lProcess2"/>
    <dgm:cxn modelId="{85EB789C-0CAF-4A49-8183-9505A0D53DF2}" type="presParOf" srcId="{D1BDA2BD-F866-4C47-A312-372379E3DB31}" destId="{00E3CE03-0D20-4B74-BF61-07C61A430470}" srcOrd="2" destOrd="0" presId="urn:microsoft.com/office/officeart/2005/8/layout/lProcess2"/>
    <dgm:cxn modelId="{E4E75843-8D29-43A0-86EA-3703D8B01DF8}" type="presParOf" srcId="{00E3CE03-0D20-4B74-BF61-07C61A430470}" destId="{B2903840-8706-4DB0-9C37-156FB6EAF8A3}" srcOrd="0" destOrd="0" presId="urn:microsoft.com/office/officeart/2005/8/layout/lProcess2"/>
    <dgm:cxn modelId="{F7FDA6E9-A58C-4085-B9A1-9F4A2B713E01}" type="presParOf" srcId="{B2903840-8706-4DB0-9C37-156FB6EAF8A3}" destId="{43A6BBCD-0357-4C58-AE0A-8C459E4764D7}" srcOrd="0" destOrd="0" presId="urn:microsoft.com/office/officeart/2005/8/layout/lProcess2"/>
    <dgm:cxn modelId="{E383AE0D-C648-481D-832B-3E03E8A91B0F}" type="presParOf" srcId="{B2903840-8706-4DB0-9C37-156FB6EAF8A3}" destId="{0683E7A6-D93A-4818-B8E3-F6A2CE99697C}" srcOrd="1" destOrd="0" presId="urn:microsoft.com/office/officeart/2005/8/layout/lProcess2"/>
    <dgm:cxn modelId="{89227CC6-ABEF-4479-B7B9-1D01EBE0DD94}" type="presParOf" srcId="{B2903840-8706-4DB0-9C37-156FB6EAF8A3}" destId="{C1FE38BE-7C9A-4CAA-9A0C-07B9DF649871}" srcOrd="2" destOrd="0" presId="urn:microsoft.com/office/officeart/2005/8/layout/lProcess2"/>
    <dgm:cxn modelId="{83965852-285E-4039-A4A7-7DE28282AB6A}" type="presParOf" srcId="{B2903840-8706-4DB0-9C37-156FB6EAF8A3}" destId="{ABD96DE6-6F30-4FAC-8058-7CE40C0C9616}" srcOrd="3" destOrd="0" presId="urn:microsoft.com/office/officeart/2005/8/layout/lProcess2"/>
    <dgm:cxn modelId="{DB184AA8-A63A-4086-B668-8B0A91516EC1}" type="presParOf" srcId="{B2903840-8706-4DB0-9C37-156FB6EAF8A3}" destId="{43ED52CB-4FCB-496D-8850-574E1C77193F}" srcOrd="4" destOrd="0" presId="urn:microsoft.com/office/officeart/2005/8/layout/lProcess2"/>
    <dgm:cxn modelId="{18444F54-8F52-4164-8176-09C7B1803281}" type="presParOf" srcId="{A5A1D03B-22A8-4C68-AD2E-740B492FA645}" destId="{1970DE7F-CD94-4967-9099-7A93E488B51A}" srcOrd="1" destOrd="0" presId="urn:microsoft.com/office/officeart/2005/8/layout/lProcess2"/>
    <dgm:cxn modelId="{9E7D942E-53D4-4752-B880-1DE2581F0E22}" type="presParOf" srcId="{A5A1D03B-22A8-4C68-AD2E-740B492FA645}" destId="{B3F0E5C3-1702-4111-97DF-F3F3DF22FF05}" srcOrd="2" destOrd="0" presId="urn:microsoft.com/office/officeart/2005/8/layout/lProcess2"/>
    <dgm:cxn modelId="{783876D5-067A-430B-BE3A-012A83B5E441}" type="presParOf" srcId="{B3F0E5C3-1702-4111-97DF-F3F3DF22FF05}" destId="{EAE41548-C9D3-48A4-9025-CAF9670F9589}" srcOrd="0" destOrd="0" presId="urn:microsoft.com/office/officeart/2005/8/layout/lProcess2"/>
    <dgm:cxn modelId="{8431E353-4905-4B0B-8944-2221745D5029}" type="presParOf" srcId="{B3F0E5C3-1702-4111-97DF-F3F3DF22FF05}" destId="{1121D900-E31A-48ED-8AF9-F702D3BE5D12}" srcOrd="1" destOrd="0" presId="urn:microsoft.com/office/officeart/2005/8/layout/lProcess2"/>
    <dgm:cxn modelId="{2A2C5D9E-F476-4957-84F5-CE9B50283EF8}" type="presParOf" srcId="{B3F0E5C3-1702-4111-97DF-F3F3DF22FF05}" destId="{8A944DDA-2DC0-4E99-BDDA-71ED29E79A4F}" srcOrd="2" destOrd="0" presId="urn:microsoft.com/office/officeart/2005/8/layout/lProcess2"/>
    <dgm:cxn modelId="{1B6752D4-67D9-4FF5-BA82-D217FDF693DD}" type="presParOf" srcId="{8A944DDA-2DC0-4E99-BDDA-71ED29E79A4F}" destId="{391ED760-8252-4987-A557-4AFA4E6F5389}" srcOrd="0" destOrd="0" presId="urn:microsoft.com/office/officeart/2005/8/layout/lProcess2"/>
    <dgm:cxn modelId="{E5F916F3-F9F1-4CF5-821B-62658320BECF}" type="presParOf" srcId="{391ED760-8252-4987-A557-4AFA4E6F5389}" destId="{5F96792E-337A-4869-9611-F8ACD4754A87}" srcOrd="0" destOrd="0" presId="urn:microsoft.com/office/officeart/2005/8/layout/lProcess2"/>
    <dgm:cxn modelId="{06189DE8-174B-4025-88CD-8C6710911EE1}" type="presParOf" srcId="{391ED760-8252-4987-A557-4AFA4E6F5389}" destId="{5DAFF1F7-DF94-4C19-9A61-4DCA0DF66711}" srcOrd="1" destOrd="0" presId="urn:microsoft.com/office/officeart/2005/8/layout/lProcess2"/>
    <dgm:cxn modelId="{2D61F072-52A7-4934-9AB1-0E1F13C6EF68}" type="presParOf" srcId="{391ED760-8252-4987-A557-4AFA4E6F5389}" destId="{4BD19A2F-34C5-4835-A095-56C2AF98E8AA}" srcOrd="2" destOrd="0" presId="urn:microsoft.com/office/officeart/2005/8/layout/lProcess2"/>
    <dgm:cxn modelId="{55DB41DF-3DC8-4388-87F9-3A347AEC6152}" type="presParOf" srcId="{391ED760-8252-4987-A557-4AFA4E6F5389}" destId="{4EA23EA4-6261-4BFF-9E25-5451DFE0F911}" srcOrd="3" destOrd="0" presId="urn:microsoft.com/office/officeart/2005/8/layout/lProcess2"/>
    <dgm:cxn modelId="{5D981F14-21C3-4AB0-BD0C-6BF93573986C}" type="presParOf" srcId="{391ED760-8252-4987-A557-4AFA4E6F5389}" destId="{AA474A31-C3C0-4C7E-827C-7A9CDEC97A7F}"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40CD9C-9714-427C-B2F4-AC1B4B888AC9}"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GB"/>
        </a:p>
      </dgm:t>
    </dgm:pt>
    <dgm:pt modelId="{F8BBBF5C-DBD2-4FCA-987C-8EAD5F51AA96}">
      <dgm:prSet phldrT="[Text]"/>
      <dgm:spPr>
        <a:solidFill>
          <a:srgbClr val="2B434E"/>
        </a:solidFill>
      </dgm:spPr>
      <dgm:t>
        <a:bodyPr/>
        <a:lstStyle/>
        <a:p>
          <a:r>
            <a:rPr lang="en-GB" b="1" dirty="0" smtClean="0">
              <a:solidFill>
                <a:schemeClr val="bg1"/>
              </a:solidFill>
            </a:rPr>
            <a:t>MI communication approach</a:t>
          </a:r>
        </a:p>
        <a:p>
          <a:r>
            <a:rPr lang="en-GB" b="1" dirty="0" smtClean="0">
              <a:solidFill>
                <a:schemeClr val="bg1"/>
              </a:solidFill>
            </a:rPr>
            <a:t>(OARS)</a:t>
          </a:r>
          <a:endParaRPr lang="en-GB" b="1" dirty="0">
            <a:solidFill>
              <a:schemeClr val="bg1"/>
            </a:solidFill>
          </a:endParaRPr>
        </a:p>
      </dgm:t>
    </dgm:pt>
    <dgm:pt modelId="{471DB59E-A1FC-482D-8E77-3EC0582B6617}" type="parTrans" cxnId="{93456574-DC48-450C-9DA7-ACACA03A40CC}">
      <dgm:prSet/>
      <dgm:spPr/>
      <dgm:t>
        <a:bodyPr/>
        <a:lstStyle/>
        <a:p>
          <a:endParaRPr lang="en-GB"/>
        </a:p>
      </dgm:t>
    </dgm:pt>
    <dgm:pt modelId="{B9534A77-4BAC-4275-BDF2-5DF4B1EDBEE7}" type="sibTrans" cxnId="{93456574-DC48-450C-9DA7-ACACA03A40CC}">
      <dgm:prSet/>
      <dgm:spPr/>
      <dgm:t>
        <a:bodyPr/>
        <a:lstStyle/>
        <a:p>
          <a:endParaRPr lang="en-GB"/>
        </a:p>
      </dgm:t>
    </dgm:pt>
    <dgm:pt modelId="{1AE82910-5624-4F7C-9D9B-9E482B739B37}">
      <dgm:prSet phldrT="[Text]" custT="1"/>
      <dgm:spPr>
        <a:solidFill>
          <a:srgbClr val="88C75F"/>
        </a:solidFill>
      </dgm:spPr>
      <dgm:t>
        <a:bodyPr/>
        <a:lstStyle/>
        <a:p>
          <a:r>
            <a:rPr lang="en-GB" sz="2800" b="1" dirty="0" smtClean="0"/>
            <a:t>1. O</a:t>
          </a:r>
          <a:r>
            <a:rPr lang="en-GB" sz="2200" b="1" dirty="0" smtClean="0"/>
            <a:t>pen questions </a:t>
          </a:r>
        </a:p>
        <a:p>
          <a:r>
            <a:rPr lang="en-GB" sz="2200" dirty="0" smtClean="0"/>
            <a:t>Evocating elaboration and consideration about change</a:t>
          </a:r>
          <a:endParaRPr lang="en-GB" sz="2200" dirty="0"/>
        </a:p>
      </dgm:t>
    </dgm:pt>
    <dgm:pt modelId="{84E52594-1E87-4959-80BA-707B09241636}" type="parTrans" cxnId="{FA9F263C-D08D-4321-9B17-2419986BCE47}">
      <dgm:prSet/>
      <dgm:spPr/>
      <dgm:t>
        <a:bodyPr/>
        <a:lstStyle/>
        <a:p>
          <a:endParaRPr lang="en-GB"/>
        </a:p>
      </dgm:t>
    </dgm:pt>
    <dgm:pt modelId="{1A8670C1-A4A9-467E-A986-CF644B874D36}" type="sibTrans" cxnId="{FA9F263C-D08D-4321-9B17-2419986BCE47}">
      <dgm:prSet/>
      <dgm:spPr/>
      <dgm:t>
        <a:bodyPr/>
        <a:lstStyle/>
        <a:p>
          <a:endParaRPr lang="en-GB"/>
        </a:p>
      </dgm:t>
    </dgm:pt>
    <dgm:pt modelId="{8F9714CB-084A-40B6-921D-AC1372824F23}">
      <dgm:prSet phldrT="[Text]" custT="1"/>
      <dgm:spPr>
        <a:solidFill>
          <a:srgbClr val="00A0DB"/>
        </a:solidFill>
      </dgm:spPr>
      <dgm:t>
        <a:bodyPr/>
        <a:lstStyle/>
        <a:p>
          <a:r>
            <a:rPr lang="en-GB" sz="2800" b="1" dirty="0" smtClean="0"/>
            <a:t>2. A</a:t>
          </a:r>
          <a:r>
            <a:rPr lang="en-GB" sz="2200" b="1" dirty="0" smtClean="0"/>
            <a:t>ffirmation</a:t>
          </a:r>
        </a:p>
        <a:p>
          <a:r>
            <a:rPr lang="en-GB" sz="2200" dirty="0" smtClean="0"/>
            <a:t>Asserting positive feelings, strengths, and effort to lift people’s mood and energy for change</a:t>
          </a:r>
          <a:endParaRPr lang="en-GB" sz="2200" dirty="0"/>
        </a:p>
      </dgm:t>
    </dgm:pt>
    <dgm:pt modelId="{1B11C574-4CBB-4E32-BC5F-0371244B7C40}" type="parTrans" cxnId="{17752D31-1342-4F5D-BE31-089580E16CB6}">
      <dgm:prSet/>
      <dgm:spPr/>
      <dgm:t>
        <a:bodyPr/>
        <a:lstStyle/>
        <a:p>
          <a:endParaRPr lang="en-GB"/>
        </a:p>
      </dgm:t>
    </dgm:pt>
    <dgm:pt modelId="{4EC7ACAA-18EE-4BD6-8CD2-52CD57FDE4EC}" type="sibTrans" cxnId="{17752D31-1342-4F5D-BE31-089580E16CB6}">
      <dgm:prSet/>
      <dgm:spPr/>
      <dgm:t>
        <a:bodyPr/>
        <a:lstStyle/>
        <a:p>
          <a:endParaRPr lang="en-GB"/>
        </a:p>
      </dgm:t>
    </dgm:pt>
    <dgm:pt modelId="{3825F3C2-8412-4904-AC1D-577265F0878D}">
      <dgm:prSet phldrT="[Text]" custT="1"/>
      <dgm:spPr>
        <a:solidFill>
          <a:srgbClr val="949CA1"/>
        </a:solidFill>
      </dgm:spPr>
      <dgm:t>
        <a:bodyPr/>
        <a:lstStyle/>
        <a:p>
          <a:r>
            <a:rPr lang="en-GB" sz="2800" b="1" dirty="0" smtClean="0"/>
            <a:t>4. S</a:t>
          </a:r>
          <a:r>
            <a:rPr lang="en-GB" sz="2200" b="1" dirty="0" smtClean="0"/>
            <a:t>ummaries of conversations</a:t>
          </a:r>
        </a:p>
        <a:p>
          <a:r>
            <a:rPr lang="en-GB" sz="2200" dirty="0" smtClean="0"/>
            <a:t>Linking and building on reflections to engender a sense of momentum for change</a:t>
          </a:r>
          <a:endParaRPr lang="en-GB" sz="2200" dirty="0"/>
        </a:p>
      </dgm:t>
    </dgm:pt>
    <dgm:pt modelId="{012FD2BA-F858-4BDF-B20D-3E60170A4109}" type="parTrans" cxnId="{31A57617-CE3F-43F5-AE9A-62F8B74F6DC9}">
      <dgm:prSet/>
      <dgm:spPr/>
      <dgm:t>
        <a:bodyPr/>
        <a:lstStyle/>
        <a:p>
          <a:endParaRPr lang="en-GB"/>
        </a:p>
      </dgm:t>
    </dgm:pt>
    <dgm:pt modelId="{D5028DA5-824A-4582-B68E-6D8CE18CD2CE}" type="sibTrans" cxnId="{31A57617-CE3F-43F5-AE9A-62F8B74F6DC9}">
      <dgm:prSet/>
      <dgm:spPr/>
      <dgm:t>
        <a:bodyPr/>
        <a:lstStyle/>
        <a:p>
          <a:endParaRPr lang="en-GB"/>
        </a:p>
      </dgm:t>
    </dgm:pt>
    <dgm:pt modelId="{90E9B77E-F387-4E5E-8937-9B285E4A43DA}">
      <dgm:prSet phldrT="[Text]" custT="1"/>
      <dgm:spPr/>
      <dgm:t>
        <a:bodyPr/>
        <a:lstStyle/>
        <a:p>
          <a:r>
            <a:rPr lang="en-GB" sz="2800" b="1" dirty="0" smtClean="0"/>
            <a:t>3. R</a:t>
          </a:r>
          <a:r>
            <a:rPr lang="en-GB" sz="2200" b="1" dirty="0" smtClean="0"/>
            <a:t>eflecting</a:t>
          </a:r>
        </a:p>
        <a:p>
          <a:r>
            <a:rPr lang="en-GB" sz="2200" dirty="0" smtClean="0"/>
            <a:t>Playing back to show you understand and to raise self-awareness about attitudes, beliefs and values about change</a:t>
          </a:r>
          <a:endParaRPr lang="en-GB" sz="2200" dirty="0"/>
        </a:p>
      </dgm:t>
    </dgm:pt>
    <dgm:pt modelId="{63E0952B-A3E2-4D03-ABAF-577AA1B3AF4F}" type="parTrans" cxnId="{DBF9FB85-354B-418A-862B-DC014024B4F1}">
      <dgm:prSet/>
      <dgm:spPr/>
      <dgm:t>
        <a:bodyPr/>
        <a:lstStyle/>
        <a:p>
          <a:endParaRPr lang="en-GB"/>
        </a:p>
      </dgm:t>
    </dgm:pt>
    <dgm:pt modelId="{3342B6BB-25D7-4DCB-A746-B7D020029367}" type="sibTrans" cxnId="{DBF9FB85-354B-418A-862B-DC014024B4F1}">
      <dgm:prSet/>
      <dgm:spPr/>
      <dgm:t>
        <a:bodyPr/>
        <a:lstStyle/>
        <a:p>
          <a:endParaRPr lang="en-GB"/>
        </a:p>
      </dgm:t>
    </dgm:pt>
    <dgm:pt modelId="{90BAC595-6ECF-43A2-95FA-EEAB417D2848}" type="pres">
      <dgm:prSet presAssocID="{5E40CD9C-9714-427C-B2F4-AC1B4B888AC9}" presName="diagram" presStyleCnt="0">
        <dgm:presLayoutVars>
          <dgm:chMax val="1"/>
          <dgm:dir/>
          <dgm:animLvl val="ctr"/>
          <dgm:resizeHandles val="exact"/>
        </dgm:presLayoutVars>
      </dgm:prSet>
      <dgm:spPr/>
      <dgm:t>
        <a:bodyPr/>
        <a:lstStyle/>
        <a:p>
          <a:endParaRPr lang="en-GB"/>
        </a:p>
      </dgm:t>
    </dgm:pt>
    <dgm:pt modelId="{57BC46C8-549C-4BB5-BE2A-17C2BDD5F409}" type="pres">
      <dgm:prSet presAssocID="{5E40CD9C-9714-427C-B2F4-AC1B4B888AC9}" presName="matrix" presStyleCnt="0"/>
      <dgm:spPr/>
    </dgm:pt>
    <dgm:pt modelId="{2D21F5B6-47CA-4F43-8B79-F6E13CFA8D0C}" type="pres">
      <dgm:prSet presAssocID="{5E40CD9C-9714-427C-B2F4-AC1B4B888AC9}" presName="tile1" presStyleLbl="node1" presStyleIdx="0" presStyleCnt="4"/>
      <dgm:spPr/>
      <dgm:t>
        <a:bodyPr/>
        <a:lstStyle/>
        <a:p>
          <a:endParaRPr lang="en-GB"/>
        </a:p>
      </dgm:t>
    </dgm:pt>
    <dgm:pt modelId="{0BE469ED-8706-400B-A446-2A1B475AEF16}" type="pres">
      <dgm:prSet presAssocID="{5E40CD9C-9714-427C-B2F4-AC1B4B888AC9}" presName="tile1text" presStyleLbl="node1" presStyleIdx="0" presStyleCnt="4">
        <dgm:presLayoutVars>
          <dgm:chMax val="0"/>
          <dgm:chPref val="0"/>
          <dgm:bulletEnabled val="1"/>
        </dgm:presLayoutVars>
      </dgm:prSet>
      <dgm:spPr/>
      <dgm:t>
        <a:bodyPr/>
        <a:lstStyle/>
        <a:p>
          <a:endParaRPr lang="en-GB"/>
        </a:p>
      </dgm:t>
    </dgm:pt>
    <dgm:pt modelId="{727B1AD6-EA49-4C9A-ADD9-878B0BE4D08C}" type="pres">
      <dgm:prSet presAssocID="{5E40CD9C-9714-427C-B2F4-AC1B4B888AC9}" presName="tile2" presStyleLbl="node1" presStyleIdx="1" presStyleCnt="4"/>
      <dgm:spPr/>
      <dgm:t>
        <a:bodyPr/>
        <a:lstStyle/>
        <a:p>
          <a:endParaRPr lang="en-GB"/>
        </a:p>
      </dgm:t>
    </dgm:pt>
    <dgm:pt modelId="{04C35790-16A8-4C30-B2C5-448F3F6C592D}" type="pres">
      <dgm:prSet presAssocID="{5E40CD9C-9714-427C-B2F4-AC1B4B888AC9}" presName="tile2text" presStyleLbl="node1" presStyleIdx="1" presStyleCnt="4">
        <dgm:presLayoutVars>
          <dgm:chMax val="0"/>
          <dgm:chPref val="0"/>
          <dgm:bulletEnabled val="1"/>
        </dgm:presLayoutVars>
      </dgm:prSet>
      <dgm:spPr/>
      <dgm:t>
        <a:bodyPr/>
        <a:lstStyle/>
        <a:p>
          <a:endParaRPr lang="en-GB"/>
        </a:p>
      </dgm:t>
    </dgm:pt>
    <dgm:pt modelId="{163937EA-9063-4051-9451-0B88AB680616}" type="pres">
      <dgm:prSet presAssocID="{5E40CD9C-9714-427C-B2F4-AC1B4B888AC9}" presName="tile3" presStyleLbl="node1" presStyleIdx="2" presStyleCnt="4"/>
      <dgm:spPr/>
      <dgm:t>
        <a:bodyPr/>
        <a:lstStyle/>
        <a:p>
          <a:endParaRPr lang="en-GB"/>
        </a:p>
      </dgm:t>
    </dgm:pt>
    <dgm:pt modelId="{B07F41C7-F73F-4C44-ADCB-70B42AFEB4CC}" type="pres">
      <dgm:prSet presAssocID="{5E40CD9C-9714-427C-B2F4-AC1B4B888AC9}" presName="tile3text" presStyleLbl="node1" presStyleIdx="2" presStyleCnt="4">
        <dgm:presLayoutVars>
          <dgm:chMax val="0"/>
          <dgm:chPref val="0"/>
          <dgm:bulletEnabled val="1"/>
        </dgm:presLayoutVars>
      </dgm:prSet>
      <dgm:spPr/>
      <dgm:t>
        <a:bodyPr/>
        <a:lstStyle/>
        <a:p>
          <a:endParaRPr lang="en-GB"/>
        </a:p>
      </dgm:t>
    </dgm:pt>
    <dgm:pt modelId="{AC770477-E621-44D7-B722-E83B5DA41EA5}" type="pres">
      <dgm:prSet presAssocID="{5E40CD9C-9714-427C-B2F4-AC1B4B888AC9}" presName="tile4" presStyleLbl="node1" presStyleIdx="3" presStyleCnt="4"/>
      <dgm:spPr/>
      <dgm:t>
        <a:bodyPr/>
        <a:lstStyle/>
        <a:p>
          <a:endParaRPr lang="en-GB"/>
        </a:p>
      </dgm:t>
    </dgm:pt>
    <dgm:pt modelId="{3132DCAD-2F0F-4239-875D-3DF8BAA20EDF}" type="pres">
      <dgm:prSet presAssocID="{5E40CD9C-9714-427C-B2F4-AC1B4B888AC9}" presName="tile4text" presStyleLbl="node1" presStyleIdx="3" presStyleCnt="4">
        <dgm:presLayoutVars>
          <dgm:chMax val="0"/>
          <dgm:chPref val="0"/>
          <dgm:bulletEnabled val="1"/>
        </dgm:presLayoutVars>
      </dgm:prSet>
      <dgm:spPr/>
      <dgm:t>
        <a:bodyPr/>
        <a:lstStyle/>
        <a:p>
          <a:endParaRPr lang="en-GB"/>
        </a:p>
      </dgm:t>
    </dgm:pt>
    <dgm:pt modelId="{0953D314-B214-47A1-B3CB-1DFEE80A8A46}" type="pres">
      <dgm:prSet presAssocID="{5E40CD9C-9714-427C-B2F4-AC1B4B888AC9}" presName="centerTile" presStyleLbl="fgShp" presStyleIdx="0" presStyleCnt="1">
        <dgm:presLayoutVars>
          <dgm:chMax val="0"/>
          <dgm:chPref val="0"/>
        </dgm:presLayoutVars>
      </dgm:prSet>
      <dgm:spPr/>
      <dgm:t>
        <a:bodyPr/>
        <a:lstStyle/>
        <a:p>
          <a:endParaRPr lang="en-GB"/>
        </a:p>
      </dgm:t>
    </dgm:pt>
  </dgm:ptLst>
  <dgm:cxnLst>
    <dgm:cxn modelId="{FA9F263C-D08D-4321-9B17-2419986BCE47}" srcId="{F8BBBF5C-DBD2-4FCA-987C-8EAD5F51AA96}" destId="{1AE82910-5624-4F7C-9D9B-9E482B739B37}" srcOrd="0" destOrd="0" parTransId="{84E52594-1E87-4959-80BA-707B09241636}" sibTransId="{1A8670C1-A4A9-467E-A986-CF644B874D36}"/>
    <dgm:cxn modelId="{AD64E02C-E550-4DF5-BC78-45E06953120D}" type="presOf" srcId="{1AE82910-5624-4F7C-9D9B-9E482B739B37}" destId="{0BE469ED-8706-400B-A446-2A1B475AEF16}" srcOrd="1" destOrd="0" presId="urn:microsoft.com/office/officeart/2005/8/layout/matrix1"/>
    <dgm:cxn modelId="{F91CCEAC-1994-4B7E-81E1-1EA0DC744542}" type="presOf" srcId="{8F9714CB-084A-40B6-921D-AC1372824F23}" destId="{04C35790-16A8-4C30-B2C5-448F3F6C592D}" srcOrd="1" destOrd="0" presId="urn:microsoft.com/office/officeart/2005/8/layout/matrix1"/>
    <dgm:cxn modelId="{DBF9FB85-354B-418A-862B-DC014024B4F1}" srcId="{F8BBBF5C-DBD2-4FCA-987C-8EAD5F51AA96}" destId="{90E9B77E-F387-4E5E-8937-9B285E4A43DA}" srcOrd="2" destOrd="0" parTransId="{63E0952B-A3E2-4D03-ABAF-577AA1B3AF4F}" sibTransId="{3342B6BB-25D7-4DCB-A746-B7D020029367}"/>
    <dgm:cxn modelId="{35008F4F-8965-4E9D-B28A-6FF3A00E03B6}" type="presOf" srcId="{90E9B77E-F387-4E5E-8937-9B285E4A43DA}" destId="{163937EA-9063-4051-9451-0B88AB680616}" srcOrd="0" destOrd="0" presId="urn:microsoft.com/office/officeart/2005/8/layout/matrix1"/>
    <dgm:cxn modelId="{60040AE5-E8A8-4C1E-B309-3AD38490AEB2}" type="presOf" srcId="{F8BBBF5C-DBD2-4FCA-987C-8EAD5F51AA96}" destId="{0953D314-B214-47A1-B3CB-1DFEE80A8A46}" srcOrd="0" destOrd="0" presId="urn:microsoft.com/office/officeart/2005/8/layout/matrix1"/>
    <dgm:cxn modelId="{5E982F31-8E7D-4E3A-BDD5-C38EA8577B43}" type="presOf" srcId="{1AE82910-5624-4F7C-9D9B-9E482B739B37}" destId="{2D21F5B6-47CA-4F43-8B79-F6E13CFA8D0C}" srcOrd="0" destOrd="0" presId="urn:microsoft.com/office/officeart/2005/8/layout/matrix1"/>
    <dgm:cxn modelId="{E2E1E712-717D-4ED8-A184-F7D39F76FDD0}" type="presOf" srcId="{8F9714CB-084A-40B6-921D-AC1372824F23}" destId="{727B1AD6-EA49-4C9A-ADD9-878B0BE4D08C}" srcOrd="0" destOrd="0" presId="urn:microsoft.com/office/officeart/2005/8/layout/matrix1"/>
    <dgm:cxn modelId="{03B5F37C-694B-4E85-8D6B-8CDBE91B6264}" type="presOf" srcId="{5E40CD9C-9714-427C-B2F4-AC1B4B888AC9}" destId="{90BAC595-6ECF-43A2-95FA-EEAB417D2848}" srcOrd="0" destOrd="0" presId="urn:microsoft.com/office/officeart/2005/8/layout/matrix1"/>
    <dgm:cxn modelId="{93456574-DC48-450C-9DA7-ACACA03A40CC}" srcId="{5E40CD9C-9714-427C-B2F4-AC1B4B888AC9}" destId="{F8BBBF5C-DBD2-4FCA-987C-8EAD5F51AA96}" srcOrd="0" destOrd="0" parTransId="{471DB59E-A1FC-482D-8E77-3EC0582B6617}" sibTransId="{B9534A77-4BAC-4275-BDF2-5DF4B1EDBEE7}"/>
    <dgm:cxn modelId="{BE96F545-5925-4EE7-8CA6-D3C6893FAD22}" type="presOf" srcId="{3825F3C2-8412-4904-AC1D-577265F0878D}" destId="{AC770477-E621-44D7-B722-E83B5DA41EA5}" srcOrd="0" destOrd="0" presId="urn:microsoft.com/office/officeart/2005/8/layout/matrix1"/>
    <dgm:cxn modelId="{31A57617-CE3F-43F5-AE9A-62F8B74F6DC9}" srcId="{F8BBBF5C-DBD2-4FCA-987C-8EAD5F51AA96}" destId="{3825F3C2-8412-4904-AC1D-577265F0878D}" srcOrd="3" destOrd="0" parTransId="{012FD2BA-F858-4BDF-B20D-3E60170A4109}" sibTransId="{D5028DA5-824A-4582-B68E-6D8CE18CD2CE}"/>
    <dgm:cxn modelId="{7FC9DB1B-7351-410C-993F-412D06AB7EE2}" type="presOf" srcId="{3825F3C2-8412-4904-AC1D-577265F0878D}" destId="{3132DCAD-2F0F-4239-875D-3DF8BAA20EDF}" srcOrd="1" destOrd="0" presId="urn:microsoft.com/office/officeart/2005/8/layout/matrix1"/>
    <dgm:cxn modelId="{17752D31-1342-4F5D-BE31-089580E16CB6}" srcId="{F8BBBF5C-DBD2-4FCA-987C-8EAD5F51AA96}" destId="{8F9714CB-084A-40B6-921D-AC1372824F23}" srcOrd="1" destOrd="0" parTransId="{1B11C574-4CBB-4E32-BC5F-0371244B7C40}" sibTransId="{4EC7ACAA-18EE-4BD6-8CD2-52CD57FDE4EC}"/>
    <dgm:cxn modelId="{342FCA56-8448-455F-95EA-F42783D88C95}" type="presOf" srcId="{90E9B77E-F387-4E5E-8937-9B285E4A43DA}" destId="{B07F41C7-F73F-4C44-ADCB-70B42AFEB4CC}" srcOrd="1" destOrd="0" presId="urn:microsoft.com/office/officeart/2005/8/layout/matrix1"/>
    <dgm:cxn modelId="{D31661D0-33E8-4A69-BDA5-F20D188EFE0B}" type="presParOf" srcId="{90BAC595-6ECF-43A2-95FA-EEAB417D2848}" destId="{57BC46C8-549C-4BB5-BE2A-17C2BDD5F409}" srcOrd="0" destOrd="0" presId="urn:microsoft.com/office/officeart/2005/8/layout/matrix1"/>
    <dgm:cxn modelId="{EDE12221-D603-4DE5-A628-750A4D8A82BB}" type="presParOf" srcId="{57BC46C8-549C-4BB5-BE2A-17C2BDD5F409}" destId="{2D21F5B6-47CA-4F43-8B79-F6E13CFA8D0C}" srcOrd="0" destOrd="0" presId="urn:microsoft.com/office/officeart/2005/8/layout/matrix1"/>
    <dgm:cxn modelId="{CE4CC246-CFDE-4DE8-9E1B-FF6BB2AC61DB}" type="presParOf" srcId="{57BC46C8-549C-4BB5-BE2A-17C2BDD5F409}" destId="{0BE469ED-8706-400B-A446-2A1B475AEF16}" srcOrd="1" destOrd="0" presId="urn:microsoft.com/office/officeart/2005/8/layout/matrix1"/>
    <dgm:cxn modelId="{CFF60583-B5EA-42D2-807A-AB0B346B2120}" type="presParOf" srcId="{57BC46C8-549C-4BB5-BE2A-17C2BDD5F409}" destId="{727B1AD6-EA49-4C9A-ADD9-878B0BE4D08C}" srcOrd="2" destOrd="0" presId="urn:microsoft.com/office/officeart/2005/8/layout/matrix1"/>
    <dgm:cxn modelId="{662D0C1F-DCB2-4C0C-AFDB-0E969998A043}" type="presParOf" srcId="{57BC46C8-549C-4BB5-BE2A-17C2BDD5F409}" destId="{04C35790-16A8-4C30-B2C5-448F3F6C592D}" srcOrd="3" destOrd="0" presId="urn:microsoft.com/office/officeart/2005/8/layout/matrix1"/>
    <dgm:cxn modelId="{184E7816-0B26-424A-89A3-F7587836775A}" type="presParOf" srcId="{57BC46C8-549C-4BB5-BE2A-17C2BDD5F409}" destId="{163937EA-9063-4051-9451-0B88AB680616}" srcOrd="4" destOrd="0" presId="urn:microsoft.com/office/officeart/2005/8/layout/matrix1"/>
    <dgm:cxn modelId="{19C238A4-AB17-4193-8AB8-C75685FFBC56}" type="presParOf" srcId="{57BC46C8-549C-4BB5-BE2A-17C2BDD5F409}" destId="{B07F41C7-F73F-4C44-ADCB-70B42AFEB4CC}" srcOrd="5" destOrd="0" presId="urn:microsoft.com/office/officeart/2005/8/layout/matrix1"/>
    <dgm:cxn modelId="{5470296B-C5F3-47A4-ABB8-14DF2B4E7E2C}" type="presParOf" srcId="{57BC46C8-549C-4BB5-BE2A-17C2BDD5F409}" destId="{AC770477-E621-44D7-B722-E83B5DA41EA5}" srcOrd="6" destOrd="0" presId="urn:microsoft.com/office/officeart/2005/8/layout/matrix1"/>
    <dgm:cxn modelId="{4AFE5F9E-8715-4D41-9B50-6189E6CE7077}" type="presParOf" srcId="{57BC46C8-549C-4BB5-BE2A-17C2BDD5F409}" destId="{3132DCAD-2F0F-4239-875D-3DF8BAA20EDF}" srcOrd="7" destOrd="0" presId="urn:microsoft.com/office/officeart/2005/8/layout/matrix1"/>
    <dgm:cxn modelId="{64072785-CA36-4883-B1B9-C498F76E8AAC}" type="presParOf" srcId="{90BAC595-6ECF-43A2-95FA-EEAB417D2848}" destId="{0953D314-B214-47A1-B3CB-1DFEE80A8A4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DE6BBF-9C53-C948-927E-6E5D65BCAB19}"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en-US"/>
        </a:p>
      </dgm:t>
    </dgm:pt>
    <dgm:pt modelId="{FEB011E3-5403-AD41-BE39-0AB4EE1B3EB4}">
      <dgm:prSet phldrT="[Text]" custT="1"/>
      <dgm:spPr>
        <a:solidFill>
          <a:srgbClr val="B0C51E"/>
        </a:solidFill>
      </dgm:spPr>
      <dgm:t>
        <a:bodyPr/>
        <a:lstStyle/>
        <a:p>
          <a:r>
            <a:rPr lang="en-US" sz="1200" dirty="0">
              <a:latin typeface="Arial" charset="0"/>
              <a:ea typeface="Arial" charset="0"/>
              <a:cs typeface="Arial" charset="0"/>
            </a:rPr>
            <a:t>Taking action</a:t>
          </a:r>
        </a:p>
      </dgm:t>
    </dgm:pt>
    <dgm:pt modelId="{9AEF25AE-D9DF-7F4F-B20E-0115B1A86A08}" type="parTrans" cxnId="{342E12A7-0C8A-4C46-8A7C-03C3603E5113}">
      <dgm:prSet/>
      <dgm:spPr/>
      <dgm:t>
        <a:bodyPr/>
        <a:lstStyle/>
        <a:p>
          <a:endParaRPr lang="en-US"/>
        </a:p>
      </dgm:t>
    </dgm:pt>
    <dgm:pt modelId="{A939C029-7B0B-6142-AC74-DD870E2ACF3C}" type="sibTrans" cxnId="{342E12A7-0C8A-4C46-8A7C-03C3603E5113}">
      <dgm:prSet/>
      <dgm:spPr>
        <a:solidFill>
          <a:schemeClr val="tx1">
            <a:lumMod val="65000"/>
            <a:lumOff val="35000"/>
          </a:schemeClr>
        </a:solidFill>
      </dgm:spPr>
      <dgm:t>
        <a:bodyPr/>
        <a:lstStyle/>
        <a:p>
          <a:endParaRPr lang="en-US" dirty="0"/>
        </a:p>
      </dgm:t>
    </dgm:pt>
    <dgm:pt modelId="{CDF6491A-F8CD-FA4E-80DB-E160574A5A71}">
      <dgm:prSet phldrT="[Text]" custT="1"/>
      <dgm:spPr>
        <a:solidFill>
          <a:srgbClr val="189A90"/>
        </a:solidFill>
      </dgm:spPr>
      <dgm:t>
        <a:bodyPr/>
        <a:lstStyle/>
        <a:p>
          <a:r>
            <a:rPr lang="en-US" sz="1100" dirty="0">
              <a:latin typeface="Arial" charset="0"/>
              <a:ea typeface="Arial" charset="0"/>
              <a:cs typeface="Arial" charset="0"/>
            </a:rPr>
            <a:t>Maintaining</a:t>
          </a:r>
        </a:p>
      </dgm:t>
    </dgm:pt>
    <dgm:pt modelId="{07D24A50-877A-8148-AA88-1C8C57D807ED}" type="parTrans" cxnId="{9643E009-5FDA-BA42-A381-3EF81F1FA798}">
      <dgm:prSet/>
      <dgm:spPr/>
      <dgm:t>
        <a:bodyPr/>
        <a:lstStyle/>
        <a:p>
          <a:endParaRPr lang="en-US"/>
        </a:p>
      </dgm:t>
    </dgm:pt>
    <dgm:pt modelId="{50DF9A60-2476-EC43-9727-8F478C61EA47}" type="sibTrans" cxnId="{9643E009-5FDA-BA42-A381-3EF81F1FA798}">
      <dgm:prSet/>
      <dgm:spPr>
        <a:solidFill>
          <a:schemeClr val="tx1">
            <a:lumMod val="65000"/>
            <a:lumOff val="35000"/>
          </a:schemeClr>
        </a:solidFill>
      </dgm:spPr>
      <dgm:t>
        <a:bodyPr/>
        <a:lstStyle/>
        <a:p>
          <a:endParaRPr lang="en-US" dirty="0"/>
        </a:p>
      </dgm:t>
    </dgm:pt>
    <dgm:pt modelId="{50A5499D-1EFF-924B-B4F2-8888B839868C}">
      <dgm:prSet phldrT="[Text]" custT="1"/>
      <dgm:spPr>
        <a:solidFill>
          <a:srgbClr val="6F1F8C"/>
        </a:solidFill>
      </dgm:spPr>
      <dgm:t>
        <a:bodyPr/>
        <a:lstStyle/>
        <a:p>
          <a:r>
            <a:rPr lang="en-US" sz="1600" b="1" dirty="0">
              <a:latin typeface="Arial" charset="0"/>
              <a:ea typeface="Arial" charset="0"/>
              <a:cs typeface="Arial" charset="0"/>
            </a:rPr>
            <a:t>Relapsing</a:t>
          </a:r>
        </a:p>
      </dgm:t>
    </dgm:pt>
    <dgm:pt modelId="{33FA0429-DB5E-8A4F-83CF-17035CFC4BB7}" type="parTrans" cxnId="{4A902849-AED8-4244-8933-939EA3BA2121}">
      <dgm:prSet/>
      <dgm:spPr/>
      <dgm:t>
        <a:bodyPr/>
        <a:lstStyle/>
        <a:p>
          <a:endParaRPr lang="en-US"/>
        </a:p>
      </dgm:t>
    </dgm:pt>
    <dgm:pt modelId="{6EAC1A29-010B-6643-992F-DC23B01D1C2B}" type="sibTrans" cxnId="{4A902849-AED8-4244-8933-939EA3BA2121}">
      <dgm:prSet/>
      <dgm:spPr>
        <a:solidFill>
          <a:schemeClr val="tx1">
            <a:lumMod val="65000"/>
            <a:lumOff val="35000"/>
          </a:schemeClr>
        </a:solidFill>
      </dgm:spPr>
      <dgm:t>
        <a:bodyPr/>
        <a:lstStyle/>
        <a:p>
          <a:endParaRPr lang="en-US" dirty="0"/>
        </a:p>
      </dgm:t>
    </dgm:pt>
    <dgm:pt modelId="{F79295A3-818A-1447-9C8C-61E434550BDA}">
      <dgm:prSet phldrT="[Text]" custT="1"/>
      <dgm:spPr>
        <a:solidFill>
          <a:srgbClr val="00A9CD"/>
        </a:solidFill>
      </dgm:spPr>
      <dgm:t>
        <a:bodyPr/>
        <a:lstStyle/>
        <a:p>
          <a:r>
            <a:rPr lang="en-US" sz="1200" dirty="0">
              <a:latin typeface="Arial" charset="0"/>
              <a:ea typeface="Arial" charset="0"/>
              <a:cs typeface="Arial" charset="0"/>
            </a:rPr>
            <a:t>Thinking</a:t>
          </a:r>
        </a:p>
      </dgm:t>
    </dgm:pt>
    <dgm:pt modelId="{B7C07D55-7BF9-0041-85A9-A1ACDE1945A4}" type="parTrans" cxnId="{4105DB40-CD42-6E41-AE99-8DE8E30E5A7C}">
      <dgm:prSet/>
      <dgm:spPr/>
      <dgm:t>
        <a:bodyPr/>
        <a:lstStyle/>
        <a:p>
          <a:endParaRPr lang="en-US"/>
        </a:p>
      </dgm:t>
    </dgm:pt>
    <dgm:pt modelId="{63A79EF8-9EF2-EF49-B709-E272B5C0D9F6}" type="sibTrans" cxnId="{4105DB40-CD42-6E41-AE99-8DE8E30E5A7C}">
      <dgm:prSet/>
      <dgm:spPr>
        <a:solidFill>
          <a:schemeClr val="tx1">
            <a:lumMod val="65000"/>
            <a:lumOff val="35000"/>
          </a:schemeClr>
        </a:solidFill>
      </dgm:spPr>
      <dgm:t>
        <a:bodyPr/>
        <a:lstStyle/>
        <a:p>
          <a:endParaRPr lang="en-US" dirty="0"/>
        </a:p>
      </dgm:t>
    </dgm:pt>
    <dgm:pt modelId="{8FE41249-9DB5-6D46-8F81-4D61C705CA82}">
      <dgm:prSet phldrT="[Text]" custT="1"/>
      <dgm:spPr>
        <a:solidFill>
          <a:srgbClr val="00B050"/>
        </a:solidFill>
      </dgm:spPr>
      <dgm:t>
        <a:bodyPr/>
        <a:lstStyle/>
        <a:p>
          <a:r>
            <a:rPr lang="en-US" sz="1200" dirty="0">
              <a:latin typeface="Arial" charset="0"/>
              <a:ea typeface="Arial" charset="0"/>
              <a:cs typeface="Arial" charset="0"/>
            </a:rPr>
            <a:t>Preparing</a:t>
          </a:r>
        </a:p>
      </dgm:t>
    </dgm:pt>
    <dgm:pt modelId="{F6D0893E-733A-024D-BF4F-5BF40CB5609B}" type="parTrans" cxnId="{FC9E3FC8-F4A8-CF4E-8037-33C5C67C5BBB}">
      <dgm:prSet/>
      <dgm:spPr/>
      <dgm:t>
        <a:bodyPr/>
        <a:lstStyle/>
        <a:p>
          <a:endParaRPr lang="en-US"/>
        </a:p>
      </dgm:t>
    </dgm:pt>
    <dgm:pt modelId="{24E409BF-BCCD-2447-A6EE-F56546E0012C}" type="sibTrans" cxnId="{FC9E3FC8-F4A8-CF4E-8037-33C5C67C5BBB}">
      <dgm:prSet/>
      <dgm:spPr>
        <a:solidFill>
          <a:schemeClr val="tx1">
            <a:lumMod val="65000"/>
            <a:lumOff val="35000"/>
          </a:schemeClr>
        </a:solidFill>
      </dgm:spPr>
      <dgm:t>
        <a:bodyPr/>
        <a:lstStyle/>
        <a:p>
          <a:endParaRPr lang="en-US" dirty="0"/>
        </a:p>
      </dgm:t>
    </dgm:pt>
    <dgm:pt modelId="{A051AABC-F3AE-5E40-801D-330068DE7816}" type="pres">
      <dgm:prSet presAssocID="{B7DE6BBF-9C53-C948-927E-6E5D65BCAB19}" presName="cycle" presStyleCnt="0">
        <dgm:presLayoutVars>
          <dgm:dir/>
          <dgm:resizeHandles val="exact"/>
        </dgm:presLayoutVars>
      </dgm:prSet>
      <dgm:spPr/>
      <dgm:t>
        <a:bodyPr/>
        <a:lstStyle/>
        <a:p>
          <a:endParaRPr lang="en-US"/>
        </a:p>
      </dgm:t>
    </dgm:pt>
    <dgm:pt modelId="{DEEDF828-1DD8-BE4B-953D-925F71EDBBD5}" type="pres">
      <dgm:prSet presAssocID="{FEB011E3-5403-AD41-BE39-0AB4EE1B3EB4}" presName="node" presStyleLbl="node1" presStyleIdx="0" presStyleCnt="5" custScaleX="111087">
        <dgm:presLayoutVars>
          <dgm:bulletEnabled val="1"/>
        </dgm:presLayoutVars>
      </dgm:prSet>
      <dgm:spPr/>
      <dgm:t>
        <a:bodyPr/>
        <a:lstStyle/>
        <a:p>
          <a:endParaRPr lang="en-US"/>
        </a:p>
      </dgm:t>
    </dgm:pt>
    <dgm:pt modelId="{E8DFB93C-B208-3B4F-89B7-A40F852CEDB4}" type="pres">
      <dgm:prSet presAssocID="{A939C029-7B0B-6142-AC74-DD870E2ACF3C}" presName="sibTrans" presStyleLbl="sibTrans2D1" presStyleIdx="0" presStyleCnt="5" custScaleX="190784" custLinFactNeighborX="49597" custLinFactNeighborY="-12493"/>
      <dgm:spPr/>
      <dgm:t>
        <a:bodyPr/>
        <a:lstStyle/>
        <a:p>
          <a:endParaRPr lang="en-US"/>
        </a:p>
      </dgm:t>
    </dgm:pt>
    <dgm:pt modelId="{270DAD7B-AE9B-B94C-A50C-9368AAD3D5F3}" type="pres">
      <dgm:prSet presAssocID="{A939C029-7B0B-6142-AC74-DD870E2ACF3C}" presName="connectorText" presStyleLbl="sibTrans2D1" presStyleIdx="0" presStyleCnt="5"/>
      <dgm:spPr/>
      <dgm:t>
        <a:bodyPr/>
        <a:lstStyle/>
        <a:p>
          <a:endParaRPr lang="en-US"/>
        </a:p>
      </dgm:t>
    </dgm:pt>
    <dgm:pt modelId="{A5CB06ED-6D70-1F48-84B0-06B6D900AC0B}" type="pres">
      <dgm:prSet presAssocID="{CDF6491A-F8CD-FA4E-80DB-E160574A5A71}" presName="node" presStyleLbl="node1" presStyleIdx="1" presStyleCnt="5" custScaleX="118523">
        <dgm:presLayoutVars>
          <dgm:bulletEnabled val="1"/>
        </dgm:presLayoutVars>
      </dgm:prSet>
      <dgm:spPr/>
      <dgm:t>
        <a:bodyPr/>
        <a:lstStyle/>
        <a:p>
          <a:endParaRPr lang="en-US"/>
        </a:p>
      </dgm:t>
    </dgm:pt>
    <dgm:pt modelId="{C910C47F-BC85-F24E-AE0A-1FB02AFA4350}" type="pres">
      <dgm:prSet presAssocID="{50DF9A60-2476-EC43-9727-8F478C61EA47}" presName="sibTrans" presStyleLbl="sibTrans2D1" presStyleIdx="1" presStyleCnt="5" custScaleX="169381" custLinFactNeighborX="11843" custLinFactNeighborY="11399"/>
      <dgm:spPr/>
      <dgm:t>
        <a:bodyPr/>
        <a:lstStyle/>
        <a:p>
          <a:endParaRPr lang="en-US"/>
        </a:p>
      </dgm:t>
    </dgm:pt>
    <dgm:pt modelId="{98DAA551-E5D4-164D-B73F-D2D54C8CA4F6}" type="pres">
      <dgm:prSet presAssocID="{50DF9A60-2476-EC43-9727-8F478C61EA47}" presName="connectorText" presStyleLbl="sibTrans2D1" presStyleIdx="1" presStyleCnt="5"/>
      <dgm:spPr/>
      <dgm:t>
        <a:bodyPr/>
        <a:lstStyle/>
        <a:p>
          <a:endParaRPr lang="en-US"/>
        </a:p>
      </dgm:t>
    </dgm:pt>
    <dgm:pt modelId="{493A66B8-014E-144D-B36B-A1EE9AEA76EB}" type="pres">
      <dgm:prSet presAssocID="{50A5499D-1EFF-924B-B4F2-8888B839868C}" presName="node" presStyleLbl="node1" presStyleIdx="2" presStyleCnt="5" custScaleX="173895" custScaleY="162746" custRadScaleRad="108235" custRadScaleInc="-15531">
        <dgm:presLayoutVars>
          <dgm:bulletEnabled val="1"/>
        </dgm:presLayoutVars>
      </dgm:prSet>
      <dgm:spPr/>
      <dgm:t>
        <a:bodyPr/>
        <a:lstStyle/>
        <a:p>
          <a:endParaRPr lang="en-US"/>
        </a:p>
      </dgm:t>
    </dgm:pt>
    <dgm:pt modelId="{2566D08B-F86A-C54A-A27A-D7A299BA5075}" type="pres">
      <dgm:prSet presAssocID="{6EAC1A29-010B-6643-992F-DC23B01D1C2B}" presName="sibTrans" presStyleLbl="sibTrans2D1" presStyleIdx="2" presStyleCnt="5" custScaleX="182152" custLinFactNeighborX="-11568" custLinFactNeighborY="-2043"/>
      <dgm:spPr/>
      <dgm:t>
        <a:bodyPr/>
        <a:lstStyle/>
        <a:p>
          <a:endParaRPr lang="en-US"/>
        </a:p>
      </dgm:t>
    </dgm:pt>
    <dgm:pt modelId="{1BB03332-4271-EC4F-AC3F-BB8B04767366}" type="pres">
      <dgm:prSet presAssocID="{6EAC1A29-010B-6643-992F-DC23B01D1C2B}" presName="connectorText" presStyleLbl="sibTrans2D1" presStyleIdx="2" presStyleCnt="5"/>
      <dgm:spPr/>
      <dgm:t>
        <a:bodyPr/>
        <a:lstStyle/>
        <a:p>
          <a:endParaRPr lang="en-US"/>
        </a:p>
      </dgm:t>
    </dgm:pt>
    <dgm:pt modelId="{AA7CAB4A-EF98-1347-9EFB-71C1181648D5}" type="pres">
      <dgm:prSet presAssocID="{F79295A3-818A-1447-9C8C-61E434550BDA}" presName="node" presStyleLbl="node1" presStyleIdx="3" presStyleCnt="5" custScaleX="116890" custRadScaleRad="104388" custRadScaleInc="7090">
        <dgm:presLayoutVars>
          <dgm:bulletEnabled val="1"/>
        </dgm:presLayoutVars>
      </dgm:prSet>
      <dgm:spPr/>
      <dgm:t>
        <a:bodyPr/>
        <a:lstStyle/>
        <a:p>
          <a:endParaRPr lang="en-US"/>
        </a:p>
      </dgm:t>
    </dgm:pt>
    <dgm:pt modelId="{ACC51A89-44F6-084E-861E-446931EE5EA8}" type="pres">
      <dgm:prSet presAssocID="{63A79EF8-9EF2-EF49-B709-E272B5C0D9F6}" presName="sibTrans" presStyleLbl="sibTrans2D1" presStyleIdx="3" presStyleCnt="5" custScaleX="165922"/>
      <dgm:spPr/>
      <dgm:t>
        <a:bodyPr/>
        <a:lstStyle/>
        <a:p>
          <a:endParaRPr lang="en-US"/>
        </a:p>
      </dgm:t>
    </dgm:pt>
    <dgm:pt modelId="{3E2AB88F-8495-6645-AF29-6FA0225109B6}" type="pres">
      <dgm:prSet presAssocID="{63A79EF8-9EF2-EF49-B709-E272B5C0D9F6}" presName="connectorText" presStyleLbl="sibTrans2D1" presStyleIdx="3" presStyleCnt="5"/>
      <dgm:spPr/>
      <dgm:t>
        <a:bodyPr/>
        <a:lstStyle/>
        <a:p>
          <a:endParaRPr lang="en-US"/>
        </a:p>
      </dgm:t>
    </dgm:pt>
    <dgm:pt modelId="{66F0B7E5-3DC9-C744-BEC7-DDCDBD580683}" type="pres">
      <dgm:prSet presAssocID="{8FE41249-9DB5-6D46-8F81-4D61C705CA82}" presName="node" presStyleLbl="node1" presStyleIdx="4" presStyleCnt="5" custScaleX="112187">
        <dgm:presLayoutVars>
          <dgm:bulletEnabled val="1"/>
        </dgm:presLayoutVars>
      </dgm:prSet>
      <dgm:spPr/>
      <dgm:t>
        <a:bodyPr/>
        <a:lstStyle/>
        <a:p>
          <a:endParaRPr lang="en-US"/>
        </a:p>
      </dgm:t>
    </dgm:pt>
    <dgm:pt modelId="{3109C5D8-ABED-214B-95B8-B3EF6B28591C}" type="pres">
      <dgm:prSet presAssocID="{24E409BF-BCCD-2447-A6EE-F56546E0012C}" presName="sibTrans" presStyleLbl="sibTrans2D1" presStyleIdx="4" presStyleCnt="5" custScaleX="177135"/>
      <dgm:spPr/>
      <dgm:t>
        <a:bodyPr/>
        <a:lstStyle/>
        <a:p>
          <a:endParaRPr lang="en-US"/>
        </a:p>
      </dgm:t>
    </dgm:pt>
    <dgm:pt modelId="{0516892F-B15D-2343-B722-B0193145EABE}" type="pres">
      <dgm:prSet presAssocID="{24E409BF-BCCD-2447-A6EE-F56546E0012C}" presName="connectorText" presStyleLbl="sibTrans2D1" presStyleIdx="4" presStyleCnt="5"/>
      <dgm:spPr/>
      <dgm:t>
        <a:bodyPr/>
        <a:lstStyle/>
        <a:p>
          <a:endParaRPr lang="en-US"/>
        </a:p>
      </dgm:t>
    </dgm:pt>
  </dgm:ptLst>
  <dgm:cxnLst>
    <dgm:cxn modelId="{5F75111B-ACDD-4CDF-9126-4DD0A81A6D1C}" type="presOf" srcId="{FEB011E3-5403-AD41-BE39-0AB4EE1B3EB4}" destId="{DEEDF828-1DD8-BE4B-953D-925F71EDBBD5}" srcOrd="0" destOrd="0" presId="urn:microsoft.com/office/officeart/2005/8/layout/cycle2"/>
    <dgm:cxn modelId="{BD8488B8-5089-4D08-A7F2-CB7E9503C4A1}" type="presOf" srcId="{8FE41249-9DB5-6D46-8F81-4D61C705CA82}" destId="{66F0B7E5-3DC9-C744-BEC7-DDCDBD580683}" srcOrd="0" destOrd="0" presId="urn:microsoft.com/office/officeart/2005/8/layout/cycle2"/>
    <dgm:cxn modelId="{F13FC433-FAAB-4973-8EA0-E63424CF0ED3}" type="presOf" srcId="{24E409BF-BCCD-2447-A6EE-F56546E0012C}" destId="{3109C5D8-ABED-214B-95B8-B3EF6B28591C}" srcOrd="0" destOrd="0" presId="urn:microsoft.com/office/officeart/2005/8/layout/cycle2"/>
    <dgm:cxn modelId="{9643E009-5FDA-BA42-A381-3EF81F1FA798}" srcId="{B7DE6BBF-9C53-C948-927E-6E5D65BCAB19}" destId="{CDF6491A-F8CD-FA4E-80DB-E160574A5A71}" srcOrd="1" destOrd="0" parTransId="{07D24A50-877A-8148-AA88-1C8C57D807ED}" sibTransId="{50DF9A60-2476-EC43-9727-8F478C61EA47}"/>
    <dgm:cxn modelId="{325C0F19-7568-4C4A-9FA6-54DEB60FCDB6}" type="presOf" srcId="{50DF9A60-2476-EC43-9727-8F478C61EA47}" destId="{98DAA551-E5D4-164D-B73F-D2D54C8CA4F6}" srcOrd="1" destOrd="0" presId="urn:microsoft.com/office/officeart/2005/8/layout/cycle2"/>
    <dgm:cxn modelId="{A4B98D2C-ADB4-461F-B932-CF2A0711614D}" type="presOf" srcId="{A939C029-7B0B-6142-AC74-DD870E2ACF3C}" destId="{E8DFB93C-B208-3B4F-89B7-A40F852CEDB4}" srcOrd="0" destOrd="0" presId="urn:microsoft.com/office/officeart/2005/8/layout/cycle2"/>
    <dgm:cxn modelId="{3F27C843-0B95-46C6-A510-26EB5846FAE5}" type="presOf" srcId="{F79295A3-818A-1447-9C8C-61E434550BDA}" destId="{AA7CAB4A-EF98-1347-9EFB-71C1181648D5}" srcOrd="0" destOrd="0" presId="urn:microsoft.com/office/officeart/2005/8/layout/cycle2"/>
    <dgm:cxn modelId="{18D88118-2605-4671-8D04-6BAFF2302409}" type="presOf" srcId="{6EAC1A29-010B-6643-992F-DC23B01D1C2B}" destId="{1BB03332-4271-EC4F-AC3F-BB8B04767366}" srcOrd="1" destOrd="0" presId="urn:microsoft.com/office/officeart/2005/8/layout/cycle2"/>
    <dgm:cxn modelId="{FCA0C99E-4DF6-49D5-A7DF-D887AF0210DC}" type="presOf" srcId="{A939C029-7B0B-6142-AC74-DD870E2ACF3C}" destId="{270DAD7B-AE9B-B94C-A50C-9368AAD3D5F3}" srcOrd="1" destOrd="0" presId="urn:microsoft.com/office/officeart/2005/8/layout/cycle2"/>
    <dgm:cxn modelId="{0FB38D5A-0891-4CB5-9A0B-CADC891D9880}" type="presOf" srcId="{50A5499D-1EFF-924B-B4F2-8888B839868C}" destId="{493A66B8-014E-144D-B36B-A1EE9AEA76EB}" srcOrd="0" destOrd="0" presId="urn:microsoft.com/office/officeart/2005/8/layout/cycle2"/>
    <dgm:cxn modelId="{4A902849-AED8-4244-8933-939EA3BA2121}" srcId="{B7DE6BBF-9C53-C948-927E-6E5D65BCAB19}" destId="{50A5499D-1EFF-924B-B4F2-8888B839868C}" srcOrd="2" destOrd="0" parTransId="{33FA0429-DB5E-8A4F-83CF-17035CFC4BB7}" sibTransId="{6EAC1A29-010B-6643-992F-DC23B01D1C2B}"/>
    <dgm:cxn modelId="{29CFC9E0-19ED-4F57-B313-42514E5DC590}" type="presOf" srcId="{6EAC1A29-010B-6643-992F-DC23B01D1C2B}" destId="{2566D08B-F86A-C54A-A27A-D7A299BA5075}" srcOrd="0" destOrd="0" presId="urn:microsoft.com/office/officeart/2005/8/layout/cycle2"/>
    <dgm:cxn modelId="{FC9E3FC8-F4A8-CF4E-8037-33C5C67C5BBB}" srcId="{B7DE6BBF-9C53-C948-927E-6E5D65BCAB19}" destId="{8FE41249-9DB5-6D46-8F81-4D61C705CA82}" srcOrd="4" destOrd="0" parTransId="{F6D0893E-733A-024D-BF4F-5BF40CB5609B}" sibTransId="{24E409BF-BCCD-2447-A6EE-F56546E0012C}"/>
    <dgm:cxn modelId="{AB49439F-6678-49A0-BF27-C876811C9A52}" type="presOf" srcId="{50DF9A60-2476-EC43-9727-8F478C61EA47}" destId="{C910C47F-BC85-F24E-AE0A-1FB02AFA4350}" srcOrd="0" destOrd="0" presId="urn:microsoft.com/office/officeart/2005/8/layout/cycle2"/>
    <dgm:cxn modelId="{342E12A7-0C8A-4C46-8A7C-03C3603E5113}" srcId="{B7DE6BBF-9C53-C948-927E-6E5D65BCAB19}" destId="{FEB011E3-5403-AD41-BE39-0AB4EE1B3EB4}" srcOrd="0" destOrd="0" parTransId="{9AEF25AE-D9DF-7F4F-B20E-0115B1A86A08}" sibTransId="{A939C029-7B0B-6142-AC74-DD870E2ACF3C}"/>
    <dgm:cxn modelId="{4105DB40-CD42-6E41-AE99-8DE8E30E5A7C}" srcId="{B7DE6BBF-9C53-C948-927E-6E5D65BCAB19}" destId="{F79295A3-818A-1447-9C8C-61E434550BDA}" srcOrd="3" destOrd="0" parTransId="{B7C07D55-7BF9-0041-85A9-A1ACDE1945A4}" sibTransId="{63A79EF8-9EF2-EF49-B709-E272B5C0D9F6}"/>
    <dgm:cxn modelId="{5796FECF-1C0F-46DB-BC30-283E30F42256}" type="presOf" srcId="{63A79EF8-9EF2-EF49-B709-E272B5C0D9F6}" destId="{3E2AB88F-8495-6645-AF29-6FA0225109B6}" srcOrd="1" destOrd="0" presId="urn:microsoft.com/office/officeart/2005/8/layout/cycle2"/>
    <dgm:cxn modelId="{2EC0E1AD-4A44-4D41-85BC-CFE7273F4936}" type="presOf" srcId="{63A79EF8-9EF2-EF49-B709-E272B5C0D9F6}" destId="{ACC51A89-44F6-084E-861E-446931EE5EA8}" srcOrd="0" destOrd="0" presId="urn:microsoft.com/office/officeart/2005/8/layout/cycle2"/>
    <dgm:cxn modelId="{3F192228-4285-482E-BC0C-A747AE7DE478}" type="presOf" srcId="{24E409BF-BCCD-2447-A6EE-F56546E0012C}" destId="{0516892F-B15D-2343-B722-B0193145EABE}" srcOrd="1" destOrd="0" presId="urn:microsoft.com/office/officeart/2005/8/layout/cycle2"/>
    <dgm:cxn modelId="{B79DA07A-2FEB-4038-A994-34F68B7ADEA7}" type="presOf" srcId="{B7DE6BBF-9C53-C948-927E-6E5D65BCAB19}" destId="{A051AABC-F3AE-5E40-801D-330068DE7816}" srcOrd="0" destOrd="0" presId="urn:microsoft.com/office/officeart/2005/8/layout/cycle2"/>
    <dgm:cxn modelId="{90B39E14-DCC2-4F2B-A416-E06275070AC6}" type="presOf" srcId="{CDF6491A-F8CD-FA4E-80DB-E160574A5A71}" destId="{A5CB06ED-6D70-1F48-84B0-06B6D900AC0B}" srcOrd="0" destOrd="0" presId="urn:microsoft.com/office/officeart/2005/8/layout/cycle2"/>
    <dgm:cxn modelId="{EA059A90-EC98-4C14-B418-094D3EBB153F}" type="presParOf" srcId="{A051AABC-F3AE-5E40-801D-330068DE7816}" destId="{DEEDF828-1DD8-BE4B-953D-925F71EDBBD5}" srcOrd="0" destOrd="0" presId="urn:microsoft.com/office/officeart/2005/8/layout/cycle2"/>
    <dgm:cxn modelId="{A148404A-D94C-4C50-A151-80845C9DB4FF}" type="presParOf" srcId="{A051AABC-F3AE-5E40-801D-330068DE7816}" destId="{E8DFB93C-B208-3B4F-89B7-A40F852CEDB4}" srcOrd="1" destOrd="0" presId="urn:microsoft.com/office/officeart/2005/8/layout/cycle2"/>
    <dgm:cxn modelId="{EB45A732-AA85-4FC4-B55B-B4837161CC03}" type="presParOf" srcId="{E8DFB93C-B208-3B4F-89B7-A40F852CEDB4}" destId="{270DAD7B-AE9B-B94C-A50C-9368AAD3D5F3}" srcOrd="0" destOrd="0" presId="urn:microsoft.com/office/officeart/2005/8/layout/cycle2"/>
    <dgm:cxn modelId="{0A6C93E7-750A-41E3-A933-FF1F74FF90CA}" type="presParOf" srcId="{A051AABC-F3AE-5E40-801D-330068DE7816}" destId="{A5CB06ED-6D70-1F48-84B0-06B6D900AC0B}" srcOrd="2" destOrd="0" presId="urn:microsoft.com/office/officeart/2005/8/layout/cycle2"/>
    <dgm:cxn modelId="{2FE29132-0CC0-4125-8E53-2A15A89E17FE}" type="presParOf" srcId="{A051AABC-F3AE-5E40-801D-330068DE7816}" destId="{C910C47F-BC85-F24E-AE0A-1FB02AFA4350}" srcOrd="3" destOrd="0" presId="urn:microsoft.com/office/officeart/2005/8/layout/cycle2"/>
    <dgm:cxn modelId="{76F01E29-1BFF-4DE0-9652-A1EB42D3B11C}" type="presParOf" srcId="{C910C47F-BC85-F24E-AE0A-1FB02AFA4350}" destId="{98DAA551-E5D4-164D-B73F-D2D54C8CA4F6}" srcOrd="0" destOrd="0" presId="urn:microsoft.com/office/officeart/2005/8/layout/cycle2"/>
    <dgm:cxn modelId="{91FAC6EB-BD61-4A4A-B4F1-83511EB62584}" type="presParOf" srcId="{A051AABC-F3AE-5E40-801D-330068DE7816}" destId="{493A66B8-014E-144D-B36B-A1EE9AEA76EB}" srcOrd="4" destOrd="0" presId="urn:microsoft.com/office/officeart/2005/8/layout/cycle2"/>
    <dgm:cxn modelId="{3E8D3B13-42E5-4A11-97E3-E4576E6CCA78}" type="presParOf" srcId="{A051AABC-F3AE-5E40-801D-330068DE7816}" destId="{2566D08B-F86A-C54A-A27A-D7A299BA5075}" srcOrd="5" destOrd="0" presId="urn:microsoft.com/office/officeart/2005/8/layout/cycle2"/>
    <dgm:cxn modelId="{896398F3-6626-4C31-BBFC-6AFCFDECB46D}" type="presParOf" srcId="{2566D08B-F86A-C54A-A27A-D7A299BA5075}" destId="{1BB03332-4271-EC4F-AC3F-BB8B04767366}" srcOrd="0" destOrd="0" presId="urn:microsoft.com/office/officeart/2005/8/layout/cycle2"/>
    <dgm:cxn modelId="{D99F648C-F0CF-4E26-BFB9-47160ED9FC2C}" type="presParOf" srcId="{A051AABC-F3AE-5E40-801D-330068DE7816}" destId="{AA7CAB4A-EF98-1347-9EFB-71C1181648D5}" srcOrd="6" destOrd="0" presId="urn:microsoft.com/office/officeart/2005/8/layout/cycle2"/>
    <dgm:cxn modelId="{11D24119-00D5-4ED5-B009-846CDE5C0ADD}" type="presParOf" srcId="{A051AABC-F3AE-5E40-801D-330068DE7816}" destId="{ACC51A89-44F6-084E-861E-446931EE5EA8}" srcOrd="7" destOrd="0" presId="urn:microsoft.com/office/officeart/2005/8/layout/cycle2"/>
    <dgm:cxn modelId="{73C86C73-DF51-4222-AEFA-327E39F08C72}" type="presParOf" srcId="{ACC51A89-44F6-084E-861E-446931EE5EA8}" destId="{3E2AB88F-8495-6645-AF29-6FA0225109B6}" srcOrd="0" destOrd="0" presId="urn:microsoft.com/office/officeart/2005/8/layout/cycle2"/>
    <dgm:cxn modelId="{902E9F4B-CB4B-4E61-808C-B57429C695E5}" type="presParOf" srcId="{A051AABC-F3AE-5E40-801D-330068DE7816}" destId="{66F0B7E5-3DC9-C744-BEC7-DDCDBD580683}" srcOrd="8" destOrd="0" presId="urn:microsoft.com/office/officeart/2005/8/layout/cycle2"/>
    <dgm:cxn modelId="{6E02A8AD-B2C4-410A-ACB7-D33CC4F7ED16}" type="presParOf" srcId="{A051AABC-F3AE-5E40-801D-330068DE7816}" destId="{3109C5D8-ABED-214B-95B8-B3EF6B28591C}" srcOrd="9" destOrd="0" presId="urn:microsoft.com/office/officeart/2005/8/layout/cycle2"/>
    <dgm:cxn modelId="{7395EE0A-1542-41C8-856F-3AA90BFAAEF9}" type="presParOf" srcId="{3109C5D8-ABED-214B-95B8-B3EF6B28591C}" destId="{0516892F-B15D-2343-B722-B0193145EAB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3DB2A-1718-42A7-ADF4-89D360BF5BA5}">
      <dsp:nvSpPr>
        <dsp:cNvPr id="0" name=""/>
        <dsp:cNvSpPr/>
      </dsp:nvSpPr>
      <dsp:spPr>
        <a:xfrm>
          <a:off x="2088232" y="0"/>
          <a:ext cx="2088232" cy="1682366"/>
        </a:xfrm>
        <a:prstGeom prst="trapezoid">
          <a:avLst>
            <a:gd name="adj" fmla="val 62062"/>
          </a:avLst>
        </a:prstGeom>
        <a:solidFill>
          <a:srgbClr val="19B6C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b" anchorCtr="0">
          <a:noAutofit/>
        </a:bodyPr>
        <a:lstStyle/>
        <a:p>
          <a:pPr lvl="0" algn="ctr" defTabSz="1066800">
            <a:lnSpc>
              <a:spcPct val="90000"/>
            </a:lnSpc>
            <a:spcBef>
              <a:spcPct val="0"/>
            </a:spcBef>
            <a:spcAft>
              <a:spcPct val="35000"/>
            </a:spcAft>
          </a:pPr>
          <a:r>
            <a:rPr lang="en-GB" sz="2400" b="1" kern="1200" dirty="0" smtClean="0">
              <a:solidFill>
                <a:schemeClr val="bg1"/>
              </a:solidFill>
            </a:rPr>
            <a:t>Link workers</a:t>
          </a:r>
          <a:endParaRPr lang="en-GB" sz="2400" b="1" kern="1200" dirty="0">
            <a:solidFill>
              <a:schemeClr val="bg1"/>
            </a:solidFill>
          </a:endParaRPr>
        </a:p>
      </dsp:txBody>
      <dsp:txXfrm>
        <a:off x="2088232" y="0"/>
        <a:ext cx="2088232" cy="1682366"/>
      </dsp:txXfrm>
    </dsp:sp>
    <dsp:sp modelId="{B73A5190-C93F-4293-AD19-7AFDD8B775C8}">
      <dsp:nvSpPr>
        <dsp:cNvPr id="0" name=""/>
        <dsp:cNvSpPr/>
      </dsp:nvSpPr>
      <dsp:spPr>
        <a:xfrm>
          <a:off x="1044116" y="1682366"/>
          <a:ext cx="4176464" cy="1682366"/>
        </a:xfrm>
        <a:prstGeom prst="trapezoid">
          <a:avLst>
            <a:gd name="adj" fmla="val 62062"/>
          </a:avLst>
        </a:prstGeom>
        <a:solidFill>
          <a:srgbClr val="492F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b" anchorCtr="0">
          <a:noAutofit/>
        </a:bodyPr>
        <a:lstStyle/>
        <a:p>
          <a:pPr lvl="0" algn="ctr" defTabSz="1066800">
            <a:lnSpc>
              <a:spcPct val="90000"/>
            </a:lnSpc>
            <a:spcBef>
              <a:spcPct val="0"/>
            </a:spcBef>
            <a:spcAft>
              <a:spcPct val="35000"/>
            </a:spcAft>
          </a:pPr>
          <a:r>
            <a:rPr lang="en-GB" sz="2400" b="1" kern="1200" dirty="0" smtClean="0">
              <a:solidFill>
                <a:schemeClr val="bg1"/>
              </a:solidFill>
            </a:rPr>
            <a:t>Social Prescribing Champions &amp; </a:t>
          </a:r>
          <a:r>
            <a:rPr lang="en-GB" sz="2400" b="1" kern="1200" dirty="0" err="1" smtClean="0">
              <a:solidFill>
                <a:schemeClr val="bg1"/>
              </a:solidFill>
            </a:rPr>
            <a:t>HealthUnlocked</a:t>
          </a:r>
          <a:endParaRPr lang="en-GB" sz="2400" b="1" kern="1200" dirty="0">
            <a:solidFill>
              <a:schemeClr val="bg1"/>
            </a:solidFill>
          </a:endParaRPr>
        </a:p>
      </dsp:txBody>
      <dsp:txXfrm>
        <a:off x="1774997" y="1682366"/>
        <a:ext cx="2714701" cy="1682366"/>
      </dsp:txXfrm>
    </dsp:sp>
    <dsp:sp modelId="{808D138B-400F-4BD3-B02B-487308FE8A16}">
      <dsp:nvSpPr>
        <dsp:cNvPr id="0" name=""/>
        <dsp:cNvSpPr/>
      </dsp:nvSpPr>
      <dsp:spPr>
        <a:xfrm>
          <a:off x="0" y="3364733"/>
          <a:ext cx="6264695" cy="1682366"/>
        </a:xfrm>
        <a:prstGeom prst="trapezoid">
          <a:avLst>
            <a:gd name="adj" fmla="val 62062"/>
          </a:avLst>
        </a:prstGeom>
        <a:solidFill>
          <a:srgbClr val="B0C6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b" anchorCtr="0">
          <a:noAutofit/>
        </a:bodyPr>
        <a:lstStyle/>
        <a:p>
          <a:pPr lvl="0" algn="ctr" defTabSz="1066800">
            <a:lnSpc>
              <a:spcPct val="90000"/>
            </a:lnSpc>
            <a:spcBef>
              <a:spcPct val="0"/>
            </a:spcBef>
            <a:spcAft>
              <a:spcPct val="35000"/>
            </a:spcAft>
          </a:pPr>
          <a:r>
            <a:rPr lang="en-GB" sz="2400" b="1" kern="1200" dirty="0" smtClean="0">
              <a:solidFill>
                <a:schemeClr val="bg1"/>
              </a:solidFill>
            </a:rPr>
            <a:t>Self-care: using Health Unlocked or other supports</a:t>
          </a:r>
          <a:endParaRPr lang="en-GB" sz="2400" b="1" kern="1200" dirty="0">
            <a:solidFill>
              <a:schemeClr val="bg1"/>
            </a:solidFill>
          </a:endParaRPr>
        </a:p>
      </dsp:txBody>
      <dsp:txXfrm>
        <a:off x="1096321" y="3364733"/>
        <a:ext cx="4072052" cy="16823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024313" y="0"/>
            <a:ext cx="3078162" cy="511175"/>
          </a:xfrm>
          <a:prstGeom prst="rect">
            <a:avLst/>
          </a:prstGeom>
        </p:spPr>
        <p:txBody>
          <a:bodyPr vert="horz" lIns="91440" tIns="45720" rIns="91440" bIns="45720" rtlCol="0"/>
          <a:lstStyle>
            <a:lvl1pPr algn="r">
              <a:defRPr sz="1200"/>
            </a:lvl1pPr>
          </a:lstStyle>
          <a:p>
            <a:fld id="{1D6241EF-2D7A-40AE-88F1-1CA110A87BB1}" type="datetimeFigureOut">
              <a:rPr lang="en-GB" smtClean="0"/>
              <a:t>22/06/2018</a:t>
            </a:fld>
            <a:endParaRPr lang="en-GB"/>
          </a:p>
        </p:txBody>
      </p:sp>
      <p:sp>
        <p:nvSpPr>
          <p:cNvPr id="4" name="Footer Placeholder 3"/>
          <p:cNvSpPr>
            <a:spLocks noGrp="1"/>
          </p:cNvSpPr>
          <p:nvPr>
            <p:ph type="ftr" sz="quarter" idx="2"/>
          </p:nvPr>
        </p:nvSpPr>
        <p:spPr>
          <a:xfrm>
            <a:off x="0" y="9721850"/>
            <a:ext cx="3078163" cy="5111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024313" y="9721850"/>
            <a:ext cx="3078162" cy="511175"/>
          </a:xfrm>
          <a:prstGeom prst="rect">
            <a:avLst/>
          </a:prstGeom>
        </p:spPr>
        <p:txBody>
          <a:bodyPr vert="horz" lIns="91440" tIns="45720" rIns="91440" bIns="45720" rtlCol="0" anchor="b"/>
          <a:lstStyle>
            <a:lvl1pPr algn="r">
              <a:defRPr sz="1200"/>
            </a:lvl1pPr>
          </a:lstStyle>
          <a:p>
            <a:fld id="{294A0B7A-4DF5-4183-9482-2B3DA7FD8B02}" type="slidenum">
              <a:rPr lang="en-GB" smtClean="0"/>
              <a:t>‹#›</a:t>
            </a:fld>
            <a:endParaRPr lang="en-GB"/>
          </a:p>
        </p:txBody>
      </p:sp>
    </p:spTree>
    <p:extLst>
      <p:ext uri="{BB962C8B-B14F-4D97-AF65-F5344CB8AC3E}">
        <p14:creationId xmlns:p14="http://schemas.microsoft.com/office/powerpoint/2010/main" val="1697619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024313" y="0"/>
            <a:ext cx="3078162" cy="511175"/>
          </a:xfrm>
          <a:prstGeom prst="rect">
            <a:avLst/>
          </a:prstGeom>
        </p:spPr>
        <p:txBody>
          <a:bodyPr vert="horz" lIns="91440" tIns="45720" rIns="91440" bIns="45720" rtlCol="0"/>
          <a:lstStyle>
            <a:lvl1pPr algn="r">
              <a:defRPr sz="1200"/>
            </a:lvl1pPr>
          </a:lstStyle>
          <a:p>
            <a:fld id="{AF13CD65-1065-4020-B027-89EA800098CC}" type="datetimeFigureOut">
              <a:rPr lang="en-GB" smtClean="0"/>
              <a:t>22/06/2018</a:t>
            </a:fld>
            <a:endParaRPr lang="en-GB"/>
          </a:p>
        </p:txBody>
      </p:sp>
      <p:sp>
        <p:nvSpPr>
          <p:cNvPr id="4" name="Slide Image Placeholder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11200" y="4860925"/>
            <a:ext cx="5683250" cy="4605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721850"/>
            <a:ext cx="3078163" cy="5111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024313" y="9721850"/>
            <a:ext cx="3078162" cy="511175"/>
          </a:xfrm>
          <a:prstGeom prst="rect">
            <a:avLst/>
          </a:prstGeom>
        </p:spPr>
        <p:txBody>
          <a:bodyPr vert="horz" lIns="91440" tIns="45720" rIns="91440" bIns="45720" rtlCol="0" anchor="b"/>
          <a:lstStyle>
            <a:lvl1pPr algn="r">
              <a:defRPr sz="1200"/>
            </a:lvl1pPr>
          </a:lstStyle>
          <a:p>
            <a:fld id="{D0D48837-62A4-4064-A5CC-59C2282D47E7}" type="slidenum">
              <a:rPr lang="en-GB" smtClean="0"/>
              <a:t>‹#›</a:t>
            </a:fld>
            <a:endParaRPr lang="en-GB"/>
          </a:p>
        </p:txBody>
      </p:sp>
    </p:spTree>
    <p:extLst>
      <p:ext uri="{BB962C8B-B14F-4D97-AF65-F5344CB8AC3E}">
        <p14:creationId xmlns:p14="http://schemas.microsoft.com/office/powerpoint/2010/main" val="359562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D48837-62A4-4064-A5CC-59C2282D47E7}" type="slidenum">
              <a:rPr lang="en-GB" smtClean="0"/>
              <a:t>1</a:t>
            </a:fld>
            <a:endParaRPr lang="en-GB"/>
          </a:p>
        </p:txBody>
      </p:sp>
    </p:spTree>
    <p:extLst>
      <p:ext uri="{BB962C8B-B14F-4D97-AF65-F5344CB8AC3E}">
        <p14:creationId xmlns:p14="http://schemas.microsoft.com/office/powerpoint/2010/main" val="2150900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Turn to the person</a:t>
            </a:r>
            <a:r>
              <a:rPr lang="en-GB" baseline="0" dirty="0" smtClean="0"/>
              <a:t> next to you, discuss what you think the term social prescribing means? </a:t>
            </a:r>
          </a:p>
          <a:p>
            <a:r>
              <a:rPr lang="en-GB" baseline="0" dirty="0" smtClean="0"/>
              <a:t>Think about which factors in a persons life can be addressed through social prescribing?</a:t>
            </a:r>
          </a:p>
          <a:p>
            <a:r>
              <a:rPr lang="en-GB" baseline="0" dirty="0" smtClean="0"/>
              <a:t>What is different about this approach to traditional health care approaches?</a:t>
            </a:r>
            <a:endParaRPr lang="en-GB" dirty="0"/>
          </a:p>
        </p:txBody>
      </p:sp>
      <p:sp>
        <p:nvSpPr>
          <p:cNvPr id="4" name="Slide Number Placeholder 3"/>
          <p:cNvSpPr>
            <a:spLocks noGrp="1"/>
          </p:cNvSpPr>
          <p:nvPr>
            <p:ph type="sldNum" sz="quarter" idx="10"/>
          </p:nvPr>
        </p:nvSpPr>
        <p:spPr/>
        <p:txBody>
          <a:bodyPr/>
          <a:lstStyle/>
          <a:p>
            <a:fld id="{D0D48837-62A4-4064-A5CC-59C2282D47E7}" type="slidenum">
              <a:rPr lang="en-GB" smtClean="0"/>
              <a:t>10</a:t>
            </a:fld>
            <a:endParaRPr lang="en-GB"/>
          </a:p>
        </p:txBody>
      </p:sp>
    </p:spTree>
    <p:extLst>
      <p:ext uri="{BB962C8B-B14F-4D97-AF65-F5344CB8AC3E}">
        <p14:creationId xmlns:p14="http://schemas.microsoft.com/office/powerpoint/2010/main" val="2902939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dirty="0" smtClean="0">
                <a:solidFill>
                  <a:schemeClr val="accent1"/>
                </a:solidFill>
              </a:rPr>
              <a:t>Social prescribing is a means of referring people to a range of local, non-clinical services and supports. Recognising that people’s health and wellbeing is determined primarily by a range of social, economic and environmental factors.</a:t>
            </a:r>
          </a:p>
          <a:p>
            <a:pPr algn="l"/>
            <a:endParaRPr lang="en-GB" sz="1200" dirty="0" smtClean="0">
              <a:solidFill>
                <a:schemeClr val="accent1"/>
              </a:solidFill>
            </a:endParaRPr>
          </a:p>
          <a:p>
            <a:pPr algn="l"/>
            <a:r>
              <a:rPr lang="en-GB" sz="1200" dirty="0" smtClean="0">
                <a:solidFill>
                  <a:schemeClr val="accent1"/>
                </a:solidFill>
              </a:rPr>
              <a:t>It also aims to support individuals to take greater control of their own health and wellbeing. Social prescribing schemes can involve a variety of activities which are typically provided by voluntary and community sector organisations. </a:t>
            </a:r>
          </a:p>
          <a:p>
            <a:endParaRPr lang="en-GB" dirty="0"/>
          </a:p>
        </p:txBody>
      </p:sp>
      <p:sp>
        <p:nvSpPr>
          <p:cNvPr id="4" name="Slide Number Placeholder 3"/>
          <p:cNvSpPr>
            <a:spLocks noGrp="1"/>
          </p:cNvSpPr>
          <p:nvPr>
            <p:ph type="sldNum" sz="quarter" idx="10"/>
          </p:nvPr>
        </p:nvSpPr>
        <p:spPr/>
        <p:txBody>
          <a:bodyPr/>
          <a:lstStyle/>
          <a:p>
            <a:fld id="{D0D48837-62A4-4064-A5CC-59C2282D47E7}" type="slidenum">
              <a:rPr lang="en-GB" smtClean="0"/>
              <a:t>11</a:t>
            </a:fld>
            <a:endParaRPr lang="en-GB"/>
          </a:p>
        </p:txBody>
      </p:sp>
    </p:spTree>
    <p:extLst>
      <p:ext uri="{BB962C8B-B14F-4D97-AF65-F5344CB8AC3E}">
        <p14:creationId xmlns:p14="http://schemas.microsoft.com/office/powerpoint/2010/main" val="2609745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D48837-62A4-4064-A5CC-59C2282D47E7}" type="slidenum">
              <a:rPr lang="en-GB" smtClean="0"/>
              <a:t>12</a:t>
            </a:fld>
            <a:endParaRPr lang="en-GB"/>
          </a:p>
        </p:txBody>
      </p:sp>
    </p:spTree>
    <p:extLst>
      <p:ext uri="{BB962C8B-B14F-4D97-AF65-F5344CB8AC3E}">
        <p14:creationId xmlns:p14="http://schemas.microsoft.com/office/powerpoint/2010/main" val="2930937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D48837-62A4-4064-A5CC-59C2282D47E7}" type="slidenum">
              <a:rPr lang="en-GB" smtClean="0"/>
              <a:t>13</a:t>
            </a:fld>
            <a:endParaRPr lang="en-GB"/>
          </a:p>
        </p:txBody>
      </p:sp>
    </p:spTree>
    <p:extLst>
      <p:ext uri="{BB962C8B-B14F-4D97-AF65-F5344CB8AC3E}">
        <p14:creationId xmlns:p14="http://schemas.microsoft.com/office/powerpoint/2010/main" val="1442181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Everyone here is a social</a:t>
            </a:r>
            <a:r>
              <a:rPr lang="en-GB" baseline="0" dirty="0" smtClean="0"/>
              <a:t> prescribing champion, many of you will already be social prescribing in your current role and we have heard examples of this already.</a:t>
            </a:r>
            <a:endParaRPr lang="en-GB" dirty="0"/>
          </a:p>
        </p:txBody>
      </p:sp>
      <p:sp>
        <p:nvSpPr>
          <p:cNvPr id="4" name="Slide Number Placeholder 3"/>
          <p:cNvSpPr>
            <a:spLocks noGrp="1"/>
          </p:cNvSpPr>
          <p:nvPr>
            <p:ph type="sldNum" sz="quarter" idx="10"/>
          </p:nvPr>
        </p:nvSpPr>
        <p:spPr/>
        <p:txBody>
          <a:bodyPr/>
          <a:lstStyle/>
          <a:p>
            <a:fld id="{39637086-4D21-44C2-8BCA-3BE1F017CB99}"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523910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Described step</a:t>
            </a:r>
            <a:r>
              <a:rPr lang="en-GB" baseline="0" dirty="0" smtClean="0"/>
              <a:t> by step in following slides </a:t>
            </a:r>
            <a:endParaRPr lang="en-GB" dirty="0"/>
          </a:p>
        </p:txBody>
      </p:sp>
      <p:sp>
        <p:nvSpPr>
          <p:cNvPr id="4" name="Slide Number Placeholder 3"/>
          <p:cNvSpPr>
            <a:spLocks noGrp="1"/>
          </p:cNvSpPr>
          <p:nvPr>
            <p:ph type="sldNum" sz="quarter" idx="10"/>
          </p:nvPr>
        </p:nvSpPr>
        <p:spPr/>
        <p:txBody>
          <a:bodyPr/>
          <a:lstStyle/>
          <a:p>
            <a:fld id="{06EA0A72-C0CE-497C-957D-D0C252420A2F}"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125315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the group:</a:t>
            </a:r>
          </a:p>
          <a:p>
            <a:endParaRPr lang="en-GB" dirty="0" smtClean="0"/>
          </a:p>
          <a:p>
            <a:r>
              <a:rPr lang="en-GB" dirty="0" smtClean="0"/>
              <a:t>Are</a:t>
            </a:r>
            <a:r>
              <a:rPr lang="en-GB" baseline="0" dirty="0" smtClean="0"/>
              <a:t> people already doing this as part of their current role?</a:t>
            </a:r>
          </a:p>
          <a:p>
            <a:r>
              <a:rPr lang="en-GB" baseline="0" dirty="0" smtClean="0"/>
              <a:t>What type of location do they host the conversations in?</a:t>
            </a:r>
          </a:p>
          <a:p>
            <a:r>
              <a:rPr lang="en-GB" baseline="0" dirty="0" smtClean="0"/>
              <a:t>Are there any barriers to having these conversations?</a:t>
            </a:r>
          </a:p>
          <a:p>
            <a:r>
              <a:rPr lang="en-GB" baseline="0" dirty="0" smtClean="0"/>
              <a:t>How can these barriers be overcome/mitigated?</a:t>
            </a:r>
            <a:endParaRPr lang="en-GB" dirty="0" smtClean="0"/>
          </a:p>
        </p:txBody>
      </p:sp>
      <p:sp>
        <p:nvSpPr>
          <p:cNvPr id="4" name="Slide Number Placeholder 3"/>
          <p:cNvSpPr>
            <a:spLocks noGrp="1"/>
          </p:cNvSpPr>
          <p:nvPr>
            <p:ph type="sldNum" sz="quarter" idx="10"/>
          </p:nvPr>
        </p:nvSpPr>
        <p:spPr/>
        <p:txBody>
          <a:bodyPr/>
          <a:lstStyle/>
          <a:p>
            <a:fld id="{D0D48837-62A4-4064-A5CC-59C2282D47E7}" type="slidenum">
              <a:rPr lang="en-GB" smtClean="0"/>
              <a:t>16</a:t>
            </a:fld>
            <a:endParaRPr lang="en-GB"/>
          </a:p>
        </p:txBody>
      </p:sp>
    </p:spTree>
    <p:extLst>
      <p:ext uri="{BB962C8B-B14F-4D97-AF65-F5344CB8AC3E}">
        <p14:creationId xmlns:p14="http://schemas.microsoft.com/office/powerpoint/2010/main" val="1142425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will</a:t>
            </a:r>
            <a:r>
              <a:rPr lang="en-GB" baseline="0" dirty="0" smtClean="0"/>
              <a:t> explore the health unlocked tool in more detail in the next section of the training.</a:t>
            </a:r>
            <a:endParaRPr lang="en-GB" dirty="0"/>
          </a:p>
        </p:txBody>
      </p:sp>
      <p:sp>
        <p:nvSpPr>
          <p:cNvPr id="4" name="Slide Number Placeholder 3"/>
          <p:cNvSpPr>
            <a:spLocks noGrp="1"/>
          </p:cNvSpPr>
          <p:nvPr>
            <p:ph type="sldNum" sz="quarter" idx="10"/>
          </p:nvPr>
        </p:nvSpPr>
        <p:spPr/>
        <p:txBody>
          <a:bodyPr/>
          <a:lstStyle/>
          <a:p>
            <a:fld id="{D0D48837-62A4-4064-A5CC-59C2282D47E7}" type="slidenum">
              <a:rPr lang="en-GB" smtClean="0"/>
              <a:t>17</a:t>
            </a:fld>
            <a:endParaRPr lang="en-GB"/>
          </a:p>
        </p:txBody>
      </p:sp>
    </p:spTree>
    <p:extLst>
      <p:ext uri="{BB962C8B-B14F-4D97-AF65-F5344CB8AC3E}">
        <p14:creationId xmlns:p14="http://schemas.microsoft.com/office/powerpoint/2010/main" val="166422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Is</a:t>
            </a:r>
            <a:r>
              <a:rPr lang="en-GB" baseline="0" dirty="0" smtClean="0"/>
              <a:t> signposting part of your current role?</a:t>
            </a:r>
          </a:p>
          <a:p>
            <a:r>
              <a:rPr lang="en-GB" baseline="0" dirty="0" smtClean="0"/>
              <a:t>What type of organisations do you refer people to?</a:t>
            </a:r>
          </a:p>
          <a:p>
            <a:r>
              <a:rPr lang="en-GB" baseline="0" dirty="0" smtClean="0"/>
              <a:t>How might you support people who do not have access to a computer? </a:t>
            </a:r>
          </a:p>
          <a:p>
            <a:endParaRPr lang="en-GB" baseline="0" dirty="0" smtClean="0"/>
          </a:p>
          <a:p>
            <a:r>
              <a:rPr lang="en-GB" baseline="0" dirty="0" smtClean="0"/>
              <a:t>- Encourage people to use their existing knowledge of the area. Active signposting.</a:t>
            </a:r>
            <a:endParaRPr lang="en-GB" dirty="0"/>
          </a:p>
        </p:txBody>
      </p:sp>
      <p:sp>
        <p:nvSpPr>
          <p:cNvPr id="4" name="Slide Number Placeholder 3"/>
          <p:cNvSpPr>
            <a:spLocks noGrp="1"/>
          </p:cNvSpPr>
          <p:nvPr>
            <p:ph type="sldNum" sz="quarter" idx="10"/>
          </p:nvPr>
        </p:nvSpPr>
        <p:spPr/>
        <p:txBody>
          <a:bodyPr/>
          <a:lstStyle/>
          <a:p>
            <a:fld id="{D0D48837-62A4-4064-A5CC-59C2282D47E7}" type="slidenum">
              <a:rPr lang="en-GB" smtClean="0"/>
              <a:t>18</a:t>
            </a:fld>
            <a:endParaRPr lang="en-GB"/>
          </a:p>
        </p:txBody>
      </p:sp>
    </p:spTree>
    <p:extLst>
      <p:ext uri="{BB962C8B-B14F-4D97-AF65-F5344CB8AC3E}">
        <p14:creationId xmlns:p14="http://schemas.microsoft.com/office/powerpoint/2010/main" val="2340184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TBC</a:t>
            </a:r>
            <a:endParaRPr lang="en-GB" dirty="0"/>
          </a:p>
        </p:txBody>
      </p:sp>
      <p:sp>
        <p:nvSpPr>
          <p:cNvPr id="4" name="Slide Number Placeholder 3"/>
          <p:cNvSpPr>
            <a:spLocks noGrp="1"/>
          </p:cNvSpPr>
          <p:nvPr>
            <p:ph type="sldNum" sz="quarter" idx="10"/>
          </p:nvPr>
        </p:nvSpPr>
        <p:spPr/>
        <p:txBody>
          <a:bodyPr/>
          <a:lstStyle/>
          <a:p>
            <a:fld id="{D0D48837-62A4-4064-A5CC-59C2282D47E7}" type="slidenum">
              <a:rPr lang="en-GB" smtClean="0"/>
              <a:t>19</a:t>
            </a:fld>
            <a:endParaRPr lang="en-GB"/>
          </a:p>
        </p:txBody>
      </p:sp>
    </p:spTree>
    <p:extLst>
      <p:ext uri="{BB962C8B-B14F-4D97-AF65-F5344CB8AC3E}">
        <p14:creationId xmlns:p14="http://schemas.microsoft.com/office/powerpoint/2010/main" val="634567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Introduce self</a:t>
            </a:r>
            <a:r>
              <a:rPr lang="en-GB" baseline="0" dirty="0" smtClean="0"/>
              <a:t> and the HIN</a:t>
            </a:r>
          </a:p>
          <a:p>
            <a:r>
              <a:rPr lang="en-GB" baseline="0" dirty="0" smtClean="0"/>
              <a:t>House keeping:</a:t>
            </a:r>
          </a:p>
          <a:p>
            <a:pPr marL="171450" indent="-171450">
              <a:buFontTx/>
              <a:buChar char="-"/>
            </a:pPr>
            <a:r>
              <a:rPr lang="en-GB" baseline="0" dirty="0" smtClean="0"/>
              <a:t>Toilets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Fire drills </a:t>
            </a:r>
            <a:r>
              <a:rPr lang="en-GB" baseline="0" dirty="0" err="1" smtClean="0"/>
              <a:t>etc</a:t>
            </a:r>
            <a:endParaRPr lang="en-GB"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Who do we have in the room? Ask participants to introduce themselves and describe their current role</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Encourage participation and questions  </a:t>
            </a:r>
          </a:p>
          <a:p>
            <a:pPr marL="171450" indent="-171450">
              <a:buFontTx/>
              <a:buChar char="-"/>
            </a:pPr>
            <a:endParaRPr lang="en-GB" baseline="0" dirty="0" smtClean="0"/>
          </a:p>
        </p:txBody>
      </p:sp>
      <p:sp>
        <p:nvSpPr>
          <p:cNvPr id="4" name="Slide Number Placeholder 3"/>
          <p:cNvSpPr>
            <a:spLocks noGrp="1"/>
          </p:cNvSpPr>
          <p:nvPr>
            <p:ph type="sldNum" sz="quarter" idx="10"/>
          </p:nvPr>
        </p:nvSpPr>
        <p:spPr/>
        <p:txBody>
          <a:bodyPr/>
          <a:lstStyle/>
          <a:p>
            <a:fld id="{D0D48837-62A4-4064-A5CC-59C2282D47E7}" type="slidenum">
              <a:rPr lang="en-GB" smtClean="0"/>
              <a:t>2</a:t>
            </a:fld>
            <a:endParaRPr lang="en-GB"/>
          </a:p>
        </p:txBody>
      </p:sp>
    </p:spTree>
    <p:extLst>
      <p:ext uri="{BB962C8B-B14F-4D97-AF65-F5344CB8AC3E}">
        <p14:creationId xmlns:p14="http://schemas.microsoft.com/office/powerpoint/2010/main" val="2257601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D48837-62A4-4064-A5CC-59C2282D47E7}" type="slidenum">
              <a:rPr lang="en-GB" smtClean="0"/>
              <a:t>20</a:t>
            </a:fld>
            <a:endParaRPr lang="en-GB"/>
          </a:p>
        </p:txBody>
      </p:sp>
    </p:spTree>
    <p:extLst>
      <p:ext uri="{BB962C8B-B14F-4D97-AF65-F5344CB8AC3E}">
        <p14:creationId xmlns:p14="http://schemas.microsoft.com/office/powerpoint/2010/main" val="1638785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D48837-62A4-4064-A5CC-59C2282D47E7}" type="slidenum">
              <a:rPr lang="en-GB" smtClean="0"/>
              <a:t>21</a:t>
            </a:fld>
            <a:endParaRPr lang="en-GB"/>
          </a:p>
        </p:txBody>
      </p:sp>
    </p:spTree>
    <p:extLst>
      <p:ext uri="{BB962C8B-B14F-4D97-AF65-F5344CB8AC3E}">
        <p14:creationId xmlns:p14="http://schemas.microsoft.com/office/powerpoint/2010/main" val="3043060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Scenario A – GP practice </a:t>
            </a:r>
          </a:p>
          <a:p>
            <a:endParaRPr lang="en-GB" dirty="0" smtClean="0"/>
          </a:p>
          <a:p>
            <a:r>
              <a:rPr lang="en-GB" dirty="0" smtClean="0"/>
              <a:t>Demonstrates how this approach can embed</a:t>
            </a:r>
            <a:r>
              <a:rPr lang="en-GB" baseline="0" dirty="0" smtClean="0"/>
              <a:t> social prescribing within primary care. Holistic assessment of patients needs.</a:t>
            </a:r>
          </a:p>
          <a:p>
            <a:endParaRPr lang="en-GB" baseline="0" dirty="0" smtClean="0"/>
          </a:p>
          <a:p>
            <a:r>
              <a:rPr lang="en-GB" baseline="0" dirty="0" smtClean="0"/>
              <a:t>GP – looks after patients ‘health needs’ but recognises more support is required to look after patient’s wellbeing, makes the referral to the social prescribing champion who will work through the model with the patient. </a:t>
            </a:r>
            <a:endParaRPr lang="en-GB" dirty="0"/>
          </a:p>
        </p:txBody>
      </p:sp>
      <p:sp>
        <p:nvSpPr>
          <p:cNvPr id="4" name="Slide Number Placeholder 3"/>
          <p:cNvSpPr>
            <a:spLocks noGrp="1"/>
          </p:cNvSpPr>
          <p:nvPr>
            <p:ph type="sldNum" sz="quarter" idx="10"/>
          </p:nvPr>
        </p:nvSpPr>
        <p:spPr/>
        <p:txBody>
          <a:bodyPr/>
          <a:lstStyle/>
          <a:p>
            <a:fld id="{25DCE4AF-FCCC-4D59-8512-64B24951E861}"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1730884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Scenario B – Library </a:t>
            </a:r>
          </a:p>
          <a:p>
            <a:endParaRPr lang="en-GB" dirty="0" smtClean="0"/>
          </a:p>
          <a:p>
            <a:r>
              <a:rPr lang="en-GB" dirty="0" smtClean="0"/>
              <a:t>Social</a:t>
            </a:r>
            <a:r>
              <a:rPr lang="en-GB" baseline="0" dirty="0" smtClean="0"/>
              <a:t> prescribing champion is a volunteer – working in a community setting as a wellbeing friend </a:t>
            </a:r>
            <a:endParaRPr lang="en-GB" dirty="0"/>
          </a:p>
        </p:txBody>
      </p:sp>
      <p:sp>
        <p:nvSpPr>
          <p:cNvPr id="4" name="Slide Number Placeholder 3"/>
          <p:cNvSpPr>
            <a:spLocks noGrp="1"/>
          </p:cNvSpPr>
          <p:nvPr>
            <p:ph type="sldNum" sz="quarter" idx="10"/>
          </p:nvPr>
        </p:nvSpPr>
        <p:spPr/>
        <p:txBody>
          <a:bodyPr/>
          <a:lstStyle/>
          <a:p>
            <a:fld id="{25DCE4AF-FCCC-4D59-8512-64B24951E861}"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362322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Scenario C – Lunch Club</a:t>
            </a:r>
          </a:p>
          <a:p>
            <a:endParaRPr lang="en-GB" dirty="0" smtClean="0"/>
          </a:p>
          <a:p>
            <a:r>
              <a:rPr lang="en-GB" dirty="0" smtClean="0"/>
              <a:t>Social</a:t>
            </a:r>
            <a:r>
              <a:rPr lang="en-GB" baseline="0" dirty="0" smtClean="0"/>
              <a:t> prescribing champion is in a paid role - uses HU to support the conversations she often has informally – gives the client access to a wider range of options and possibilities. </a:t>
            </a:r>
            <a:endParaRPr lang="en-GB" dirty="0"/>
          </a:p>
        </p:txBody>
      </p:sp>
      <p:sp>
        <p:nvSpPr>
          <p:cNvPr id="4" name="Slide Number Placeholder 3"/>
          <p:cNvSpPr>
            <a:spLocks noGrp="1"/>
          </p:cNvSpPr>
          <p:nvPr>
            <p:ph type="sldNum" sz="quarter" idx="10"/>
          </p:nvPr>
        </p:nvSpPr>
        <p:spPr/>
        <p:txBody>
          <a:bodyPr/>
          <a:lstStyle/>
          <a:p>
            <a:fld id="{25DCE4AF-FCCC-4D59-8512-64B24951E861}"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38377440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D48837-62A4-4064-A5CC-59C2282D47E7}" type="slidenum">
              <a:rPr lang="en-GB" smtClean="0"/>
              <a:t>25</a:t>
            </a:fld>
            <a:endParaRPr lang="en-GB"/>
          </a:p>
        </p:txBody>
      </p:sp>
    </p:spTree>
    <p:extLst>
      <p:ext uri="{BB962C8B-B14F-4D97-AF65-F5344CB8AC3E}">
        <p14:creationId xmlns:p14="http://schemas.microsoft.com/office/powerpoint/2010/main" val="13246883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D48837-62A4-4064-A5CC-59C2282D47E7}" type="slidenum">
              <a:rPr lang="en-GB" smtClean="0"/>
              <a:t>26</a:t>
            </a:fld>
            <a:endParaRPr lang="en-GB"/>
          </a:p>
        </p:txBody>
      </p:sp>
    </p:spTree>
    <p:extLst>
      <p:ext uri="{BB962C8B-B14F-4D97-AF65-F5344CB8AC3E}">
        <p14:creationId xmlns:p14="http://schemas.microsoft.com/office/powerpoint/2010/main" val="1333283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950913" y="768350"/>
            <a:ext cx="2559050" cy="1919288"/>
          </a:xfrm>
          <a:ln/>
        </p:spPr>
      </p:sp>
      <p:sp>
        <p:nvSpPr>
          <p:cNvPr id="3" name="Notes Placeholder 2"/>
          <p:cNvSpPr>
            <a:spLocks noGrp="1"/>
          </p:cNvSpPr>
          <p:nvPr>
            <p:ph type="body" idx="1"/>
          </p:nvPr>
        </p:nvSpPr>
        <p:spPr/>
        <p:txBody>
          <a:bodyPr>
            <a:normAutofit fontScale="55000" lnSpcReduction="20000"/>
          </a:bodyPr>
          <a:lstStyle/>
          <a:p>
            <a:pPr>
              <a:defRPr/>
            </a:pPr>
            <a:r>
              <a:rPr lang="en-GB" i="0" dirty="0" smtClean="0">
                <a:solidFill>
                  <a:srgbClr val="FF0000"/>
                </a:solidFill>
              </a:rPr>
              <a:t>Has</a:t>
            </a:r>
            <a:r>
              <a:rPr lang="en-GB" i="0" baseline="0" dirty="0" smtClean="0">
                <a:solidFill>
                  <a:srgbClr val="FF0000"/>
                </a:solidFill>
              </a:rPr>
              <a:t> anyone used the cycle of change before?</a:t>
            </a:r>
          </a:p>
          <a:p>
            <a:pPr>
              <a:defRPr/>
            </a:pPr>
            <a:endParaRPr lang="en-GB" i="0" baseline="0" dirty="0" smtClean="0">
              <a:solidFill>
                <a:srgbClr val="FF0000"/>
              </a:solidFill>
            </a:endParaRPr>
          </a:p>
          <a:p>
            <a:pPr>
              <a:defRPr/>
            </a:pPr>
            <a:r>
              <a:rPr lang="en-GB" i="0" baseline="0" dirty="0" smtClean="0">
                <a:solidFill>
                  <a:srgbClr val="FF0000"/>
                </a:solidFill>
              </a:rPr>
              <a:t>This can be helpful in introducing the idea of changing a behaviour. Talk through stages…..</a:t>
            </a:r>
            <a:endParaRPr lang="en-GB" i="0" dirty="0" smtClean="0">
              <a:solidFill>
                <a:srgbClr val="FF0000"/>
              </a:solidFill>
            </a:endParaRPr>
          </a:p>
        </p:txBody>
      </p:sp>
      <p:sp>
        <p:nvSpPr>
          <p:cNvPr id="39940" name="Slide Number Placeholder 3"/>
          <p:cNvSpPr>
            <a:spLocks noGrp="1"/>
          </p:cNvSpPr>
          <p:nvPr>
            <p:ph type="sldNum" sz="quarter" idx="5"/>
          </p:nvPr>
        </p:nvSpPr>
        <p:spPr>
          <a:xfrm>
            <a:off x="4023992" y="9721109"/>
            <a:ext cx="3078427" cy="511730"/>
          </a:xfrm>
          <a:prstGeom prst="rect">
            <a:avLst/>
          </a:prstGeom>
          <a:noFill/>
        </p:spPr>
        <p:txBody>
          <a:bodyPr/>
          <a:lstStyle/>
          <a:p>
            <a:fld id="{C3593779-6E6F-433B-8F3B-3E500D0B57D2}" type="slidenum">
              <a:rPr lang="en-US" smtClean="0">
                <a:solidFill>
                  <a:prstClr val="black"/>
                </a:solidFill>
              </a:rPr>
              <a:pPr/>
              <a:t>27</a:t>
            </a:fld>
            <a:endParaRPr lang="en-US" smtClean="0">
              <a:solidFill>
                <a:prstClr val="black"/>
              </a:solidFill>
            </a:endParaRPr>
          </a:p>
        </p:txBody>
      </p:sp>
    </p:spTree>
    <p:extLst>
      <p:ext uri="{BB962C8B-B14F-4D97-AF65-F5344CB8AC3E}">
        <p14:creationId xmlns:p14="http://schemas.microsoft.com/office/powerpoint/2010/main" val="31716306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D48837-62A4-4064-A5CC-59C2282D47E7}" type="slidenum">
              <a:rPr lang="en-GB" smtClean="0"/>
              <a:t>28</a:t>
            </a:fld>
            <a:endParaRPr lang="en-GB"/>
          </a:p>
        </p:txBody>
      </p:sp>
    </p:spTree>
    <p:extLst>
      <p:ext uri="{BB962C8B-B14F-4D97-AF65-F5344CB8AC3E}">
        <p14:creationId xmlns:p14="http://schemas.microsoft.com/office/powerpoint/2010/main" val="37651214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Most</a:t>
            </a:r>
            <a:r>
              <a:rPr lang="en-GB" baseline="0" dirty="0" smtClean="0"/>
              <a:t> people get stuck in a cycle of moving from being in the status quo to experiencing ambivalence to change then falling back a tendency to keeping things the same. With MI we’re trying to break this cycle by working with ambivalence to guide people towards change. So we make explicit people’s internal dialogue and help them to reframe it within a narrative of change i.e. ‘change talk’ (DARN-CAT). Once we are engaged with the idea and possibility of change we support them towards planning and making the change.</a:t>
            </a:r>
            <a:endParaRPr lang="en-GB" dirty="0"/>
          </a:p>
        </p:txBody>
      </p:sp>
      <p:sp>
        <p:nvSpPr>
          <p:cNvPr id="4" name="Slide Number Placeholder 3"/>
          <p:cNvSpPr>
            <a:spLocks noGrp="1"/>
          </p:cNvSpPr>
          <p:nvPr>
            <p:ph type="sldNum" sz="quarter" idx="10"/>
          </p:nvPr>
        </p:nvSpPr>
        <p:spPr/>
        <p:txBody>
          <a:bodyPr/>
          <a:lstStyle/>
          <a:p>
            <a:fld id="{DB8159CD-B312-4157-A1A4-17C0858F7C17}"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1974992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D48837-62A4-4064-A5CC-59C2282D47E7}" type="slidenum">
              <a:rPr lang="en-GB" smtClean="0"/>
              <a:t>3</a:t>
            </a:fld>
            <a:endParaRPr lang="en-GB"/>
          </a:p>
        </p:txBody>
      </p:sp>
    </p:spTree>
    <p:extLst>
      <p:ext uri="{BB962C8B-B14F-4D97-AF65-F5344CB8AC3E}">
        <p14:creationId xmlns:p14="http://schemas.microsoft.com/office/powerpoint/2010/main" val="4281946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doing</a:t>
            </a:r>
            <a:r>
              <a:rPr lang="en-GB" baseline="0" dirty="0" smtClean="0"/>
              <a:t> this we need to embrace the spirit of MI</a:t>
            </a:r>
            <a:endParaRPr lang="en-GB" dirty="0"/>
          </a:p>
        </p:txBody>
      </p:sp>
      <p:sp>
        <p:nvSpPr>
          <p:cNvPr id="4" name="Slide Number Placeholder 3"/>
          <p:cNvSpPr>
            <a:spLocks noGrp="1"/>
          </p:cNvSpPr>
          <p:nvPr>
            <p:ph type="sldNum" sz="quarter" idx="10"/>
          </p:nvPr>
        </p:nvSpPr>
        <p:spPr/>
        <p:txBody>
          <a:bodyPr/>
          <a:lstStyle/>
          <a:p>
            <a:fld id="{DB8159CD-B312-4157-A1A4-17C0858F7C17}"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42853225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Step back for a moment</a:t>
            </a:r>
            <a:r>
              <a:rPr lang="en-GB" baseline="0" dirty="0" smtClean="0"/>
              <a:t> and consider the different modes (or styles) we use in consultations i.e. Directing, guiding or following.</a:t>
            </a:r>
          </a:p>
          <a:p>
            <a:endParaRPr lang="en-GB" baseline="0" dirty="0" smtClean="0"/>
          </a:p>
          <a:p>
            <a:r>
              <a:rPr lang="en-GB" baseline="0" dirty="0" smtClean="0"/>
              <a:t>Within these different modes we use a range of different methods i.e. informing, asking and listening. Each mode uses a mix of methods, but the balance of methods varies across the modes and this impacts on the nature of the interaction between you and the patient.</a:t>
            </a:r>
          </a:p>
        </p:txBody>
      </p:sp>
      <p:sp>
        <p:nvSpPr>
          <p:cNvPr id="4" name="Slide Number Placeholder 3"/>
          <p:cNvSpPr>
            <a:spLocks noGrp="1"/>
          </p:cNvSpPr>
          <p:nvPr>
            <p:ph type="sldNum" sz="quarter" idx="10"/>
          </p:nvPr>
        </p:nvSpPr>
        <p:spPr/>
        <p:txBody>
          <a:bodyPr/>
          <a:lstStyle/>
          <a:p>
            <a:fld id="{DB8159CD-B312-4157-A1A4-17C0858F7C17}"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39772461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also need to become much</a:t>
            </a:r>
            <a:r>
              <a:rPr lang="en-GB" baseline="0" dirty="0" smtClean="0"/>
              <a:t> more attuned how we’re communicating. Often our communication is very automatic and is laden with our own opinions, biases, beliefs and values. </a:t>
            </a:r>
          </a:p>
          <a:p>
            <a:endParaRPr lang="en-GB" baseline="0" dirty="0" smtClean="0"/>
          </a:p>
          <a:p>
            <a:r>
              <a:rPr lang="en-GB" baseline="0" dirty="0" smtClean="0"/>
              <a:t>In healthcare, we’re trained to know what people need to do to get better AND we want to help people get better AND we’re often under time pressure, so we often use a directing mode (i.e. tell people what they need to do). but knowing what you need to do and being in a place to do it can be oceans apart.  </a:t>
            </a:r>
          </a:p>
          <a:p>
            <a:endParaRPr lang="en-GB" baseline="0" dirty="0" smtClean="0"/>
          </a:p>
          <a:p>
            <a:r>
              <a:rPr lang="en-GB" baseline="0" dirty="0" smtClean="0"/>
              <a:t>We get locked into this directing mode as a default modus operandi in our interactions with patients.</a:t>
            </a:r>
            <a:endParaRPr lang="en-GB" dirty="0" smtClean="0"/>
          </a:p>
          <a:p>
            <a:endParaRPr lang="en-GB" dirty="0"/>
          </a:p>
        </p:txBody>
      </p:sp>
      <p:sp>
        <p:nvSpPr>
          <p:cNvPr id="4" name="Slide Number Placeholder 3"/>
          <p:cNvSpPr>
            <a:spLocks noGrp="1"/>
          </p:cNvSpPr>
          <p:nvPr>
            <p:ph type="sldNum" sz="quarter" idx="10"/>
          </p:nvPr>
        </p:nvSpPr>
        <p:spPr/>
        <p:txBody>
          <a:bodyPr/>
          <a:lstStyle/>
          <a:p>
            <a:fld id="{DB8159CD-B312-4157-A1A4-17C0858F7C17}"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20760128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the level</a:t>
            </a:r>
            <a:r>
              <a:rPr lang="en-GB" baseline="0" dirty="0" smtClean="0"/>
              <a:t> of </a:t>
            </a:r>
            <a:r>
              <a:rPr lang="en-GB" baseline="0" dirty="0" err="1" smtClean="0"/>
              <a:t>mico</a:t>
            </a:r>
            <a:r>
              <a:rPr lang="en-GB" baseline="0" dirty="0" smtClean="0"/>
              <a:t>-conversation we’re trying to shift away from the question-answer approach and move towards guiding mode of conversation that’s focused on eliciting talk about change and explicitly tackling ambivalence towards change.</a:t>
            </a:r>
            <a:endParaRPr lang="en-GB" dirty="0"/>
          </a:p>
        </p:txBody>
      </p:sp>
      <p:sp>
        <p:nvSpPr>
          <p:cNvPr id="4" name="Slide Number Placeholder 3"/>
          <p:cNvSpPr>
            <a:spLocks noGrp="1"/>
          </p:cNvSpPr>
          <p:nvPr>
            <p:ph type="sldNum" sz="quarter" idx="10"/>
          </p:nvPr>
        </p:nvSpPr>
        <p:spPr/>
        <p:txBody>
          <a:bodyPr/>
          <a:lstStyle/>
          <a:p>
            <a:fld id="{DB8159CD-B312-4157-A1A4-17C0858F7C17}"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18541758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D48837-62A4-4064-A5CC-59C2282D47E7}" type="slidenum">
              <a:rPr lang="en-GB" smtClean="0"/>
              <a:t>34</a:t>
            </a:fld>
            <a:endParaRPr lang="en-GB"/>
          </a:p>
        </p:txBody>
      </p:sp>
    </p:spTree>
    <p:extLst>
      <p:ext uri="{BB962C8B-B14F-4D97-AF65-F5344CB8AC3E}">
        <p14:creationId xmlns:p14="http://schemas.microsoft.com/office/powerpoint/2010/main" val="35671859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Time</a:t>
            </a:r>
            <a:r>
              <a:rPr lang="en-GB" baseline="0" dirty="0" smtClean="0"/>
              <a:t> to practice MI skills</a:t>
            </a:r>
            <a:endParaRPr lang="en-GB" dirty="0"/>
          </a:p>
        </p:txBody>
      </p:sp>
      <p:sp>
        <p:nvSpPr>
          <p:cNvPr id="4" name="Slide Number Placeholder 3"/>
          <p:cNvSpPr>
            <a:spLocks noGrp="1"/>
          </p:cNvSpPr>
          <p:nvPr>
            <p:ph type="sldNum" sz="quarter" idx="10"/>
          </p:nvPr>
        </p:nvSpPr>
        <p:spPr/>
        <p:txBody>
          <a:bodyPr/>
          <a:lstStyle/>
          <a:p>
            <a:fld id="{DB8159CD-B312-4157-A1A4-17C0858F7C17}" type="slidenum">
              <a:rPr lang="en-GB" smtClean="0">
                <a:solidFill>
                  <a:prstClr val="black"/>
                </a:solidFill>
              </a:rPr>
              <a:pPr/>
              <a:t>35</a:t>
            </a:fld>
            <a:endParaRPr lang="en-GB">
              <a:solidFill>
                <a:prstClr val="black"/>
              </a:solidFill>
            </a:endParaRPr>
          </a:p>
        </p:txBody>
      </p:sp>
    </p:spTree>
    <p:extLst>
      <p:ext uri="{BB962C8B-B14F-4D97-AF65-F5344CB8AC3E}">
        <p14:creationId xmlns:p14="http://schemas.microsoft.com/office/powerpoint/2010/main" val="13641193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Time</a:t>
            </a:r>
            <a:r>
              <a:rPr lang="en-GB" baseline="0" dirty="0" smtClean="0"/>
              <a:t> to practice MI skills</a:t>
            </a:r>
            <a:endParaRPr lang="en-GB" dirty="0"/>
          </a:p>
        </p:txBody>
      </p:sp>
      <p:sp>
        <p:nvSpPr>
          <p:cNvPr id="4" name="Slide Number Placeholder 3"/>
          <p:cNvSpPr>
            <a:spLocks noGrp="1"/>
          </p:cNvSpPr>
          <p:nvPr>
            <p:ph type="sldNum" sz="quarter" idx="10"/>
          </p:nvPr>
        </p:nvSpPr>
        <p:spPr/>
        <p:txBody>
          <a:bodyPr/>
          <a:lstStyle/>
          <a:p>
            <a:fld id="{DB8159CD-B312-4157-A1A4-17C0858F7C17}" type="slidenum">
              <a:rPr lang="en-GB" smtClean="0">
                <a:solidFill>
                  <a:prstClr val="black"/>
                </a:solidFill>
              </a:rPr>
              <a:pPr/>
              <a:t>36</a:t>
            </a:fld>
            <a:endParaRPr lang="en-GB">
              <a:solidFill>
                <a:prstClr val="black"/>
              </a:solidFill>
            </a:endParaRPr>
          </a:p>
        </p:txBody>
      </p:sp>
    </p:spTree>
    <p:extLst>
      <p:ext uri="{BB962C8B-B14F-4D97-AF65-F5344CB8AC3E}">
        <p14:creationId xmlns:p14="http://schemas.microsoft.com/office/powerpoint/2010/main" val="22032142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at a </a:t>
            </a:r>
            <a:r>
              <a:rPr lang="en-GB" dirty="0" err="1" smtClean="0"/>
              <a:t>mico</a:t>
            </a:r>
            <a:r>
              <a:rPr lang="en-GB" baseline="0" dirty="0" smtClean="0"/>
              <a:t>-level we’re using a OARS approach within the conversation, but that operates with an wider change process/journey (using the spirit of MI) that:</a:t>
            </a:r>
          </a:p>
          <a:p>
            <a:endParaRPr lang="en-GB" baseline="0" dirty="0" smtClean="0"/>
          </a:p>
          <a:p>
            <a:r>
              <a:rPr lang="en-GB" baseline="0" dirty="0" smtClean="0"/>
              <a:t>Helps the patient ENGAGE with the interaction</a:t>
            </a:r>
          </a:p>
          <a:p>
            <a:r>
              <a:rPr lang="en-GB" baseline="0" dirty="0" smtClean="0"/>
              <a:t>FOCUS on the topic being discussed and explore the process of change relating to that topic</a:t>
            </a:r>
          </a:p>
          <a:p>
            <a:r>
              <a:rPr lang="en-GB" baseline="0" dirty="0" smtClean="0"/>
              <a:t>EVOKE and expand on the possibilities around change</a:t>
            </a:r>
          </a:p>
          <a:p>
            <a:r>
              <a:rPr lang="en-GB" baseline="0" dirty="0" smtClean="0"/>
              <a:t>PLAN and enact the change </a:t>
            </a:r>
          </a:p>
          <a:p>
            <a:endParaRPr lang="en-GB" baseline="0" dirty="0" smtClean="0"/>
          </a:p>
        </p:txBody>
      </p:sp>
      <p:sp>
        <p:nvSpPr>
          <p:cNvPr id="4" name="Slide Number Placeholder 3"/>
          <p:cNvSpPr>
            <a:spLocks noGrp="1"/>
          </p:cNvSpPr>
          <p:nvPr>
            <p:ph type="sldNum" sz="quarter" idx="10"/>
          </p:nvPr>
        </p:nvSpPr>
        <p:spPr/>
        <p:txBody>
          <a:bodyPr/>
          <a:lstStyle/>
          <a:p>
            <a:fld id="{DB8159CD-B312-4157-A1A4-17C0858F7C17}" type="slidenum">
              <a:rPr lang="en-GB" smtClean="0">
                <a:solidFill>
                  <a:prstClr val="black"/>
                </a:solidFill>
              </a:rPr>
              <a:pPr/>
              <a:t>37</a:t>
            </a:fld>
            <a:endParaRPr lang="en-GB">
              <a:solidFill>
                <a:prstClr val="black"/>
              </a:solidFill>
            </a:endParaRPr>
          </a:p>
        </p:txBody>
      </p:sp>
    </p:spTree>
    <p:extLst>
      <p:ext uri="{BB962C8B-B14F-4D97-AF65-F5344CB8AC3E}">
        <p14:creationId xmlns:p14="http://schemas.microsoft.com/office/powerpoint/2010/main" val="27596392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D48837-62A4-4064-A5CC-59C2282D47E7}" type="slidenum">
              <a:rPr lang="en-GB" smtClean="0"/>
              <a:t>38</a:t>
            </a:fld>
            <a:endParaRPr lang="en-GB"/>
          </a:p>
        </p:txBody>
      </p:sp>
    </p:spTree>
    <p:extLst>
      <p:ext uri="{BB962C8B-B14F-4D97-AF65-F5344CB8AC3E}">
        <p14:creationId xmlns:p14="http://schemas.microsoft.com/office/powerpoint/2010/main" val="32873701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D48837-62A4-4064-A5CC-59C2282D47E7}" type="slidenum">
              <a:rPr lang="en-GB" smtClean="0"/>
              <a:t>39</a:t>
            </a:fld>
            <a:endParaRPr lang="en-GB"/>
          </a:p>
        </p:txBody>
      </p:sp>
    </p:spTree>
    <p:extLst>
      <p:ext uri="{BB962C8B-B14F-4D97-AF65-F5344CB8AC3E}">
        <p14:creationId xmlns:p14="http://schemas.microsoft.com/office/powerpoint/2010/main" val="2197469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12</a:t>
            </a:r>
            <a:r>
              <a:rPr lang="en-GB" baseline="0" dirty="0" smtClean="0"/>
              <a:t> south </a:t>
            </a:r>
            <a:r>
              <a:rPr lang="en-GB" baseline="0" dirty="0" err="1" smtClean="0"/>
              <a:t>london</a:t>
            </a:r>
            <a:r>
              <a:rPr lang="en-GB" baseline="0" dirty="0" smtClean="0"/>
              <a:t> boroughs </a:t>
            </a:r>
          </a:p>
          <a:p>
            <a:r>
              <a:rPr lang="en-GB" baseline="0" dirty="0" smtClean="0"/>
              <a:t>3 million population </a:t>
            </a:r>
          </a:p>
          <a:p>
            <a:r>
              <a:rPr lang="en-GB" baseline="0" dirty="0" smtClean="0"/>
              <a:t>55 member organisations </a:t>
            </a:r>
          </a:p>
          <a:p>
            <a:endParaRPr lang="en-GB" baseline="0" dirty="0" smtClean="0"/>
          </a:p>
          <a:p>
            <a:r>
              <a:rPr lang="en-GB" baseline="0" dirty="0" smtClean="0"/>
              <a:t>Works with partners to increase the spread and adoption of innovations and best practice.</a:t>
            </a:r>
            <a:endParaRPr lang="en-GB" dirty="0"/>
          </a:p>
        </p:txBody>
      </p:sp>
      <p:sp>
        <p:nvSpPr>
          <p:cNvPr id="4" name="Slide Number Placeholder 3"/>
          <p:cNvSpPr>
            <a:spLocks noGrp="1"/>
          </p:cNvSpPr>
          <p:nvPr>
            <p:ph type="sldNum" sz="quarter" idx="10"/>
          </p:nvPr>
        </p:nvSpPr>
        <p:spPr/>
        <p:txBody>
          <a:bodyPr/>
          <a:lstStyle/>
          <a:p>
            <a:fld id="{D0D48837-62A4-4064-A5CC-59C2282D47E7}" type="slidenum">
              <a:rPr lang="en-GB" smtClean="0"/>
              <a:t>4</a:t>
            </a:fld>
            <a:endParaRPr lang="en-GB"/>
          </a:p>
        </p:txBody>
      </p:sp>
    </p:spTree>
    <p:extLst>
      <p:ext uri="{BB962C8B-B14F-4D97-AF65-F5344CB8AC3E}">
        <p14:creationId xmlns:p14="http://schemas.microsoft.com/office/powerpoint/2010/main" val="17722962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D48837-62A4-4064-A5CC-59C2282D47E7}" type="slidenum">
              <a:rPr lang="en-GB" smtClean="0"/>
              <a:t>40</a:t>
            </a:fld>
            <a:endParaRPr lang="en-GB"/>
          </a:p>
        </p:txBody>
      </p:sp>
    </p:spTree>
    <p:extLst>
      <p:ext uri="{BB962C8B-B14F-4D97-AF65-F5344CB8AC3E}">
        <p14:creationId xmlns:p14="http://schemas.microsoft.com/office/powerpoint/2010/main" val="16507873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8159CD-B312-4157-A1A4-17C0858F7C17}" type="slidenum">
              <a:rPr lang="en-GB" smtClean="0">
                <a:solidFill>
                  <a:prstClr val="black"/>
                </a:solidFill>
              </a:rPr>
              <a:pPr/>
              <a:t>41</a:t>
            </a:fld>
            <a:endParaRPr lang="en-GB">
              <a:solidFill>
                <a:prstClr val="black"/>
              </a:solidFill>
            </a:endParaRPr>
          </a:p>
        </p:txBody>
      </p:sp>
    </p:spTree>
    <p:extLst>
      <p:ext uri="{BB962C8B-B14F-4D97-AF65-F5344CB8AC3E}">
        <p14:creationId xmlns:p14="http://schemas.microsoft.com/office/powerpoint/2010/main" val="13518935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D48837-62A4-4064-A5CC-59C2282D47E7}" type="slidenum">
              <a:rPr lang="en-GB" smtClean="0"/>
              <a:t>42</a:t>
            </a:fld>
            <a:endParaRPr lang="en-GB"/>
          </a:p>
        </p:txBody>
      </p:sp>
    </p:spTree>
    <p:extLst>
      <p:ext uri="{BB962C8B-B14F-4D97-AF65-F5344CB8AC3E}">
        <p14:creationId xmlns:p14="http://schemas.microsoft.com/office/powerpoint/2010/main" val="33411545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D48837-62A4-4064-A5CC-59C2282D47E7}" type="slidenum">
              <a:rPr lang="en-GB" smtClean="0"/>
              <a:t>43</a:t>
            </a:fld>
            <a:endParaRPr lang="en-GB"/>
          </a:p>
        </p:txBody>
      </p:sp>
    </p:spTree>
    <p:extLst>
      <p:ext uri="{BB962C8B-B14F-4D97-AF65-F5344CB8AC3E}">
        <p14:creationId xmlns:p14="http://schemas.microsoft.com/office/powerpoint/2010/main" val="41469877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Emphasise</a:t>
            </a:r>
            <a:r>
              <a:rPr lang="en-US" dirty="0" smtClean="0"/>
              <a:t> that is it normal to have lapses and not to be seen as a failure.  Discuss a lapse versus a relapse. </a:t>
            </a:r>
            <a:endParaRPr lang="en-US" dirty="0"/>
          </a:p>
          <a:p>
            <a:endParaRPr lang="en-US" dirty="0"/>
          </a:p>
        </p:txBody>
      </p:sp>
      <p:sp>
        <p:nvSpPr>
          <p:cNvPr id="4" name="Slide Number Placeholder 3"/>
          <p:cNvSpPr>
            <a:spLocks noGrp="1"/>
          </p:cNvSpPr>
          <p:nvPr>
            <p:ph type="sldNum" sz="quarter" idx="10"/>
          </p:nvPr>
        </p:nvSpPr>
        <p:spPr/>
        <p:txBody>
          <a:bodyPr/>
          <a:lstStyle/>
          <a:p>
            <a:fld id="{20915F48-33A3-4A91-8EF4-5D4698C5698D}" type="slidenum">
              <a:rPr lang="en-GB" smtClean="0">
                <a:solidFill>
                  <a:prstClr val="black"/>
                </a:solidFill>
              </a:rPr>
              <a:pPr/>
              <a:t>44</a:t>
            </a:fld>
            <a:endParaRPr lang="en-GB" dirty="0">
              <a:solidFill>
                <a:prstClr val="black"/>
              </a:solidFill>
            </a:endParaRPr>
          </a:p>
        </p:txBody>
      </p:sp>
    </p:spTree>
    <p:extLst>
      <p:ext uri="{BB962C8B-B14F-4D97-AF65-F5344CB8AC3E}">
        <p14:creationId xmlns:p14="http://schemas.microsoft.com/office/powerpoint/2010/main" val="35335738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D48837-62A4-4064-A5CC-59C2282D47E7}" type="slidenum">
              <a:rPr lang="en-GB" smtClean="0"/>
              <a:t>45</a:t>
            </a:fld>
            <a:endParaRPr lang="en-GB"/>
          </a:p>
        </p:txBody>
      </p:sp>
    </p:spTree>
    <p:extLst>
      <p:ext uri="{BB962C8B-B14F-4D97-AF65-F5344CB8AC3E}">
        <p14:creationId xmlns:p14="http://schemas.microsoft.com/office/powerpoint/2010/main" val="12582084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Reiterate that any safeguarding concerns should be raised using</a:t>
            </a:r>
            <a:r>
              <a:rPr lang="en-GB" baseline="0" dirty="0" smtClean="0"/>
              <a:t> existing and established pathways. Make sure each champion knows who their line manager is and is aware of how they would raise a concern</a:t>
            </a:r>
            <a:endParaRPr lang="en-GB" dirty="0" smtClean="0"/>
          </a:p>
          <a:p>
            <a:endParaRPr lang="en-GB" dirty="0" smtClean="0"/>
          </a:p>
          <a:p>
            <a:r>
              <a:rPr lang="en-GB" u="sng" dirty="0" smtClean="0"/>
              <a:t>Types</a:t>
            </a:r>
            <a:r>
              <a:rPr lang="en-GB" u="sng" baseline="0" dirty="0" smtClean="0"/>
              <a:t> of abuse:</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Physical abuse</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Domestic violence or abuse</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Sexual abuse</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Psychological or emotional abuse</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Financial or material abuse</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Modern slavery</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Discriminatory abuse</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Organisational or institutional abuse</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Neglect or acts of omission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Self-neglect</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D0D48837-62A4-4064-A5CC-59C2282D47E7}" type="slidenum">
              <a:rPr lang="en-GB" smtClean="0"/>
              <a:t>46</a:t>
            </a:fld>
            <a:endParaRPr lang="en-GB"/>
          </a:p>
        </p:txBody>
      </p:sp>
    </p:spTree>
    <p:extLst>
      <p:ext uri="{BB962C8B-B14F-4D97-AF65-F5344CB8AC3E}">
        <p14:creationId xmlns:p14="http://schemas.microsoft.com/office/powerpoint/2010/main" val="21768071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D48837-62A4-4064-A5CC-59C2282D47E7}" type="slidenum">
              <a:rPr lang="en-GB" smtClean="0"/>
              <a:t>47</a:t>
            </a:fld>
            <a:endParaRPr lang="en-GB"/>
          </a:p>
        </p:txBody>
      </p:sp>
    </p:spTree>
    <p:extLst>
      <p:ext uri="{BB962C8B-B14F-4D97-AF65-F5344CB8AC3E}">
        <p14:creationId xmlns:p14="http://schemas.microsoft.com/office/powerpoint/2010/main" val="3603989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D48837-62A4-4064-A5CC-59C2282D47E7}" type="slidenum">
              <a:rPr lang="en-GB" smtClean="0"/>
              <a:t>48</a:t>
            </a:fld>
            <a:endParaRPr lang="en-GB"/>
          </a:p>
        </p:txBody>
      </p:sp>
    </p:spTree>
    <p:extLst>
      <p:ext uri="{BB962C8B-B14F-4D97-AF65-F5344CB8AC3E}">
        <p14:creationId xmlns:p14="http://schemas.microsoft.com/office/powerpoint/2010/main" val="10081431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Encourage tables to think</a:t>
            </a:r>
            <a:r>
              <a:rPr lang="en-GB" baseline="0" dirty="0" smtClean="0"/>
              <a:t> of the common conditions (15 </a:t>
            </a:r>
            <a:r>
              <a:rPr lang="en-GB" baseline="0" dirty="0" err="1" smtClean="0"/>
              <a:t>mins</a:t>
            </a:r>
            <a:r>
              <a:rPr lang="en-GB" baseline="0" dirty="0" smtClean="0"/>
              <a:t>) </a:t>
            </a:r>
          </a:p>
          <a:p>
            <a:endParaRPr lang="en-GB" baseline="0" dirty="0" smtClean="0"/>
          </a:p>
          <a:p>
            <a:r>
              <a:rPr lang="en-GB" baseline="0" dirty="0" smtClean="0"/>
              <a:t>- </a:t>
            </a:r>
            <a:r>
              <a:rPr lang="en-GB" dirty="0" smtClean="0"/>
              <a:t>Dementia</a:t>
            </a:r>
            <a:r>
              <a:rPr lang="en-GB" baseline="0" dirty="0" smtClean="0"/>
              <a:t> </a:t>
            </a:r>
          </a:p>
          <a:p>
            <a:endParaRPr lang="en-GB" baseline="0" dirty="0" smtClean="0"/>
          </a:p>
          <a:p>
            <a:r>
              <a:rPr lang="en-GB" baseline="0" dirty="0" smtClean="0"/>
              <a:t>- Loneliness </a:t>
            </a:r>
          </a:p>
          <a:p>
            <a:endParaRPr lang="en-GB" baseline="0" dirty="0" smtClean="0"/>
          </a:p>
          <a:p>
            <a:r>
              <a:rPr lang="en-GB" baseline="0" dirty="0" smtClean="0"/>
              <a:t>- Low mood, anxiety and depression </a:t>
            </a:r>
          </a:p>
          <a:p>
            <a:endParaRPr lang="en-GB" baseline="0" dirty="0" smtClean="0"/>
          </a:p>
          <a:p>
            <a:r>
              <a:rPr lang="en-GB" baseline="0" dirty="0" smtClean="0"/>
              <a:t>- Housing concerns </a:t>
            </a:r>
            <a:endParaRPr lang="en-GB" dirty="0"/>
          </a:p>
        </p:txBody>
      </p:sp>
      <p:sp>
        <p:nvSpPr>
          <p:cNvPr id="4" name="Slide Number Placeholder 3"/>
          <p:cNvSpPr>
            <a:spLocks noGrp="1"/>
          </p:cNvSpPr>
          <p:nvPr>
            <p:ph type="sldNum" sz="quarter" idx="10"/>
          </p:nvPr>
        </p:nvSpPr>
        <p:spPr/>
        <p:txBody>
          <a:bodyPr/>
          <a:lstStyle/>
          <a:p>
            <a:fld id="{D0D48837-62A4-4064-A5CC-59C2282D47E7}" type="slidenum">
              <a:rPr lang="en-GB" smtClean="0"/>
              <a:t>49</a:t>
            </a:fld>
            <a:endParaRPr lang="en-GB"/>
          </a:p>
        </p:txBody>
      </p:sp>
    </p:spTree>
    <p:extLst>
      <p:ext uri="{BB962C8B-B14F-4D97-AF65-F5344CB8AC3E}">
        <p14:creationId xmlns:p14="http://schemas.microsoft.com/office/powerpoint/2010/main" val="1559629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D48837-62A4-4064-A5CC-59C2282D47E7}" type="slidenum">
              <a:rPr lang="en-GB" smtClean="0"/>
              <a:t>5</a:t>
            </a:fld>
            <a:endParaRPr lang="en-GB"/>
          </a:p>
        </p:txBody>
      </p:sp>
    </p:spTree>
    <p:extLst>
      <p:ext uri="{BB962C8B-B14F-4D97-AF65-F5344CB8AC3E}">
        <p14:creationId xmlns:p14="http://schemas.microsoft.com/office/powerpoint/2010/main" val="30646055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D48837-62A4-4064-A5CC-59C2282D47E7}" type="slidenum">
              <a:rPr lang="en-GB" smtClean="0"/>
              <a:t>50</a:t>
            </a:fld>
            <a:endParaRPr lang="en-GB"/>
          </a:p>
        </p:txBody>
      </p:sp>
    </p:spTree>
    <p:extLst>
      <p:ext uri="{BB962C8B-B14F-4D97-AF65-F5344CB8AC3E}">
        <p14:creationId xmlns:p14="http://schemas.microsoft.com/office/powerpoint/2010/main" val="1274935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D48837-62A4-4064-A5CC-59C2282D47E7}" type="slidenum">
              <a:rPr lang="en-GB" smtClean="0"/>
              <a:t>51</a:t>
            </a:fld>
            <a:endParaRPr lang="en-GB"/>
          </a:p>
        </p:txBody>
      </p:sp>
    </p:spTree>
    <p:extLst>
      <p:ext uri="{BB962C8B-B14F-4D97-AF65-F5344CB8AC3E}">
        <p14:creationId xmlns:p14="http://schemas.microsoft.com/office/powerpoint/2010/main" val="1303914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brief history of the project</a:t>
            </a:r>
            <a:r>
              <a:rPr lang="en-GB" baseline="0" dirty="0" smtClean="0"/>
              <a:t> and partnership with the 2 boroughs</a:t>
            </a:r>
            <a:endParaRPr lang="en-GB" dirty="0" smtClean="0"/>
          </a:p>
          <a:p>
            <a:r>
              <a:rPr lang="en-GB" dirty="0" smtClean="0"/>
              <a:t>Rise in prominence of social</a:t>
            </a:r>
            <a:r>
              <a:rPr lang="en-GB" baseline="0" dirty="0" smtClean="0"/>
              <a:t> prescribing – growing body of evidence (discuss in more detail in following slides) </a:t>
            </a:r>
            <a:endParaRPr lang="en-GB" dirty="0" smtClean="0"/>
          </a:p>
        </p:txBody>
      </p:sp>
      <p:sp>
        <p:nvSpPr>
          <p:cNvPr id="4" name="Slide Number Placeholder 3"/>
          <p:cNvSpPr>
            <a:spLocks noGrp="1"/>
          </p:cNvSpPr>
          <p:nvPr>
            <p:ph type="sldNum" sz="quarter" idx="10"/>
          </p:nvPr>
        </p:nvSpPr>
        <p:spPr/>
        <p:txBody>
          <a:bodyPr/>
          <a:lstStyle/>
          <a:p>
            <a:fld id="{D0D48837-62A4-4064-A5CC-59C2282D47E7}" type="slidenum">
              <a:rPr lang="en-GB" smtClean="0"/>
              <a:t>6</a:t>
            </a:fld>
            <a:endParaRPr lang="en-GB"/>
          </a:p>
        </p:txBody>
      </p:sp>
    </p:spTree>
    <p:extLst>
      <p:ext uri="{BB962C8B-B14F-4D97-AF65-F5344CB8AC3E}">
        <p14:creationId xmlns:p14="http://schemas.microsoft.com/office/powerpoint/2010/main" val="930664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project is about increasing access</a:t>
            </a:r>
            <a:r>
              <a:rPr lang="en-GB" baseline="0" dirty="0" smtClean="0"/>
              <a:t> to social prescribing. We are trying to stop clients from worsening but supporting them earlier in the pathway.</a:t>
            </a:r>
          </a:p>
          <a:p>
            <a:endParaRPr lang="en-GB" baseline="0" dirty="0" smtClean="0"/>
          </a:p>
          <a:p>
            <a:r>
              <a:rPr lang="en-GB" baseline="0" dirty="0" smtClean="0"/>
              <a:t>East Merton Project – link worker in GP practices. Series of face-to-face meetings, often complex patients requiring high level support</a:t>
            </a:r>
          </a:p>
          <a:p>
            <a:r>
              <a:rPr lang="en-GB" baseline="0" dirty="0" smtClean="0"/>
              <a:t>Wandsworth – </a:t>
            </a:r>
          </a:p>
          <a:p>
            <a:endParaRPr lang="en-GB" baseline="0" dirty="0" smtClean="0"/>
          </a:p>
          <a:p>
            <a:r>
              <a:rPr lang="en-GB" sz="1200" kern="1200" dirty="0" smtClean="0">
                <a:solidFill>
                  <a:schemeClr val="tx1"/>
                </a:solidFill>
                <a:effectLst/>
                <a:latin typeface="+mn-lt"/>
                <a:ea typeface="+mn-ea"/>
                <a:cs typeface="+mn-cs"/>
              </a:rPr>
              <a:t>In Merton we will be expanding from the pilot which has technically finished. This year we will be moving to a model of supporting 13 practices with Social Prescribing; that will be 9 in the East and 4 in the West.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In Wandsworth, we are still delivering our Wellbeing Hub model through our voluntary sector database and our telephone support line. Our face to face model will now include a pilot in Battersea which will mirror the more intensive offer that has been piloted in East Merton throughout 2017</a:t>
            </a:r>
            <a:endParaRPr lang="en-GB" dirty="0"/>
          </a:p>
        </p:txBody>
      </p:sp>
      <p:sp>
        <p:nvSpPr>
          <p:cNvPr id="4" name="Slide Number Placeholder 3"/>
          <p:cNvSpPr>
            <a:spLocks noGrp="1"/>
          </p:cNvSpPr>
          <p:nvPr>
            <p:ph type="sldNum" sz="quarter" idx="10"/>
          </p:nvPr>
        </p:nvSpPr>
        <p:spPr/>
        <p:txBody>
          <a:bodyPr/>
          <a:lstStyle/>
          <a:p>
            <a:fld id="{39637086-4D21-44C2-8BCA-3BE1F017CB99}" type="slidenum">
              <a:rPr lang="en-GB" smtClean="0"/>
              <a:t>7</a:t>
            </a:fld>
            <a:endParaRPr lang="en-GB"/>
          </a:p>
        </p:txBody>
      </p:sp>
    </p:spTree>
    <p:extLst>
      <p:ext uri="{BB962C8B-B14F-4D97-AF65-F5344CB8AC3E}">
        <p14:creationId xmlns:p14="http://schemas.microsoft.com/office/powerpoint/2010/main" val="1173030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D48837-62A4-4064-A5CC-59C2282D47E7}" type="slidenum">
              <a:rPr lang="en-GB" smtClean="0"/>
              <a:t>8</a:t>
            </a:fld>
            <a:endParaRPr lang="en-GB"/>
          </a:p>
        </p:txBody>
      </p:sp>
    </p:spTree>
    <p:extLst>
      <p:ext uri="{BB962C8B-B14F-4D97-AF65-F5344CB8AC3E}">
        <p14:creationId xmlns:p14="http://schemas.microsoft.com/office/powerpoint/2010/main" val="2135886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D48837-62A4-4064-A5CC-59C2282D47E7}" type="slidenum">
              <a:rPr lang="en-GB" smtClean="0"/>
              <a:t>9</a:t>
            </a:fld>
            <a:endParaRPr lang="en-GB"/>
          </a:p>
        </p:txBody>
      </p:sp>
    </p:spTree>
    <p:extLst>
      <p:ext uri="{BB962C8B-B14F-4D97-AF65-F5344CB8AC3E}">
        <p14:creationId xmlns:p14="http://schemas.microsoft.com/office/powerpoint/2010/main" val="26776159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g"/><Relationship Id="rId1" Type="http://schemas.openxmlformats.org/officeDocument/2006/relationships/slideMaster" Target="../slideMasters/slideMaster10.xml"/><Relationship Id="rId4" Type="http://schemas.openxmlformats.org/officeDocument/2006/relationships/image" Target="../media/image16.tiff"/></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p:cNvGrpSpPr/>
          <p:nvPr userDrawn="1"/>
        </p:nvGrpSpPr>
        <p:grpSpPr>
          <a:xfrm>
            <a:off x="-2446668" y="-1193545"/>
            <a:ext cx="9289032" cy="9289032"/>
            <a:chOff x="-2446668" y="-1193545"/>
            <a:chExt cx="9289032" cy="9289032"/>
          </a:xfrm>
        </p:grpSpPr>
        <p:sp>
          <p:nvSpPr>
            <p:cNvPr id="8" name="Oval 7"/>
            <p:cNvSpPr/>
            <p:nvPr/>
          </p:nvSpPr>
          <p:spPr>
            <a:xfrm>
              <a:off x="-2446668" y="-1193545"/>
              <a:ext cx="9289032" cy="9289032"/>
            </a:xfrm>
            <a:prstGeom prst="ellipse">
              <a:avLst/>
            </a:prstGeom>
            <a:gradFill flip="none" rotWithShape="1">
              <a:gsLst>
                <a:gs pos="100000">
                  <a:srgbClr val="00A0DB">
                    <a:alpha val="43000"/>
                  </a:srgbClr>
                </a:gs>
                <a:gs pos="0">
                  <a:srgbClr val="B0C61F">
                    <a:alpha val="54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158636" y="-905513"/>
              <a:ext cx="8712968" cy="8712968"/>
            </a:xfrm>
            <a:prstGeom prst="ellipse">
              <a:avLst/>
            </a:prstGeom>
            <a:gradFill flip="none" rotWithShape="1">
              <a:gsLst>
                <a:gs pos="100000">
                  <a:srgbClr val="00A0DB"/>
                </a:gs>
                <a:gs pos="0">
                  <a:srgbClr val="B0C61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09211" y="5752240"/>
            <a:ext cx="2243117" cy="81567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5940151" y="548680"/>
            <a:ext cx="3024337" cy="369332"/>
          </a:xfrm>
          <a:prstGeom prst="rect">
            <a:avLst/>
          </a:prstGeom>
          <a:noFill/>
        </p:spPr>
        <p:txBody>
          <a:bodyPr wrap="square" rtlCol="0">
            <a:spAutoFit/>
          </a:bodyPr>
          <a:lstStyle/>
          <a:p>
            <a:pPr algn="r"/>
            <a:r>
              <a:rPr lang="en-GB" dirty="0" smtClean="0">
                <a:solidFill>
                  <a:srgbClr val="00A0DB"/>
                </a:solidFill>
                <a:latin typeface="Arial Rounded MT Bold" panose="020F0704030504030204" pitchFamily="34" charset="0"/>
              </a:rPr>
              <a:t>@</a:t>
            </a:r>
            <a:r>
              <a:rPr lang="en-GB" dirty="0" err="1" smtClean="0">
                <a:solidFill>
                  <a:srgbClr val="00A0DB"/>
                </a:solidFill>
                <a:latin typeface="Arial Rounded MT Bold" panose="020F0704030504030204" pitchFamily="34" charset="0"/>
              </a:rPr>
              <a:t>HINSouthLondon</a:t>
            </a:r>
            <a:endParaRPr lang="en-GB" dirty="0">
              <a:solidFill>
                <a:srgbClr val="00A0DB"/>
              </a:solidFill>
              <a:latin typeface="Arial Rounded MT Bold" panose="020F0704030504030204" pitchFamily="34" charset="0"/>
            </a:endParaRPr>
          </a:p>
        </p:txBody>
      </p:sp>
      <p:sp>
        <p:nvSpPr>
          <p:cNvPr id="13" name="TextBox 12"/>
          <p:cNvSpPr txBox="1"/>
          <p:nvPr userDrawn="1"/>
        </p:nvSpPr>
        <p:spPr>
          <a:xfrm>
            <a:off x="5940152" y="179348"/>
            <a:ext cx="3096343" cy="369332"/>
          </a:xfrm>
          <a:prstGeom prst="rect">
            <a:avLst/>
          </a:prstGeom>
          <a:noFill/>
        </p:spPr>
        <p:txBody>
          <a:bodyPr wrap="square" rtlCol="0">
            <a:spAutoFit/>
          </a:bodyPr>
          <a:lstStyle/>
          <a:p>
            <a:r>
              <a:rPr lang="en-GB" dirty="0" smtClean="0">
                <a:solidFill>
                  <a:srgbClr val="00A0DB"/>
                </a:solidFill>
                <a:latin typeface="Arial Rounded MT Bold" panose="020F0704030504030204" pitchFamily="34" charset="0"/>
              </a:rPr>
              <a:t>www.hin-southlondon.org</a:t>
            </a:r>
            <a:endParaRPr lang="en-GB" dirty="0">
              <a:solidFill>
                <a:srgbClr val="00A0DB"/>
              </a:solidFill>
              <a:latin typeface="Arial Rounded MT Bold" panose="020F0704030504030204" pitchFamily="34" charset="0"/>
            </a:endParaRPr>
          </a:p>
        </p:txBody>
      </p:sp>
      <p:sp>
        <p:nvSpPr>
          <p:cNvPr id="15" name="Text Placeholder 15"/>
          <p:cNvSpPr>
            <a:spLocks noGrp="1"/>
          </p:cNvSpPr>
          <p:nvPr>
            <p:ph type="body" sz="quarter" idx="10" hasCustomPrompt="1"/>
          </p:nvPr>
        </p:nvSpPr>
        <p:spPr>
          <a:xfrm>
            <a:off x="1332359" y="1484511"/>
            <a:ext cx="4103688" cy="648345"/>
          </a:xfrm>
        </p:spPr>
        <p:txBody>
          <a:bodyPr/>
          <a:lstStyle>
            <a:lvl1pPr marL="0" indent="0">
              <a:buNone/>
              <a:defRPr baseline="0">
                <a:solidFill>
                  <a:schemeClr val="bg1"/>
                </a:solidFill>
                <a:latin typeface="+mj-lt"/>
              </a:defRPr>
            </a:lvl1pPr>
          </a:lstStyle>
          <a:p>
            <a:pPr lvl="0"/>
            <a:r>
              <a:rPr lang="en-GB" dirty="0" smtClean="0"/>
              <a:t>Presentation Title</a:t>
            </a:r>
            <a:endParaRPr lang="en-GB" dirty="0"/>
          </a:p>
        </p:txBody>
      </p:sp>
      <p:sp>
        <p:nvSpPr>
          <p:cNvPr id="16" name="Text Placeholder 15"/>
          <p:cNvSpPr>
            <a:spLocks noGrp="1"/>
          </p:cNvSpPr>
          <p:nvPr>
            <p:ph type="body" sz="quarter" idx="11" hasCustomPrompt="1"/>
          </p:nvPr>
        </p:nvSpPr>
        <p:spPr>
          <a:xfrm>
            <a:off x="1331640" y="4669224"/>
            <a:ext cx="4103688" cy="1080120"/>
          </a:xfrm>
        </p:spPr>
        <p:txBody>
          <a:bodyPr>
            <a:noAutofit/>
          </a:bodyPr>
          <a:lstStyle>
            <a:lvl1pPr marL="0" indent="0">
              <a:buNone/>
              <a:defRPr sz="2400" baseline="0">
                <a:solidFill>
                  <a:schemeClr val="bg1"/>
                </a:solidFill>
                <a:latin typeface="+mj-lt"/>
              </a:defRPr>
            </a:lvl1pPr>
          </a:lstStyle>
          <a:p>
            <a:pPr lvl="0"/>
            <a:r>
              <a:rPr lang="en-GB" dirty="0" smtClean="0"/>
              <a:t>Speaker</a:t>
            </a:r>
          </a:p>
          <a:p>
            <a:pPr lvl="0"/>
            <a:r>
              <a:rPr lang="en-GB" dirty="0" smtClean="0"/>
              <a:t>Role</a:t>
            </a:r>
            <a:endParaRPr lang="en-GB" dirty="0"/>
          </a:p>
        </p:txBody>
      </p:sp>
    </p:spTree>
    <p:extLst>
      <p:ext uri="{BB962C8B-B14F-4D97-AF65-F5344CB8AC3E}">
        <p14:creationId xmlns:p14="http://schemas.microsoft.com/office/powerpoint/2010/main" val="19392097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B0C61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1027"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solidFill>
                  <a:schemeClr val="bg1"/>
                </a:solidFill>
              </a:rPr>
              <a:t>@</a:t>
            </a:r>
            <a:r>
              <a:rPr lang="en-US" sz="1400" dirty="0" err="1" smtClean="0">
                <a:solidFill>
                  <a:schemeClr val="bg1"/>
                </a:solidFill>
              </a:rPr>
              <a:t>HINSouthLondon</a:t>
            </a:r>
            <a:r>
              <a:rPr lang="en-US" sz="1400" dirty="0" smtClean="0">
                <a:solidFill>
                  <a:schemeClr val="bg1"/>
                </a:solidFill>
              </a:rPr>
              <a:t>		</a:t>
            </a:r>
            <a:r>
              <a:rPr lang="en-US" sz="1400" baseline="0" dirty="0" smtClean="0">
                <a:solidFill>
                  <a:schemeClr val="bg1"/>
                </a:solidFill>
              </a:rPr>
              <a:t>    www.hin-southlondon.org</a:t>
            </a:r>
            <a:endParaRPr lang="en-GB" sz="1400" dirty="0">
              <a:solidFill>
                <a:schemeClr val="bg1"/>
              </a:solidFill>
            </a:endParaRPr>
          </a:p>
        </p:txBody>
      </p:sp>
      <p:sp>
        <p:nvSpPr>
          <p:cNvPr id="6" name="Text Placeholder 15"/>
          <p:cNvSpPr>
            <a:spLocks noGrp="1"/>
          </p:cNvSpPr>
          <p:nvPr>
            <p:ph type="body" sz="quarter" idx="10" hasCustomPrompt="1"/>
          </p:nvPr>
        </p:nvSpPr>
        <p:spPr>
          <a:xfrm>
            <a:off x="1907704" y="2780928"/>
            <a:ext cx="5544616" cy="1800200"/>
          </a:xfrm>
        </p:spPr>
        <p:txBody>
          <a:bodyPr/>
          <a:lstStyle>
            <a:lvl1pPr marL="0" indent="0" algn="ctr">
              <a:buNone/>
              <a:defRPr sz="2800" baseline="0">
                <a:solidFill>
                  <a:schemeClr val="bg1"/>
                </a:solidFill>
                <a:latin typeface="+mj-lt"/>
              </a:defRPr>
            </a:lvl1pPr>
          </a:lstStyle>
          <a:p>
            <a:pPr lvl="0"/>
            <a:r>
              <a:rPr lang="en-GB" dirty="0" smtClean="0"/>
              <a:t>Insert text</a:t>
            </a:r>
            <a:endParaRPr lang="en-GB" dirty="0"/>
          </a:p>
        </p:txBody>
      </p:sp>
    </p:spTree>
    <p:extLst>
      <p:ext uri="{BB962C8B-B14F-4D97-AF65-F5344CB8AC3E}">
        <p14:creationId xmlns:p14="http://schemas.microsoft.com/office/powerpoint/2010/main" val="2027410232"/>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www.hin-southlondon.org</a:t>
            </a:r>
            <a:endParaRPr lang="en-GB" sz="1400" dirty="0"/>
          </a:p>
        </p:txBody>
      </p:sp>
    </p:spTree>
    <p:extLst>
      <p:ext uri="{BB962C8B-B14F-4D97-AF65-F5344CB8AC3E}">
        <p14:creationId xmlns:p14="http://schemas.microsoft.com/office/powerpoint/2010/main" val="2091358604"/>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buClr>
                <a:srgbClr val="00A0DB"/>
              </a:buClr>
              <a:defRPr sz="3200">
                <a:solidFill>
                  <a:srgbClr val="2B434E"/>
                </a:solidFill>
              </a:defRPr>
            </a:lvl1pPr>
            <a:lvl2pPr>
              <a:buClr>
                <a:srgbClr val="00A0DB"/>
              </a:buClr>
              <a:defRPr sz="2800">
                <a:solidFill>
                  <a:srgbClr val="2B434E"/>
                </a:solidFill>
              </a:defRPr>
            </a:lvl2pPr>
            <a:lvl3pPr>
              <a:buClr>
                <a:srgbClr val="00A0DB"/>
              </a:buClr>
              <a:defRPr sz="2400">
                <a:solidFill>
                  <a:srgbClr val="2B434E"/>
                </a:solidFill>
              </a:defRPr>
            </a:lvl3pPr>
            <a:lvl4pPr>
              <a:buClr>
                <a:srgbClr val="00A0DB"/>
              </a:buClr>
              <a:defRPr sz="2000">
                <a:solidFill>
                  <a:srgbClr val="2B434E"/>
                </a:solidFill>
              </a:defRPr>
            </a:lvl4pPr>
            <a:lvl5pPr>
              <a:buClr>
                <a:srgbClr val="00A0DB"/>
              </a:buClr>
              <a:defRPr sz="2000">
                <a:solidFill>
                  <a:srgbClr val="2B434E"/>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www.hin-southlondon.org</a:t>
            </a:r>
            <a:endParaRPr lang="en-GB" sz="1400" dirty="0"/>
          </a:p>
        </p:txBody>
      </p:sp>
    </p:spTree>
    <p:extLst>
      <p:ext uri="{BB962C8B-B14F-4D97-AF65-F5344CB8AC3E}">
        <p14:creationId xmlns:p14="http://schemas.microsoft.com/office/powerpoint/2010/main" val="3999359267"/>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www.hin-southlondon.org</a:t>
            </a:r>
            <a:endParaRPr lang="en-GB" sz="1400" dirty="0"/>
          </a:p>
        </p:txBody>
      </p:sp>
    </p:spTree>
    <p:extLst>
      <p:ext uri="{BB962C8B-B14F-4D97-AF65-F5344CB8AC3E}">
        <p14:creationId xmlns:p14="http://schemas.microsoft.com/office/powerpoint/2010/main" val="200905931"/>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2 column text">
    <p:spTree>
      <p:nvGrpSpPr>
        <p:cNvPr id="1" name=""/>
        <p:cNvGrpSpPr/>
        <p:nvPr/>
      </p:nvGrpSpPr>
      <p:grpSpPr>
        <a:xfrm>
          <a:off x="0" y="0"/>
          <a:ext cx="0" cy="0"/>
          <a:chOff x="0" y="0"/>
          <a:chExt cx="0" cy="0"/>
        </a:xfrm>
      </p:grpSpPr>
      <p:sp>
        <p:nvSpPr>
          <p:cNvPr id="27" name="Oval 26"/>
          <p:cNvSpPr/>
          <p:nvPr userDrawn="1"/>
        </p:nvSpPr>
        <p:spPr>
          <a:xfrm>
            <a:off x="1240369" y="2434167"/>
            <a:ext cx="84667" cy="84666"/>
          </a:xfrm>
          <a:prstGeom prst="ellipse">
            <a:avLst/>
          </a:prstGeom>
          <a:solidFill>
            <a:srgbClr val="DDDEDD"/>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8" name="Oval 27"/>
          <p:cNvSpPr/>
          <p:nvPr userDrawn="1"/>
        </p:nvSpPr>
        <p:spPr>
          <a:xfrm>
            <a:off x="990601" y="2434167"/>
            <a:ext cx="84667" cy="84666"/>
          </a:xfrm>
          <a:prstGeom prst="ellipse">
            <a:avLst/>
          </a:prstGeom>
          <a:solidFill>
            <a:srgbClr val="DDDEDD"/>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1111252" y="2434167"/>
            <a:ext cx="84667" cy="84666"/>
          </a:xfrm>
          <a:prstGeom prst="ellipse">
            <a:avLst/>
          </a:prstGeom>
          <a:solidFill>
            <a:srgbClr val="DDDEDD"/>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1370194" y="2434167"/>
            <a:ext cx="84667" cy="84666"/>
          </a:xfrm>
          <a:prstGeom prst="ellipse">
            <a:avLst/>
          </a:prstGeom>
          <a:solidFill>
            <a:srgbClr val="DDDEDD"/>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1509894" y="2434167"/>
            <a:ext cx="84667" cy="84666"/>
          </a:xfrm>
          <a:prstGeom prst="ellipse">
            <a:avLst/>
          </a:prstGeom>
          <a:solidFill>
            <a:srgbClr val="DDDEDD"/>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2" name="Oval 31"/>
          <p:cNvSpPr/>
          <p:nvPr userDrawn="1"/>
        </p:nvSpPr>
        <p:spPr>
          <a:xfrm>
            <a:off x="1643244" y="2434167"/>
            <a:ext cx="84667" cy="84666"/>
          </a:xfrm>
          <a:prstGeom prst="ellipse">
            <a:avLst/>
          </a:prstGeom>
          <a:solidFill>
            <a:srgbClr val="DDDEDD"/>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1879600" y="2232742"/>
            <a:ext cx="6858000" cy="3751668"/>
          </a:xfrm>
          <a:prstGeom prst="rect">
            <a:avLst/>
          </a:prstGeom>
          <a:solidFill>
            <a:srgbClr val="EE9E3F">
              <a:alpha val="20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9E3F"/>
              </a:solidFill>
            </a:endParaRPr>
          </a:p>
        </p:txBody>
      </p:sp>
      <p:sp>
        <p:nvSpPr>
          <p:cNvPr id="21" name="Content Placeholder 2"/>
          <p:cNvSpPr>
            <a:spLocks noGrp="1"/>
          </p:cNvSpPr>
          <p:nvPr>
            <p:ph idx="1" hasCustomPrompt="1"/>
          </p:nvPr>
        </p:nvSpPr>
        <p:spPr>
          <a:xfrm>
            <a:off x="2057400" y="2361474"/>
            <a:ext cx="6488292" cy="327775"/>
          </a:xfrm>
          <a:prstGeom prst="rect">
            <a:avLst/>
          </a:prstGeom>
        </p:spPr>
        <p:txBody>
          <a:bodyPr anchor="ctr">
            <a:noAutofit/>
          </a:bodyPr>
          <a:lstStyle>
            <a:lvl1pPr marL="0" indent="0">
              <a:lnSpc>
                <a:spcPct val="60000"/>
              </a:lnSpc>
              <a:buNone/>
              <a:defRPr sz="1400">
                <a:solidFill>
                  <a:srgbClr val="EE9E3F"/>
                </a:solidFill>
                <a:latin typeface="American Typewriter"/>
                <a:cs typeface="American Typewriter"/>
              </a:defRPr>
            </a:lvl1pPr>
            <a:lvl2pPr marL="628650" indent="-171450">
              <a:buFont typeface="Arial"/>
              <a:buChar char="•"/>
              <a:defRPr sz="1100">
                <a:latin typeface="Verdana"/>
                <a:cs typeface="Verdana"/>
              </a:defRPr>
            </a:lvl2pPr>
            <a:lvl3pPr>
              <a:defRPr sz="1100">
                <a:latin typeface="Verdana"/>
                <a:cs typeface="Verdana"/>
              </a:defRPr>
            </a:lvl3pPr>
            <a:lvl4pPr>
              <a:defRPr sz="1100">
                <a:latin typeface="Verdana"/>
                <a:cs typeface="Verdana"/>
              </a:defRPr>
            </a:lvl4pPr>
            <a:lvl5pPr>
              <a:defRPr sz="1100">
                <a:latin typeface="Verdana"/>
                <a:cs typeface="Verdana"/>
              </a:defRPr>
            </a:lvl5pPr>
          </a:lstStyle>
          <a:p>
            <a:pPr lvl="0"/>
            <a:r>
              <a:rPr lang="en-GB" dirty="0"/>
              <a:t>Subhead</a:t>
            </a:r>
          </a:p>
        </p:txBody>
      </p:sp>
      <p:sp>
        <p:nvSpPr>
          <p:cNvPr id="33" name="Content Placeholder 2"/>
          <p:cNvSpPr>
            <a:spLocks noGrp="1"/>
          </p:cNvSpPr>
          <p:nvPr>
            <p:ph idx="13" hasCustomPrompt="1"/>
          </p:nvPr>
        </p:nvSpPr>
        <p:spPr>
          <a:xfrm>
            <a:off x="2057400" y="2668851"/>
            <a:ext cx="6488292" cy="3052530"/>
          </a:xfrm>
          <a:prstGeom prst="rect">
            <a:avLst/>
          </a:prstGeom>
        </p:spPr>
        <p:txBody>
          <a:bodyPr numCol="2" spcCol="180000">
            <a:normAutofit/>
          </a:bodyPr>
          <a:lstStyle>
            <a:lvl1pPr marL="0" indent="0">
              <a:buFont typeface="Arial"/>
              <a:buNone/>
              <a:defRPr sz="1200">
                <a:latin typeface="Verdana"/>
                <a:cs typeface="Verdana"/>
              </a:defRPr>
            </a:lvl1pPr>
            <a:lvl2pPr marL="628650" indent="-171450">
              <a:buFont typeface="Arial"/>
              <a:buChar char="•"/>
              <a:defRPr sz="1100">
                <a:latin typeface="Verdana"/>
                <a:cs typeface="Verdana"/>
              </a:defRPr>
            </a:lvl2pPr>
            <a:lvl3pPr>
              <a:defRPr sz="1100">
                <a:latin typeface="Verdana"/>
                <a:cs typeface="Verdana"/>
              </a:defRPr>
            </a:lvl3pPr>
            <a:lvl4pPr>
              <a:defRPr sz="1100">
                <a:latin typeface="Verdana"/>
                <a:cs typeface="Verdana"/>
              </a:defRPr>
            </a:lvl4pPr>
            <a:lvl5pPr>
              <a:defRPr sz="1100">
                <a:latin typeface="Verdana"/>
                <a:cs typeface="Verdana"/>
              </a:defRPr>
            </a:lvl5pPr>
          </a:lstStyle>
          <a:p>
            <a:pPr lvl="0"/>
            <a:r>
              <a:rPr lang="en-GB" dirty="0"/>
              <a:t>Text</a:t>
            </a:r>
          </a:p>
        </p:txBody>
      </p:sp>
      <p:sp>
        <p:nvSpPr>
          <p:cNvPr id="13" name="Title 1"/>
          <p:cNvSpPr>
            <a:spLocks noGrp="1"/>
          </p:cNvSpPr>
          <p:nvPr>
            <p:ph type="title"/>
          </p:nvPr>
        </p:nvSpPr>
        <p:spPr>
          <a:xfrm>
            <a:off x="311861" y="1761593"/>
            <a:ext cx="8229600" cy="273171"/>
          </a:xfrm>
          <a:prstGeom prst="rect">
            <a:avLst/>
          </a:prstGeom>
        </p:spPr>
        <p:txBody>
          <a:bodyPr anchor="ctr">
            <a:noAutofit/>
          </a:bodyPr>
          <a:lstStyle>
            <a:lvl1pPr algn="l">
              <a:lnSpc>
                <a:spcPct val="60000"/>
              </a:lnSpc>
              <a:defRPr sz="2000">
                <a:latin typeface="American Typewriter"/>
                <a:cs typeface="American Typewriter"/>
              </a:defRPr>
            </a:lvl1pPr>
          </a:lstStyle>
          <a:p>
            <a:r>
              <a:rPr lang="en-GB" dirty="0"/>
              <a:t>Click to edit Master title style</a:t>
            </a:r>
            <a:endParaRPr lang="en-US" dirty="0"/>
          </a:p>
        </p:txBody>
      </p:sp>
      <p:sp>
        <p:nvSpPr>
          <p:cNvPr id="14" name="Content Placeholder 4"/>
          <p:cNvSpPr>
            <a:spLocks noGrp="1"/>
          </p:cNvSpPr>
          <p:nvPr>
            <p:ph sz="quarter" idx="19" hasCustomPrompt="1"/>
          </p:nvPr>
        </p:nvSpPr>
        <p:spPr>
          <a:xfrm>
            <a:off x="316092" y="2345031"/>
            <a:ext cx="1143000" cy="328612"/>
          </a:xfrm>
          <a:prstGeom prst="rect">
            <a:avLst/>
          </a:prstGeom>
        </p:spPr>
        <p:txBody>
          <a:bodyPr vert="horz"/>
          <a:lstStyle>
            <a:lvl1pPr marL="0" indent="0">
              <a:buNone/>
              <a:defRPr sz="800" baseline="0">
                <a:latin typeface="American Typewriter"/>
                <a:cs typeface="American Typewriter"/>
              </a:defRPr>
            </a:lvl1pPr>
            <a:lvl2pPr>
              <a:defRPr sz="800">
                <a:latin typeface="American Typewriter"/>
                <a:cs typeface="American Typewriter"/>
              </a:defRPr>
            </a:lvl2pPr>
            <a:lvl3pPr>
              <a:defRPr sz="800">
                <a:latin typeface="American Typewriter"/>
                <a:cs typeface="American Typewriter"/>
              </a:defRPr>
            </a:lvl3pPr>
            <a:lvl4pPr>
              <a:defRPr sz="800">
                <a:latin typeface="American Typewriter"/>
                <a:cs typeface="American Typewriter"/>
              </a:defRPr>
            </a:lvl4pPr>
            <a:lvl5pPr>
              <a:defRPr sz="800">
                <a:latin typeface="American Typewriter"/>
                <a:cs typeface="American Typewriter"/>
              </a:defRPr>
            </a:lvl5pPr>
          </a:lstStyle>
          <a:p>
            <a:pPr lvl="0"/>
            <a:r>
              <a:rPr lang="en-GB" dirty="0"/>
              <a:t>E.g. Step 1</a:t>
            </a:r>
            <a:endParaRPr lang="en-US" dirty="0"/>
          </a:p>
        </p:txBody>
      </p:sp>
    </p:spTree>
    <p:extLst>
      <p:ext uri="{BB962C8B-B14F-4D97-AF65-F5344CB8AC3E}">
        <p14:creationId xmlns:p14="http://schemas.microsoft.com/office/powerpoint/2010/main" val="9317170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p:cNvGrpSpPr/>
          <p:nvPr userDrawn="1"/>
        </p:nvGrpSpPr>
        <p:grpSpPr>
          <a:xfrm>
            <a:off x="-2446668" y="-1199375"/>
            <a:ext cx="9289032" cy="9289032"/>
            <a:chOff x="-2446668" y="-1193545"/>
            <a:chExt cx="9289032" cy="9289032"/>
          </a:xfrm>
        </p:grpSpPr>
        <p:sp>
          <p:nvSpPr>
            <p:cNvPr id="8" name="Oval 7"/>
            <p:cNvSpPr/>
            <p:nvPr/>
          </p:nvSpPr>
          <p:spPr>
            <a:xfrm>
              <a:off x="-2446668" y="-1193545"/>
              <a:ext cx="9289032" cy="9289032"/>
            </a:xfrm>
            <a:prstGeom prst="ellipse">
              <a:avLst/>
            </a:prstGeom>
            <a:gradFill flip="none" rotWithShape="1">
              <a:gsLst>
                <a:gs pos="100000">
                  <a:srgbClr val="00A0DB">
                    <a:alpha val="43000"/>
                  </a:srgbClr>
                </a:gs>
                <a:gs pos="0">
                  <a:srgbClr val="B0C61F">
                    <a:alpha val="54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9" name="Oval 8"/>
            <p:cNvSpPr/>
            <p:nvPr/>
          </p:nvSpPr>
          <p:spPr>
            <a:xfrm>
              <a:off x="-2158636" y="-905513"/>
              <a:ext cx="8712968" cy="8712968"/>
            </a:xfrm>
            <a:prstGeom prst="ellipse">
              <a:avLst/>
            </a:prstGeom>
            <a:gradFill flip="none" rotWithShape="1">
              <a:gsLst>
                <a:gs pos="100000">
                  <a:srgbClr val="00A0DB"/>
                </a:gs>
                <a:gs pos="0">
                  <a:srgbClr val="B0C61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pic>
        <p:nvPicPr>
          <p:cNvPr id="10"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75185" y="5753980"/>
            <a:ext cx="2517295" cy="91538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15"/>
          <p:cNvSpPr>
            <a:spLocks noGrp="1"/>
          </p:cNvSpPr>
          <p:nvPr>
            <p:ph type="body" sz="quarter" idx="10" hasCustomPrompt="1"/>
          </p:nvPr>
        </p:nvSpPr>
        <p:spPr>
          <a:xfrm>
            <a:off x="1332359" y="1484511"/>
            <a:ext cx="4103688" cy="648345"/>
          </a:xfrm>
        </p:spPr>
        <p:txBody>
          <a:bodyPr/>
          <a:lstStyle>
            <a:lvl1pPr marL="0" indent="0">
              <a:buNone/>
              <a:defRPr baseline="0">
                <a:solidFill>
                  <a:schemeClr val="bg1"/>
                </a:solidFill>
                <a:latin typeface="+mj-lt"/>
              </a:defRPr>
            </a:lvl1pPr>
          </a:lstStyle>
          <a:p>
            <a:pPr lvl="0"/>
            <a:r>
              <a:rPr lang="en-GB" dirty="0" smtClean="0"/>
              <a:t>Presentation Title</a:t>
            </a:r>
            <a:endParaRPr lang="en-GB" dirty="0"/>
          </a:p>
        </p:txBody>
      </p:sp>
      <p:sp>
        <p:nvSpPr>
          <p:cNvPr id="16" name="Text Placeholder 15"/>
          <p:cNvSpPr>
            <a:spLocks noGrp="1"/>
          </p:cNvSpPr>
          <p:nvPr>
            <p:ph type="body" sz="quarter" idx="11" hasCustomPrompt="1"/>
          </p:nvPr>
        </p:nvSpPr>
        <p:spPr>
          <a:xfrm>
            <a:off x="1331640" y="4669224"/>
            <a:ext cx="4103688" cy="1080120"/>
          </a:xfrm>
        </p:spPr>
        <p:txBody>
          <a:bodyPr>
            <a:noAutofit/>
          </a:bodyPr>
          <a:lstStyle>
            <a:lvl1pPr marL="0" indent="0">
              <a:buNone/>
              <a:defRPr sz="2400" baseline="0">
                <a:solidFill>
                  <a:schemeClr val="bg1"/>
                </a:solidFill>
                <a:latin typeface="+mj-lt"/>
              </a:defRPr>
            </a:lvl1pPr>
          </a:lstStyle>
          <a:p>
            <a:pPr lvl="0"/>
            <a:r>
              <a:rPr lang="en-GB" dirty="0" smtClean="0"/>
              <a:t>Speaker</a:t>
            </a:r>
          </a:p>
          <a:p>
            <a:pPr lvl="0"/>
            <a:r>
              <a:rPr lang="en-GB" dirty="0" smtClean="0"/>
              <a:t>Role</a:t>
            </a:r>
            <a:endParaRPr lang="en-GB" dirty="0"/>
          </a:p>
        </p:txBody>
      </p:sp>
    </p:spTree>
    <p:extLst>
      <p:ext uri="{BB962C8B-B14F-4D97-AF65-F5344CB8AC3E}">
        <p14:creationId xmlns:p14="http://schemas.microsoft.com/office/powerpoint/2010/main" val="2481720013"/>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Clr>
                <a:srgbClr val="00A0DB"/>
              </a:buClr>
              <a:defRPr/>
            </a:lvl1pPr>
            <a:lvl2pPr>
              <a:buClr>
                <a:srgbClr val="00A0DB"/>
              </a:buClr>
              <a:defRPr/>
            </a:lvl2pPr>
            <a:lvl3pPr>
              <a:buClr>
                <a:srgbClr val="00A0DB"/>
              </a:buClr>
              <a:defRPr/>
            </a:lvl3pPr>
            <a:lvl4pPr>
              <a:buClr>
                <a:srgbClr val="00A0DB"/>
              </a:buClr>
              <a:defRPr/>
            </a:lvl4pPr>
            <a:lvl5pPr>
              <a:buClr>
                <a:srgbClr val="00A0D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7"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08304"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959980"/>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2B434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0"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976230"/>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buClr>
                <a:srgbClr val="00A0DB"/>
              </a:buClr>
              <a:defRPr sz="2800"/>
            </a:lvl1pPr>
            <a:lvl2pPr>
              <a:buClr>
                <a:srgbClr val="00A0DB"/>
              </a:buClr>
              <a:defRPr sz="2400"/>
            </a:lvl2pPr>
            <a:lvl3pPr>
              <a:buClr>
                <a:srgbClr val="00A0DB"/>
              </a:buClr>
              <a:defRPr sz="2000"/>
            </a:lvl3pPr>
            <a:lvl4pPr>
              <a:buClr>
                <a:srgbClr val="00A0DB"/>
              </a:buClr>
              <a:defRPr sz="1800"/>
            </a:lvl4pPr>
            <a:lvl5pPr>
              <a:buClr>
                <a:srgbClr val="00A0DB"/>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buClr>
                <a:srgbClr val="00A0DB"/>
              </a:buClr>
              <a:defRPr sz="2800"/>
            </a:lvl1pPr>
            <a:lvl2pPr>
              <a:buClr>
                <a:srgbClr val="00A0DB"/>
              </a:buClr>
              <a:defRPr sz="2400"/>
            </a:lvl2pPr>
            <a:lvl3pPr>
              <a:buClr>
                <a:srgbClr val="00A0DB"/>
              </a:buClr>
              <a:defRPr sz="2000"/>
            </a:lvl3pPr>
            <a:lvl4pPr>
              <a:buClr>
                <a:srgbClr val="00A0DB"/>
              </a:buClr>
              <a:defRPr sz="1800"/>
            </a:lvl4pPr>
            <a:lvl5pPr>
              <a:buClr>
                <a:srgbClr val="00A0DB"/>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916954"/>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userDrawn="1"/>
        </p:nvGrpSpPr>
        <p:grpSpPr>
          <a:xfrm>
            <a:off x="1690265" y="169414"/>
            <a:ext cx="5787887" cy="5787887"/>
            <a:chOff x="-2446668" y="-1193545"/>
            <a:chExt cx="9289032" cy="9289032"/>
          </a:xfrm>
        </p:grpSpPr>
        <p:sp>
          <p:nvSpPr>
            <p:cNvPr id="16" name="Oval 15"/>
            <p:cNvSpPr/>
            <p:nvPr/>
          </p:nvSpPr>
          <p:spPr>
            <a:xfrm>
              <a:off x="-2446668" y="-1193545"/>
              <a:ext cx="9289032" cy="9289032"/>
            </a:xfrm>
            <a:prstGeom prst="ellipse">
              <a:avLst/>
            </a:prstGeom>
            <a:gradFill flip="none" rotWithShape="1">
              <a:gsLst>
                <a:gs pos="100000">
                  <a:srgbClr val="00A0DB">
                    <a:alpha val="43000"/>
                  </a:srgbClr>
                </a:gs>
                <a:gs pos="0">
                  <a:srgbClr val="B0C61F">
                    <a:alpha val="54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7" name="Oval 16"/>
            <p:cNvSpPr/>
            <p:nvPr/>
          </p:nvSpPr>
          <p:spPr>
            <a:xfrm>
              <a:off x="-2158636" y="-905513"/>
              <a:ext cx="8712968" cy="8712968"/>
            </a:xfrm>
            <a:prstGeom prst="ellipse">
              <a:avLst/>
            </a:prstGeom>
            <a:gradFill flip="none" rotWithShape="1">
              <a:gsLst>
                <a:gs pos="100000">
                  <a:srgbClr val="00A0DB"/>
                </a:gs>
                <a:gs pos="0">
                  <a:srgbClr val="B0C61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
        <p:nvSpPr>
          <p:cNvPr id="10" name="Text Placeholder 15"/>
          <p:cNvSpPr>
            <a:spLocks noGrp="1"/>
          </p:cNvSpPr>
          <p:nvPr>
            <p:ph type="body" sz="quarter" idx="10" hasCustomPrompt="1"/>
          </p:nvPr>
        </p:nvSpPr>
        <p:spPr>
          <a:xfrm>
            <a:off x="2856018" y="2780928"/>
            <a:ext cx="3456384" cy="792088"/>
          </a:xfrm>
        </p:spPr>
        <p:txBody>
          <a:bodyPr/>
          <a:lstStyle>
            <a:lvl1pPr marL="0" indent="0" algn="ctr">
              <a:buNone/>
              <a:defRPr sz="2800" baseline="0">
                <a:solidFill>
                  <a:schemeClr val="bg1"/>
                </a:solidFill>
                <a:latin typeface="+mj-lt"/>
              </a:defRPr>
            </a:lvl1pPr>
          </a:lstStyle>
          <a:p>
            <a:pPr lvl="0"/>
            <a:r>
              <a:rPr lang="en-GB" dirty="0" smtClean="0"/>
              <a:t>Section title/quote</a:t>
            </a:r>
            <a:endParaRPr lang="en-GB" dirty="0"/>
          </a:p>
        </p:txBody>
      </p:sp>
    </p:spTree>
    <p:extLst>
      <p:ext uri="{BB962C8B-B14F-4D97-AF65-F5344CB8AC3E}">
        <p14:creationId xmlns:p14="http://schemas.microsoft.com/office/powerpoint/2010/main" val="4109100774"/>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userDrawn="1"/>
        </p:nvGrpSpPr>
        <p:grpSpPr>
          <a:xfrm>
            <a:off x="1690265" y="169414"/>
            <a:ext cx="5787887" cy="5787887"/>
            <a:chOff x="-2446668" y="-1193545"/>
            <a:chExt cx="9289032" cy="9289032"/>
          </a:xfrm>
        </p:grpSpPr>
        <p:sp>
          <p:nvSpPr>
            <p:cNvPr id="16" name="Oval 15"/>
            <p:cNvSpPr/>
            <p:nvPr/>
          </p:nvSpPr>
          <p:spPr>
            <a:xfrm>
              <a:off x="-2446668" y="-1193545"/>
              <a:ext cx="9289032" cy="9289032"/>
            </a:xfrm>
            <a:prstGeom prst="ellipse">
              <a:avLst/>
            </a:prstGeom>
            <a:gradFill flip="none" rotWithShape="1">
              <a:gsLst>
                <a:gs pos="100000">
                  <a:srgbClr val="00A0DB">
                    <a:alpha val="43000"/>
                  </a:srgbClr>
                </a:gs>
                <a:gs pos="0">
                  <a:srgbClr val="19B6CD">
                    <a:alpha val="66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7" name="Oval 16"/>
            <p:cNvSpPr/>
            <p:nvPr/>
          </p:nvSpPr>
          <p:spPr>
            <a:xfrm>
              <a:off x="-2158636" y="-905513"/>
              <a:ext cx="8712968" cy="8712968"/>
            </a:xfrm>
            <a:prstGeom prst="ellipse">
              <a:avLst/>
            </a:prstGeom>
            <a:gradFill flip="none" rotWithShape="1">
              <a:gsLst>
                <a:gs pos="100000">
                  <a:srgbClr val="00A0DB"/>
                </a:gs>
                <a:gs pos="0">
                  <a:srgbClr val="19B6C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
        <p:nvSpPr>
          <p:cNvPr id="11" name="Text Placeholder 15"/>
          <p:cNvSpPr>
            <a:spLocks noGrp="1"/>
          </p:cNvSpPr>
          <p:nvPr>
            <p:ph type="body" sz="quarter" idx="10" hasCustomPrompt="1"/>
          </p:nvPr>
        </p:nvSpPr>
        <p:spPr>
          <a:xfrm>
            <a:off x="2856018" y="2780928"/>
            <a:ext cx="3456384" cy="792088"/>
          </a:xfrm>
        </p:spPr>
        <p:txBody>
          <a:bodyPr/>
          <a:lstStyle>
            <a:lvl1pPr marL="0" indent="0" algn="ctr">
              <a:buNone/>
              <a:defRPr sz="2800" baseline="0">
                <a:solidFill>
                  <a:schemeClr val="bg1"/>
                </a:solidFill>
                <a:latin typeface="+mj-lt"/>
              </a:defRPr>
            </a:lvl1pPr>
          </a:lstStyle>
          <a:p>
            <a:pPr lvl="0"/>
            <a:r>
              <a:rPr lang="en-GB" dirty="0" smtClean="0"/>
              <a:t>Section title/quote</a:t>
            </a:r>
            <a:endParaRPr lang="en-GB" dirty="0"/>
          </a:p>
        </p:txBody>
      </p:sp>
    </p:spTree>
    <p:extLst>
      <p:ext uri="{BB962C8B-B14F-4D97-AF65-F5344CB8AC3E}">
        <p14:creationId xmlns:p14="http://schemas.microsoft.com/office/powerpoint/2010/main" val="242529579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00A0D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4"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solidFill>
                  <a:schemeClr val="bg1"/>
                </a:solidFill>
              </a:rPr>
              <a:t>@</a:t>
            </a:r>
            <a:r>
              <a:rPr lang="en-US" sz="1400" dirty="0" err="1" smtClean="0">
                <a:solidFill>
                  <a:schemeClr val="bg1"/>
                </a:solidFill>
              </a:rPr>
              <a:t>HINSouthLondon</a:t>
            </a:r>
            <a:r>
              <a:rPr lang="en-US" sz="1400" dirty="0" smtClean="0">
                <a:solidFill>
                  <a:schemeClr val="bg1"/>
                </a:solidFill>
              </a:rPr>
              <a:t>		</a:t>
            </a:r>
            <a:r>
              <a:rPr lang="en-US" sz="1400" baseline="0" dirty="0" smtClean="0">
                <a:solidFill>
                  <a:schemeClr val="bg1"/>
                </a:solidFill>
              </a:rPr>
              <a:t>    www.hin-southlondon.org</a:t>
            </a:r>
            <a:endParaRPr lang="en-GB" sz="1400" dirty="0">
              <a:solidFill>
                <a:schemeClr val="bg1"/>
              </a:solidFill>
            </a:endParaRPr>
          </a:p>
        </p:txBody>
      </p:sp>
      <p:sp>
        <p:nvSpPr>
          <p:cNvPr id="8" name="Text Placeholder 15"/>
          <p:cNvSpPr>
            <a:spLocks noGrp="1"/>
          </p:cNvSpPr>
          <p:nvPr>
            <p:ph type="body" sz="quarter" idx="10" hasCustomPrompt="1"/>
          </p:nvPr>
        </p:nvSpPr>
        <p:spPr>
          <a:xfrm>
            <a:off x="1907704" y="2780928"/>
            <a:ext cx="5544616" cy="1800200"/>
          </a:xfrm>
        </p:spPr>
        <p:txBody>
          <a:bodyPr/>
          <a:lstStyle>
            <a:lvl1pPr marL="0" indent="0" algn="ctr">
              <a:buNone/>
              <a:defRPr sz="2800" baseline="0">
                <a:solidFill>
                  <a:schemeClr val="bg1"/>
                </a:solidFill>
                <a:latin typeface="+mj-lt"/>
              </a:defRPr>
            </a:lvl1pPr>
          </a:lstStyle>
          <a:p>
            <a:pPr lvl="0"/>
            <a:r>
              <a:rPr lang="en-GB" dirty="0" smtClean="0"/>
              <a:t>Insert text</a:t>
            </a:r>
            <a:endParaRPr lang="en-GB" dirty="0"/>
          </a:p>
        </p:txBody>
      </p:sp>
    </p:spTree>
    <p:extLst>
      <p:ext uri="{BB962C8B-B14F-4D97-AF65-F5344CB8AC3E}">
        <p14:creationId xmlns:p14="http://schemas.microsoft.com/office/powerpoint/2010/main" val="958480"/>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userDrawn="1"/>
        </p:nvGrpSpPr>
        <p:grpSpPr>
          <a:xfrm>
            <a:off x="1690265" y="169414"/>
            <a:ext cx="5787887" cy="5787887"/>
            <a:chOff x="-2446668" y="-1193545"/>
            <a:chExt cx="9289032" cy="9289032"/>
          </a:xfrm>
        </p:grpSpPr>
        <p:sp>
          <p:nvSpPr>
            <p:cNvPr id="16" name="Oval 15"/>
            <p:cNvSpPr/>
            <p:nvPr/>
          </p:nvSpPr>
          <p:spPr>
            <a:xfrm>
              <a:off x="-2446668" y="-1193545"/>
              <a:ext cx="9289032" cy="9289032"/>
            </a:xfrm>
            <a:prstGeom prst="ellipse">
              <a:avLst/>
            </a:prstGeom>
            <a:gradFill flip="none" rotWithShape="1">
              <a:gsLst>
                <a:gs pos="100000">
                  <a:srgbClr val="88C75F">
                    <a:alpha val="66000"/>
                  </a:srgbClr>
                </a:gs>
                <a:gs pos="0">
                  <a:srgbClr val="B0C61F">
                    <a:alpha val="66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7" name="Oval 16"/>
            <p:cNvSpPr/>
            <p:nvPr/>
          </p:nvSpPr>
          <p:spPr>
            <a:xfrm>
              <a:off x="-2158636" y="-905513"/>
              <a:ext cx="8712968" cy="8712968"/>
            </a:xfrm>
            <a:prstGeom prst="ellipse">
              <a:avLst/>
            </a:prstGeom>
            <a:gradFill flip="none" rotWithShape="1">
              <a:gsLst>
                <a:gs pos="100000">
                  <a:srgbClr val="88C75F"/>
                </a:gs>
                <a:gs pos="0">
                  <a:srgbClr val="B0C61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
        <p:nvSpPr>
          <p:cNvPr id="10" name="Text Placeholder 15"/>
          <p:cNvSpPr>
            <a:spLocks noGrp="1"/>
          </p:cNvSpPr>
          <p:nvPr>
            <p:ph type="body" sz="quarter" idx="10" hasCustomPrompt="1"/>
          </p:nvPr>
        </p:nvSpPr>
        <p:spPr>
          <a:xfrm>
            <a:off x="2856018" y="2780928"/>
            <a:ext cx="3456384" cy="792088"/>
          </a:xfrm>
        </p:spPr>
        <p:txBody>
          <a:bodyPr/>
          <a:lstStyle>
            <a:lvl1pPr marL="0" indent="0" algn="ctr">
              <a:buNone/>
              <a:defRPr sz="2800" baseline="0">
                <a:solidFill>
                  <a:schemeClr val="bg1"/>
                </a:solidFill>
                <a:latin typeface="+mj-lt"/>
              </a:defRPr>
            </a:lvl1pPr>
          </a:lstStyle>
          <a:p>
            <a:pPr lvl="0"/>
            <a:r>
              <a:rPr lang="en-GB" dirty="0" smtClean="0"/>
              <a:t>Section title/quote</a:t>
            </a:r>
            <a:endParaRPr lang="en-GB" dirty="0"/>
          </a:p>
        </p:txBody>
      </p:sp>
    </p:spTree>
    <p:extLst>
      <p:ext uri="{BB962C8B-B14F-4D97-AF65-F5344CB8AC3E}">
        <p14:creationId xmlns:p14="http://schemas.microsoft.com/office/powerpoint/2010/main" val="2687797381"/>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userDrawn="1"/>
        </p:nvGrpSpPr>
        <p:grpSpPr>
          <a:xfrm>
            <a:off x="1665289" y="169414"/>
            <a:ext cx="5837841" cy="5837841"/>
            <a:chOff x="-2446668" y="-1193545"/>
            <a:chExt cx="9289032" cy="9289032"/>
          </a:xfrm>
        </p:grpSpPr>
        <p:sp>
          <p:nvSpPr>
            <p:cNvPr id="10" name="Oval 9"/>
            <p:cNvSpPr/>
            <p:nvPr/>
          </p:nvSpPr>
          <p:spPr>
            <a:xfrm>
              <a:off x="-2446668" y="-1193545"/>
              <a:ext cx="9289032" cy="9289032"/>
            </a:xfrm>
            <a:prstGeom prst="ellipse">
              <a:avLst/>
            </a:prstGeom>
            <a:gradFill flip="none" rotWithShape="1">
              <a:gsLst>
                <a:gs pos="100000">
                  <a:srgbClr val="00A0DB">
                    <a:alpha val="59000"/>
                  </a:srgbClr>
                </a:gs>
                <a:gs pos="0">
                  <a:srgbClr val="009F92">
                    <a:alpha val="62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Oval 10"/>
            <p:cNvSpPr/>
            <p:nvPr/>
          </p:nvSpPr>
          <p:spPr>
            <a:xfrm>
              <a:off x="-2158636" y="-905513"/>
              <a:ext cx="8712968" cy="8712968"/>
            </a:xfrm>
            <a:prstGeom prst="ellipse">
              <a:avLst/>
            </a:prstGeom>
            <a:gradFill flip="none" rotWithShape="1">
              <a:gsLst>
                <a:gs pos="100000">
                  <a:srgbClr val="00A0DB"/>
                </a:gs>
                <a:gs pos="0">
                  <a:srgbClr val="009F9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
        <p:nvSpPr>
          <p:cNvPr id="12" name="Text Placeholder 15"/>
          <p:cNvSpPr>
            <a:spLocks noGrp="1"/>
          </p:cNvSpPr>
          <p:nvPr>
            <p:ph type="body" sz="quarter" idx="10" hasCustomPrompt="1"/>
          </p:nvPr>
        </p:nvSpPr>
        <p:spPr>
          <a:xfrm>
            <a:off x="2856018" y="2780928"/>
            <a:ext cx="3456384" cy="792088"/>
          </a:xfrm>
        </p:spPr>
        <p:txBody>
          <a:bodyPr/>
          <a:lstStyle>
            <a:lvl1pPr marL="0" indent="0" algn="ctr">
              <a:buNone/>
              <a:defRPr sz="2800" baseline="0">
                <a:solidFill>
                  <a:schemeClr val="bg1"/>
                </a:solidFill>
                <a:latin typeface="+mj-lt"/>
              </a:defRPr>
            </a:lvl1pPr>
          </a:lstStyle>
          <a:p>
            <a:pPr lvl="0"/>
            <a:r>
              <a:rPr lang="en-GB" dirty="0" smtClean="0"/>
              <a:t>Section title/quote</a:t>
            </a:r>
            <a:endParaRPr lang="en-GB" dirty="0"/>
          </a:p>
        </p:txBody>
      </p:sp>
    </p:spTree>
    <p:extLst>
      <p:ext uri="{BB962C8B-B14F-4D97-AF65-F5344CB8AC3E}">
        <p14:creationId xmlns:p14="http://schemas.microsoft.com/office/powerpoint/2010/main" val="2593910316"/>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userDrawn="1"/>
        </p:nvGrpSpPr>
        <p:grpSpPr>
          <a:xfrm>
            <a:off x="1690265" y="169414"/>
            <a:ext cx="5787887" cy="5787887"/>
            <a:chOff x="-2446668" y="-1193545"/>
            <a:chExt cx="9289032" cy="9289032"/>
          </a:xfrm>
        </p:grpSpPr>
        <p:sp>
          <p:nvSpPr>
            <p:cNvPr id="16" name="Oval 15"/>
            <p:cNvSpPr/>
            <p:nvPr/>
          </p:nvSpPr>
          <p:spPr>
            <a:xfrm>
              <a:off x="-2446668" y="-1193545"/>
              <a:ext cx="9289032" cy="9289032"/>
            </a:xfrm>
            <a:prstGeom prst="ellipse">
              <a:avLst/>
            </a:prstGeom>
            <a:gradFill flip="none" rotWithShape="1">
              <a:gsLst>
                <a:gs pos="100000">
                  <a:srgbClr val="00A0DB">
                    <a:alpha val="29000"/>
                  </a:srgbClr>
                </a:gs>
                <a:gs pos="0">
                  <a:srgbClr val="492F92">
                    <a:alpha val="61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7" name="Oval 16"/>
            <p:cNvSpPr/>
            <p:nvPr/>
          </p:nvSpPr>
          <p:spPr>
            <a:xfrm>
              <a:off x="-2158636" y="-905513"/>
              <a:ext cx="8712968" cy="8712968"/>
            </a:xfrm>
            <a:prstGeom prst="ellipse">
              <a:avLst/>
            </a:prstGeom>
            <a:gradFill flip="none" rotWithShape="1">
              <a:gsLst>
                <a:gs pos="100000">
                  <a:srgbClr val="00A0DB"/>
                </a:gs>
                <a:gs pos="0">
                  <a:srgbClr val="492F9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
        <p:nvSpPr>
          <p:cNvPr id="10" name="Text Placeholder 15"/>
          <p:cNvSpPr>
            <a:spLocks noGrp="1"/>
          </p:cNvSpPr>
          <p:nvPr>
            <p:ph type="body" sz="quarter" idx="10" hasCustomPrompt="1"/>
          </p:nvPr>
        </p:nvSpPr>
        <p:spPr>
          <a:xfrm>
            <a:off x="2856018" y="2780928"/>
            <a:ext cx="3456384" cy="792088"/>
          </a:xfrm>
        </p:spPr>
        <p:txBody>
          <a:bodyPr/>
          <a:lstStyle>
            <a:lvl1pPr marL="0" indent="0" algn="ctr">
              <a:buNone/>
              <a:defRPr sz="2800" baseline="0">
                <a:solidFill>
                  <a:schemeClr val="bg1"/>
                </a:solidFill>
                <a:latin typeface="+mj-lt"/>
              </a:defRPr>
            </a:lvl1pPr>
          </a:lstStyle>
          <a:p>
            <a:pPr lvl="0"/>
            <a:r>
              <a:rPr lang="en-GB" dirty="0" smtClean="0"/>
              <a:t>Section title/quote</a:t>
            </a:r>
            <a:endParaRPr lang="en-GB" dirty="0"/>
          </a:p>
        </p:txBody>
      </p:sp>
    </p:spTree>
    <p:extLst>
      <p:ext uri="{BB962C8B-B14F-4D97-AF65-F5344CB8AC3E}">
        <p14:creationId xmlns:p14="http://schemas.microsoft.com/office/powerpoint/2010/main" val="1922094842"/>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B0C61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1027"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457200" y="1600200"/>
            <a:ext cx="8229600" cy="452596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marL="1828800" indent="-457200">
              <a:buClr>
                <a:schemeClr val="bg1"/>
              </a:buClr>
              <a:buFont typeface="+mj-lt"/>
              <a:buAutoNum type="arabicPeriod"/>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91278487"/>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00A0D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4"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457200" y="1600200"/>
            <a:ext cx="8229600" cy="452596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marL="1828800" indent="-457200">
              <a:buClr>
                <a:schemeClr val="bg1"/>
              </a:buClr>
              <a:buFont typeface="+mj-lt"/>
              <a:buAutoNum type="arabicPeriod"/>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385380929"/>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09F9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3"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457200" y="1600200"/>
            <a:ext cx="8229600" cy="452596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marL="1828800" indent="-457200">
              <a:buClr>
                <a:schemeClr val="bg1"/>
              </a:buClr>
              <a:buFont typeface="+mj-lt"/>
              <a:buAutoNum type="arabicPeriod"/>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146992815"/>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19B6C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3"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457200" y="1600200"/>
            <a:ext cx="8229600" cy="452596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marL="1828800" indent="-457200">
              <a:buClr>
                <a:schemeClr val="bg1"/>
              </a:buClr>
              <a:buFont typeface="+mj-lt"/>
              <a:buAutoNum type="arabicPeriod"/>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30742996"/>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8C75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3"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457200" y="1600200"/>
            <a:ext cx="8229600" cy="452596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marL="1828800" indent="-457200">
              <a:buClr>
                <a:schemeClr val="bg1"/>
              </a:buClr>
              <a:buFont typeface="+mj-lt"/>
              <a:buAutoNum type="arabicPeriod"/>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42213677"/>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rgbClr val="492F9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3"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457200" y="1600200"/>
            <a:ext cx="8229600" cy="452596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marL="1828800" indent="-457200">
              <a:buClr>
                <a:schemeClr val="bg1"/>
              </a:buClr>
              <a:buFont typeface="+mj-lt"/>
              <a:buAutoNum type="arabicPeriod"/>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988227039"/>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00A0DB"/>
              </a:buClr>
              <a:defRPr sz="2400"/>
            </a:lvl1pPr>
            <a:lvl2pPr>
              <a:buClr>
                <a:srgbClr val="00A0DB"/>
              </a:buClr>
              <a:defRPr sz="2000"/>
            </a:lvl2pPr>
            <a:lvl3pPr>
              <a:buClr>
                <a:srgbClr val="00A0DB"/>
              </a:buClr>
              <a:defRPr sz="1800"/>
            </a:lvl3pPr>
            <a:lvl4pPr>
              <a:buClr>
                <a:srgbClr val="00A0DB"/>
              </a:buClr>
              <a:defRPr sz="1600"/>
            </a:lvl4pPr>
            <a:lvl5pPr>
              <a:buClr>
                <a:srgbClr val="00A0DB"/>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Clr>
                <a:srgbClr val="00A0DB"/>
              </a:buClr>
              <a:defRPr sz="2400"/>
            </a:lvl1pPr>
            <a:lvl2pPr>
              <a:buClr>
                <a:srgbClr val="00A0DB"/>
              </a:buClr>
              <a:defRPr sz="2000"/>
            </a:lvl2pPr>
            <a:lvl3pPr>
              <a:buClr>
                <a:srgbClr val="00A0DB"/>
              </a:buClr>
              <a:defRPr sz="1800"/>
            </a:lvl3pPr>
            <a:lvl4pPr>
              <a:buClr>
                <a:srgbClr val="00A0DB"/>
              </a:buClr>
              <a:defRPr sz="1600"/>
            </a:lvl4pPr>
            <a:lvl5pPr>
              <a:buClr>
                <a:srgbClr val="00A0DB"/>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0"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34651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09F9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3"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solidFill>
                  <a:schemeClr val="bg1"/>
                </a:solidFill>
              </a:rPr>
              <a:t>@</a:t>
            </a:r>
            <a:r>
              <a:rPr lang="en-US" sz="1400" dirty="0" err="1" smtClean="0">
                <a:solidFill>
                  <a:schemeClr val="bg1"/>
                </a:solidFill>
              </a:rPr>
              <a:t>HINSouthLondon</a:t>
            </a:r>
            <a:r>
              <a:rPr lang="en-US" sz="1400" dirty="0" smtClean="0">
                <a:solidFill>
                  <a:schemeClr val="bg1"/>
                </a:solidFill>
              </a:rPr>
              <a:t>		</a:t>
            </a:r>
            <a:r>
              <a:rPr lang="en-US" sz="1400" baseline="0" dirty="0" smtClean="0">
                <a:solidFill>
                  <a:schemeClr val="bg1"/>
                </a:solidFill>
              </a:rPr>
              <a:t>    www.hin-southlondon.org</a:t>
            </a:r>
            <a:endParaRPr lang="en-GB" sz="1400" dirty="0">
              <a:solidFill>
                <a:schemeClr val="bg1"/>
              </a:solidFill>
            </a:endParaRPr>
          </a:p>
        </p:txBody>
      </p:sp>
      <p:sp>
        <p:nvSpPr>
          <p:cNvPr id="6" name="Text Placeholder 15"/>
          <p:cNvSpPr>
            <a:spLocks noGrp="1"/>
          </p:cNvSpPr>
          <p:nvPr>
            <p:ph type="body" sz="quarter" idx="10" hasCustomPrompt="1"/>
          </p:nvPr>
        </p:nvSpPr>
        <p:spPr>
          <a:xfrm>
            <a:off x="1907704" y="2780928"/>
            <a:ext cx="5544616" cy="1800200"/>
          </a:xfrm>
        </p:spPr>
        <p:txBody>
          <a:bodyPr/>
          <a:lstStyle>
            <a:lvl1pPr marL="0" indent="0" algn="ctr">
              <a:buNone/>
              <a:defRPr sz="2800" baseline="0">
                <a:solidFill>
                  <a:schemeClr val="bg1"/>
                </a:solidFill>
                <a:latin typeface="+mj-lt"/>
              </a:defRPr>
            </a:lvl1pPr>
          </a:lstStyle>
          <a:p>
            <a:pPr lvl="0"/>
            <a:r>
              <a:rPr lang="en-GB" dirty="0" smtClean="0"/>
              <a:t>Insert text</a:t>
            </a:r>
            <a:endParaRPr lang="en-GB" dirty="0"/>
          </a:p>
        </p:txBody>
      </p:sp>
    </p:spTree>
    <p:extLst>
      <p:ext uri="{BB962C8B-B14F-4D97-AF65-F5344CB8AC3E}">
        <p14:creationId xmlns:p14="http://schemas.microsoft.com/office/powerpoint/2010/main" val="3800538181"/>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pic>
        <p:nvPicPr>
          <p:cNvPr id="6"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526717"/>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519166"/>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buClr>
                <a:srgbClr val="00A0DB"/>
              </a:buClr>
              <a:defRPr sz="3200">
                <a:solidFill>
                  <a:srgbClr val="2B434E"/>
                </a:solidFill>
              </a:defRPr>
            </a:lvl1pPr>
            <a:lvl2pPr>
              <a:buClr>
                <a:srgbClr val="00A0DB"/>
              </a:buClr>
              <a:defRPr sz="2800">
                <a:solidFill>
                  <a:srgbClr val="2B434E"/>
                </a:solidFill>
              </a:defRPr>
            </a:lvl2pPr>
            <a:lvl3pPr>
              <a:buClr>
                <a:srgbClr val="00A0DB"/>
              </a:buClr>
              <a:defRPr sz="2400">
                <a:solidFill>
                  <a:srgbClr val="2B434E"/>
                </a:solidFill>
              </a:defRPr>
            </a:lvl3pPr>
            <a:lvl4pPr>
              <a:buClr>
                <a:srgbClr val="00A0DB"/>
              </a:buClr>
              <a:defRPr sz="2000">
                <a:solidFill>
                  <a:srgbClr val="2B434E"/>
                </a:solidFill>
              </a:defRPr>
            </a:lvl4pPr>
            <a:lvl5pPr>
              <a:buClr>
                <a:srgbClr val="00A0DB"/>
              </a:buClr>
              <a:defRPr sz="2000">
                <a:solidFill>
                  <a:srgbClr val="2B434E"/>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91348"/>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470938"/>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Full width, single column">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323850" y="1493253"/>
            <a:ext cx="8388350" cy="3743325"/>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ext Placeholder 10"/>
          <p:cNvSpPr>
            <a:spLocks noGrp="1"/>
          </p:cNvSpPr>
          <p:nvPr>
            <p:ph type="body" sz="quarter" idx="14"/>
          </p:nvPr>
        </p:nvSpPr>
        <p:spPr>
          <a:xfrm>
            <a:off x="323528" y="836712"/>
            <a:ext cx="8208912" cy="433388"/>
          </a:xfrm>
        </p:spPr>
        <p:txBody>
          <a:bodyPr/>
          <a:lstStyle>
            <a:lvl1pPr marL="0" indent="0">
              <a:buNone/>
              <a:defRPr baseline="0">
                <a:solidFill>
                  <a:srgbClr val="00A9CD"/>
                </a:solidFill>
              </a:defRPr>
            </a:lvl1pPr>
            <a:lvl2pPr marL="216000" indent="0">
              <a:buNone/>
              <a:defRPr/>
            </a:lvl2pPr>
            <a:lvl3pPr marL="468000" indent="0">
              <a:buNone/>
              <a:defRPr/>
            </a:lvl3pPr>
            <a:lvl4pPr marL="648000" indent="0">
              <a:buNone/>
              <a:defRPr/>
            </a:lvl4pPr>
            <a:lvl5pPr marL="828000" indent="0">
              <a:buNone/>
              <a:defRPr/>
            </a:lvl5pPr>
          </a:lstStyle>
          <a:p>
            <a:pPr lvl="0"/>
            <a:r>
              <a:rPr lang="en-GB" smtClean="0"/>
              <a:t>Click to edit Master text styles</a:t>
            </a:r>
          </a:p>
        </p:txBody>
      </p:sp>
      <p:sp>
        <p:nvSpPr>
          <p:cNvPr id="11" name="Rectangle 2"/>
          <p:cNvSpPr>
            <a:spLocks noGrp="1" noChangeArrowheads="1"/>
          </p:cNvSpPr>
          <p:nvPr>
            <p:ph type="title"/>
          </p:nvPr>
        </p:nvSpPr>
        <p:spPr bwMode="auto">
          <a:xfrm>
            <a:off x="323850" y="290515"/>
            <a:ext cx="8229600" cy="54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GB" dirty="0"/>
              <a:t>Click to edit Master title</a:t>
            </a:r>
          </a:p>
        </p:txBody>
      </p:sp>
    </p:spTree>
    <p:extLst>
      <p:ext uri="{BB962C8B-B14F-4D97-AF65-F5344CB8AC3E}">
        <p14:creationId xmlns:p14="http://schemas.microsoft.com/office/powerpoint/2010/main" val="21032583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974" y="300400"/>
            <a:ext cx="8229600" cy="634082"/>
          </a:xfrm>
        </p:spPr>
        <p:txBody>
          <a:bodyPr/>
          <a:lstStyle>
            <a:lvl1pPr>
              <a:defRPr baseline="0"/>
            </a:lvl1pPr>
          </a:lstStyle>
          <a:p>
            <a:r>
              <a:rPr lang="en-GB" dirty="0" smtClean="0"/>
              <a:t>Impact</a:t>
            </a:r>
            <a:endParaRPr lang="en-GB" dirty="0"/>
          </a:p>
        </p:txBody>
      </p:sp>
      <p:pic>
        <p:nvPicPr>
          <p:cNvPr id="6"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userDrawn="1"/>
        </p:nvSpPr>
        <p:spPr>
          <a:xfrm>
            <a:off x="479974" y="6253459"/>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www.hin-southlondon.org</a:t>
            </a:r>
            <a:endParaRPr lang="en-GB" sz="1400" dirty="0"/>
          </a:p>
        </p:txBody>
      </p:sp>
      <p:sp>
        <p:nvSpPr>
          <p:cNvPr id="20" name="TextBox 19"/>
          <p:cNvSpPr txBox="1"/>
          <p:nvPr userDrawn="1"/>
        </p:nvSpPr>
        <p:spPr>
          <a:xfrm>
            <a:off x="424525" y="1331940"/>
            <a:ext cx="4461598" cy="2831544"/>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rgbClr val="2B434E"/>
                </a:solidFill>
                <a:latin typeface="Arial Rounded MT Bold"/>
              </a:rPr>
              <a:t>Improvements in</a:t>
            </a:r>
          </a:p>
          <a:p>
            <a:pPr marL="742950" lvl="1" indent="-285750">
              <a:buFont typeface="Arial" panose="020B0604020202020204" pitchFamily="34" charset="0"/>
              <a:buChar char="•"/>
            </a:pPr>
            <a:r>
              <a:rPr lang="en-US" sz="2000" dirty="0" smtClean="0">
                <a:solidFill>
                  <a:srgbClr val="009F92"/>
                </a:solidFill>
                <a:latin typeface="Arial Rounded MT Bold"/>
              </a:rPr>
              <a:t>Function and ability to carry out activities of daily living</a:t>
            </a:r>
          </a:p>
          <a:p>
            <a:pPr marL="742950" lvl="1" indent="-285750">
              <a:buFont typeface="Arial" panose="020B0604020202020204" pitchFamily="34" charset="0"/>
              <a:buChar char="•"/>
            </a:pPr>
            <a:r>
              <a:rPr lang="en-US" sz="2000" dirty="0" smtClean="0">
                <a:solidFill>
                  <a:srgbClr val="009F92"/>
                </a:solidFill>
                <a:latin typeface="Arial Rounded MT Bold"/>
              </a:rPr>
              <a:t>Mental health </a:t>
            </a:r>
          </a:p>
          <a:p>
            <a:pPr lvl="1">
              <a:buFont typeface="Arial" panose="020B0604020202020204" pitchFamily="34" charset="0"/>
              <a:buNone/>
            </a:pPr>
            <a:endParaRPr lang="en-US" sz="2000" dirty="0" smtClean="0">
              <a:solidFill>
                <a:srgbClr val="009F92"/>
              </a:solidFill>
              <a:latin typeface="Arial Rounded MT Bold"/>
            </a:endParaRPr>
          </a:p>
          <a:p>
            <a:pPr marL="285750" indent="-285750">
              <a:buFont typeface="Arial" panose="020B0604020202020204" pitchFamily="34" charset="0"/>
              <a:buChar char="•"/>
            </a:pPr>
            <a:r>
              <a:rPr lang="en-US" sz="2000" dirty="0" smtClean="0">
                <a:solidFill>
                  <a:srgbClr val="2B434E"/>
                </a:solidFill>
                <a:latin typeface="Arial Rounded MT Bold"/>
              </a:rPr>
              <a:t>Reductions in</a:t>
            </a:r>
          </a:p>
          <a:p>
            <a:pPr marL="742950" lvl="1" indent="-285750">
              <a:buFont typeface="Arial" panose="020B0604020202020204" pitchFamily="34" charset="0"/>
              <a:buChar char="•"/>
            </a:pPr>
            <a:r>
              <a:rPr lang="en-US" sz="2000" dirty="0" smtClean="0">
                <a:solidFill>
                  <a:srgbClr val="009F92"/>
                </a:solidFill>
                <a:latin typeface="Arial Rounded MT Bold"/>
              </a:rPr>
              <a:t>Pain and symptoms</a:t>
            </a:r>
          </a:p>
          <a:p>
            <a:pPr marL="742950" lvl="1" indent="-285750">
              <a:buFont typeface="Arial" panose="020B0604020202020204" pitchFamily="34" charset="0"/>
              <a:buChar char="•"/>
            </a:pPr>
            <a:r>
              <a:rPr lang="en-US" sz="2000" dirty="0" smtClean="0">
                <a:solidFill>
                  <a:srgbClr val="009F92"/>
                </a:solidFill>
                <a:latin typeface="Arial Rounded MT Bold"/>
              </a:rPr>
              <a:t>Overall healthcare utilization </a:t>
            </a:r>
          </a:p>
          <a:p>
            <a:endParaRPr lang="en-GB" dirty="0">
              <a:solidFill>
                <a:srgbClr val="2B434E"/>
              </a:solidFill>
            </a:endParaRPr>
          </a:p>
        </p:txBody>
      </p:sp>
      <p:pic>
        <p:nvPicPr>
          <p:cNvPr id="26" name="Picture 25"/>
          <p:cNvPicPr/>
          <p:nvPr userDrawn="1"/>
        </p:nvPicPr>
        <p:blipFill>
          <a:blip r:embed="rId3" cstate="print">
            <a:extLst>
              <a:ext uri="{28A0092B-C50C-407E-A947-70E740481C1C}">
                <a14:useLocalDpi xmlns:a14="http://schemas.microsoft.com/office/drawing/2010/main" val="0"/>
              </a:ext>
            </a:extLst>
          </a:blip>
          <a:stretch>
            <a:fillRect/>
          </a:stretch>
        </p:blipFill>
        <p:spPr>
          <a:xfrm>
            <a:off x="7082147" y="1331940"/>
            <a:ext cx="1200150" cy="926297"/>
          </a:xfrm>
          <a:prstGeom prst="rect">
            <a:avLst/>
          </a:prstGeom>
        </p:spPr>
      </p:pic>
      <p:pic>
        <p:nvPicPr>
          <p:cNvPr id="27" name="Picture 26"/>
          <p:cNvPicPr/>
          <p:nvPr userDrawn="1"/>
        </p:nvPicPr>
        <p:blipFill>
          <a:blip r:embed="rId4" cstate="print">
            <a:extLst>
              <a:ext uri="{28A0092B-C50C-407E-A947-70E740481C1C}">
                <a14:useLocalDpi xmlns:a14="http://schemas.microsoft.com/office/drawing/2010/main" val="0"/>
              </a:ext>
            </a:extLst>
          </a:blip>
          <a:stretch>
            <a:fillRect/>
          </a:stretch>
        </p:blipFill>
        <p:spPr>
          <a:xfrm>
            <a:off x="7504227" y="3446374"/>
            <a:ext cx="857949" cy="995512"/>
          </a:xfrm>
          <a:prstGeom prst="rect">
            <a:avLst/>
          </a:prstGeom>
        </p:spPr>
      </p:pic>
      <p:pic>
        <p:nvPicPr>
          <p:cNvPr id="28" name="Picture 27"/>
          <p:cNvPicPr/>
          <p:nvPr userDrawn="1"/>
        </p:nvPicPr>
        <p:blipFill>
          <a:blip r:embed="rId5" cstate="print">
            <a:extLst>
              <a:ext uri="{28A0092B-C50C-407E-A947-70E740481C1C}">
                <a14:useLocalDpi xmlns:a14="http://schemas.microsoft.com/office/drawing/2010/main" val="0"/>
              </a:ext>
            </a:extLst>
          </a:blip>
          <a:stretch>
            <a:fillRect/>
          </a:stretch>
        </p:blipFill>
        <p:spPr>
          <a:xfrm>
            <a:off x="5632875" y="1319240"/>
            <a:ext cx="936104" cy="938997"/>
          </a:xfrm>
          <a:prstGeom prst="rect">
            <a:avLst/>
          </a:prstGeom>
        </p:spPr>
      </p:pic>
      <p:pic>
        <p:nvPicPr>
          <p:cNvPr id="29" name="Picture 28"/>
          <p:cNvPicPr/>
          <p:nvPr userDrawn="1"/>
        </p:nvPicPr>
        <p:blipFill>
          <a:blip r:embed="rId6" cstate="print">
            <a:extLst>
              <a:ext uri="{28A0092B-C50C-407E-A947-70E740481C1C}">
                <a14:useLocalDpi xmlns:a14="http://schemas.microsoft.com/office/drawing/2010/main" val="0"/>
              </a:ext>
            </a:extLst>
          </a:blip>
          <a:stretch>
            <a:fillRect/>
          </a:stretch>
        </p:blipFill>
        <p:spPr>
          <a:xfrm>
            <a:off x="5631253" y="3424300"/>
            <a:ext cx="1127844" cy="935822"/>
          </a:xfrm>
          <a:prstGeom prst="rect">
            <a:avLst/>
          </a:prstGeom>
        </p:spPr>
      </p:pic>
      <p:sp>
        <p:nvSpPr>
          <p:cNvPr id="30" name="Text Box 2"/>
          <p:cNvSpPr txBox="1">
            <a:spLocks noChangeArrowheads="1"/>
          </p:cNvSpPr>
          <p:nvPr userDrawn="1"/>
        </p:nvSpPr>
        <p:spPr bwMode="auto">
          <a:xfrm>
            <a:off x="7015472" y="2269055"/>
            <a:ext cx="1333500" cy="54864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600" dirty="0">
                <a:solidFill>
                  <a:srgbClr val="2B434E"/>
                </a:solidFill>
                <a:ea typeface="Calibri" panose="020F0502020204030204" pitchFamily="34" charset="0"/>
                <a:cs typeface="Times New Roman" panose="02020603050405020304" pitchFamily="18" charset="0"/>
              </a:rPr>
              <a:t>Reduction in weight of 2kg</a:t>
            </a:r>
          </a:p>
        </p:txBody>
      </p:sp>
      <p:sp>
        <p:nvSpPr>
          <p:cNvPr id="31" name="Text Box 2"/>
          <p:cNvSpPr txBox="1">
            <a:spLocks noChangeArrowheads="1"/>
          </p:cNvSpPr>
          <p:nvPr userDrawn="1"/>
        </p:nvSpPr>
        <p:spPr bwMode="auto">
          <a:xfrm>
            <a:off x="5112947" y="2284836"/>
            <a:ext cx="1769110" cy="882742"/>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GB" sz="1600" dirty="0">
                <a:solidFill>
                  <a:srgbClr val="2B434E"/>
                </a:solidFill>
                <a:ea typeface="Calibri" panose="020F0502020204030204" pitchFamily="34" charset="0"/>
                <a:cs typeface="Times New Roman" panose="02020603050405020304" pitchFamily="18" charset="0"/>
              </a:rPr>
              <a:t>Increase in Physical activity by 2 days a week</a:t>
            </a:r>
          </a:p>
        </p:txBody>
      </p:sp>
      <p:sp>
        <p:nvSpPr>
          <p:cNvPr id="32" name="Text Box 2"/>
          <p:cNvSpPr txBox="1">
            <a:spLocks noChangeArrowheads="1"/>
          </p:cNvSpPr>
          <p:nvPr userDrawn="1"/>
        </p:nvSpPr>
        <p:spPr bwMode="auto">
          <a:xfrm>
            <a:off x="5375556" y="4356062"/>
            <a:ext cx="1819275" cy="882742"/>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GB" sz="1600" dirty="0">
                <a:solidFill>
                  <a:srgbClr val="2B434E"/>
                </a:solidFill>
                <a:ea typeface="Calibri" panose="020F0502020204030204" pitchFamily="34" charset="0"/>
                <a:cs typeface="Times New Roman" panose="02020603050405020304" pitchFamily="18" charset="0"/>
              </a:rPr>
              <a:t>21% fewer GP consultations for hip and knee pain</a:t>
            </a:r>
          </a:p>
        </p:txBody>
      </p:sp>
      <p:sp>
        <p:nvSpPr>
          <p:cNvPr id="33" name="Text Box 2"/>
          <p:cNvSpPr txBox="1">
            <a:spLocks noChangeArrowheads="1"/>
          </p:cNvSpPr>
          <p:nvPr userDrawn="1"/>
        </p:nvSpPr>
        <p:spPr bwMode="auto">
          <a:xfrm>
            <a:off x="7268999" y="4437997"/>
            <a:ext cx="1448435" cy="619272"/>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GB" sz="1600" dirty="0">
                <a:solidFill>
                  <a:srgbClr val="2B434E"/>
                </a:solidFill>
                <a:ea typeface="Calibri" panose="020F0502020204030204" pitchFamily="34" charset="0"/>
                <a:cs typeface="Times New Roman" panose="02020603050405020304" pitchFamily="18" charset="0"/>
              </a:rPr>
              <a:t>18% reduction in pain</a:t>
            </a:r>
          </a:p>
        </p:txBody>
      </p:sp>
      <p:sp>
        <p:nvSpPr>
          <p:cNvPr id="21" name="TextBox 20"/>
          <p:cNvSpPr txBox="1"/>
          <p:nvPr userDrawn="1"/>
        </p:nvSpPr>
        <p:spPr>
          <a:xfrm>
            <a:off x="635458" y="4037722"/>
            <a:ext cx="4740098" cy="523220"/>
          </a:xfrm>
          <a:prstGeom prst="rect">
            <a:avLst/>
          </a:prstGeom>
          <a:noFill/>
        </p:spPr>
        <p:txBody>
          <a:bodyPr wrap="square" rtlCol="0">
            <a:spAutoFit/>
          </a:bodyPr>
          <a:lstStyle/>
          <a:p>
            <a:r>
              <a:rPr lang="en-GB" sz="1400" i="1" dirty="0" smtClean="0">
                <a:solidFill>
                  <a:srgbClr val="2B434E"/>
                </a:solidFill>
              </a:rPr>
              <a:t>[Results from a study of 498 patients (1,117 total contacts) Average 2.2 appointments per patient]</a:t>
            </a:r>
            <a:endParaRPr lang="en-GB" sz="1400" i="1" dirty="0">
              <a:solidFill>
                <a:srgbClr val="2B434E"/>
              </a:solidFill>
            </a:endParaRPr>
          </a:p>
        </p:txBody>
      </p:sp>
      <p:sp>
        <p:nvSpPr>
          <p:cNvPr id="22" name="Rounded Rectangle 21"/>
          <p:cNvSpPr/>
          <p:nvPr userDrawn="1"/>
        </p:nvSpPr>
        <p:spPr>
          <a:xfrm>
            <a:off x="929056" y="4761829"/>
            <a:ext cx="3957067" cy="1470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prstClr val="white"/>
                </a:solidFill>
              </a:rPr>
              <a:t>A </a:t>
            </a:r>
            <a:r>
              <a:rPr lang="en-US" b="1" dirty="0" smtClean="0">
                <a:solidFill>
                  <a:srgbClr val="492F92"/>
                </a:solidFill>
              </a:rPr>
              <a:t>Social Return on Investment</a:t>
            </a:r>
            <a:r>
              <a:rPr lang="en-US" dirty="0" smtClean="0">
                <a:solidFill>
                  <a:srgbClr val="492F92"/>
                </a:solidFill>
              </a:rPr>
              <a:t> </a:t>
            </a:r>
            <a:r>
              <a:rPr lang="en-US" dirty="0" smtClean="0">
                <a:solidFill>
                  <a:prstClr val="white"/>
                </a:solidFill>
              </a:rPr>
              <a:t>(SROI) evaluation using cost-benefit analysis demonstrated </a:t>
            </a:r>
            <a:r>
              <a:rPr lang="en-US" b="1" dirty="0" smtClean="0">
                <a:solidFill>
                  <a:srgbClr val="492F92"/>
                </a:solidFill>
              </a:rPr>
              <a:t>£4.03 of social value for every £1 </a:t>
            </a:r>
            <a:r>
              <a:rPr lang="en-US" dirty="0" smtClean="0">
                <a:solidFill>
                  <a:prstClr val="white"/>
                </a:solidFill>
              </a:rPr>
              <a:t>invested.</a:t>
            </a:r>
            <a:endParaRPr lang="en-GB" dirty="0">
              <a:solidFill>
                <a:prstClr val="white"/>
              </a:solidFill>
            </a:endParaRPr>
          </a:p>
        </p:txBody>
      </p:sp>
    </p:spTree>
    <p:extLst>
      <p:ext uri="{BB962C8B-B14F-4D97-AF65-F5344CB8AC3E}">
        <p14:creationId xmlns:p14="http://schemas.microsoft.com/office/powerpoint/2010/main" val="2733328288"/>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4740" y="116632"/>
            <a:ext cx="3021756" cy="836712"/>
          </a:xfrm>
          <a:prstGeom prst="rect">
            <a:avLst/>
          </a:prstGeom>
        </p:spPr>
      </p:pic>
      <p:grpSp>
        <p:nvGrpSpPr>
          <p:cNvPr id="7" name="Group 6"/>
          <p:cNvGrpSpPr/>
          <p:nvPr userDrawn="1"/>
        </p:nvGrpSpPr>
        <p:grpSpPr>
          <a:xfrm>
            <a:off x="-2446668" y="-1199375"/>
            <a:ext cx="9289032" cy="9289032"/>
            <a:chOff x="-2446668" y="-1193545"/>
            <a:chExt cx="9289032" cy="9289032"/>
          </a:xfrm>
        </p:grpSpPr>
        <p:sp>
          <p:nvSpPr>
            <p:cNvPr id="8" name="Oval 7"/>
            <p:cNvSpPr/>
            <p:nvPr/>
          </p:nvSpPr>
          <p:spPr>
            <a:xfrm>
              <a:off x="-2446668" y="-1193545"/>
              <a:ext cx="9289032" cy="9289032"/>
            </a:xfrm>
            <a:prstGeom prst="ellipse">
              <a:avLst/>
            </a:prstGeom>
            <a:gradFill flip="none" rotWithShape="1">
              <a:gsLst>
                <a:gs pos="100000">
                  <a:srgbClr val="00A0DB">
                    <a:alpha val="43000"/>
                  </a:srgbClr>
                </a:gs>
                <a:gs pos="0">
                  <a:srgbClr val="B0C61F">
                    <a:alpha val="54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Oval 8"/>
            <p:cNvSpPr/>
            <p:nvPr/>
          </p:nvSpPr>
          <p:spPr>
            <a:xfrm>
              <a:off x="-2158636" y="-905513"/>
              <a:ext cx="8712968" cy="8712968"/>
            </a:xfrm>
            <a:prstGeom prst="ellipse">
              <a:avLst/>
            </a:prstGeom>
            <a:gradFill flip="none" rotWithShape="1">
              <a:gsLst>
                <a:gs pos="100000">
                  <a:srgbClr val="00A0DB"/>
                </a:gs>
                <a:gs pos="0">
                  <a:srgbClr val="B0C61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pic>
        <p:nvPicPr>
          <p:cNvPr id="10" name="Picture 2" descr="C:\Users\conor.fisk\Dropbox (HIN)\HIN - Communications\Communications\Branding\Logo\Full colour + blue logos\HIN Logo Large 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375185" y="5753980"/>
            <a:ext cx="2517295" cy="91538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15"/>
          <p:cNvSpPr>
            <a:spLocks noGrp="1"/>
          </p:cNvSpPr>
          <p:nvPr>
            <p:ph type="body" sz="quarter" idx="10" hasCustomPrompt="1"/>
          </p:nvPr>
        </p:nvSpPr>
        <p:spPr>
          <a:xfrm>
            <a:off x="1332359" y="1484511"/>
            <a:ext cx="4103688" cy="648345"/>
          </a:xfrm>
        </p:spPr>
        <p:txBody>
          <a:bodyPr/>
          <a:lstStyle>
            <a:lvl1pPr marL="0" indent="0">
              <a:buNone/>
              <a:defRPr baseline="0">
                <a:solidFill>
                  <a:schemeClr val="bg1"/>
                </a:solidFill>
                <a:latin typeface="+mj-lt"/>
              </a:defRPr>
            </a:lvl1pPr>
          </a:lstStyle>
          <a:p>
            <a:pPr lvl="0"/>
            <a:r>
              <a:rPr lang="en-GB" dirty="0" smtClean="0"/>
              <a:t>Presentation Title</a:t>
            </a:r>
            <a:endParaRPr lang="en-GB" dirty="0"/>
          </a:p>
        </p:txBody>
      </p:sp>
      <p:sp>
        <p:nvSpPr>
          <p:cNvPr id="16" name="Text Placeholder 15"/>
          <p:cNvSpPr>
            <a:spLocks noGrp="1"/>
          </p:cNvSpPr>
          <p:nvPr>
            <p:ph type="body" sz="quarter" idx="11" hasCustomPrompt="1"/>
          </p:nvPr>
        </p:nvSpPr>
        <p:spPr>
          <a:xfrm>
            <a:off x="1331640" y="4669224"/>
            <a:ext cx="4103688" cy="1080120"/>
          </a:xfrm>
        </p:spPr>
        <p:txBody>
          <a:bodyPr>
            <a:noAutofit/>
          </a:bodyPr>
          <a:lstStyle>
            <a:lvl1pPr marL="0" indent="0">
              <a:buNone/>
              <a:defRPr sz="2400" baseline="0">
                <a:solidFill>
                  <a:schemeClr val="bg1"/>
                </a:solidFill>
                <a:latin typeface="+mj-lt"/>
              </a:defRPr>
            </a:lvl1pPr>
          </a:lstStyle>
          <a:p>
            <a:pPr lvl="0"/>
            <a:r>
              <a:rPr lang="en-GB" dirty="0" smtClean="0"/>
              <a:t>Speaker</a:t>
            </a:r>
          </a:p>
          <a:p>
            <a:pPr lvl="0"/>
            <a:r>
              <a:rPr lang="en-GB" dirty="0" smtClean="0"/>
              <a:t>Role</a:t>
            </a:r>
            <a:endParaRPr lang="en-GB" dirty="0"/>
          </a:p>
        </p:txBody>
      </p:sp>
    </p:spTree>
    <p:extLst>
      <p:ext uri="{BB962C8B-B14F-4D97-AF65-F5344CB8AC3E}">
        <p14:creationId xmlns:p14="http://schemas.microsoft.com/office/powerpoint/2010/main" val="114529157"/>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Clr>
                <a:srgbClr val="00A0DB"/>
              </a:buClr>
              <a:defRPr/>
            </a:lvl1pPr>
            <a:lvl2pPr>
              <a:buClr>
                <a:srgbClr val="00A0DB"/>
              </a:buClr>
              <a:defRPr/>
            </a:lvl2pPr>
            <a:lvl3pPr>
              <a:buClr>
                <a:srgbClr val="00A0DB"/>
              </a:buClr>
              <a:defRPr/>
            </a:lvl3pPr>
            <a:lvl4pPr>
              <a:buClr>
                <a:srgbClr val="00A0DB"/>
              </a:buClr>
              <a:defRPr/>
            </a:lvl4pPr>
            <a:lvl5pPr>
              <a:buClr>
                <a:srgbClr val="00A0D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7"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08304"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528652"/>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2B434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0"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8" y="6309320"/>
            <a:ext cx="1861716" cy="515501"/>
          </a:xfrm>
          <a:prstGeom prst="rect">
            <a:avLst/>
          </a:prstGeom>
        </p:spPr>
      </p:pic>
    </p:spTree>
    <p:extLst>
      <p:ext uri="{BB962C8B-B14F-4D97-AF65-F5344CB8AC3E}">
        <p14:creationId xmlns:p14="http://schemas.microsoft.com/office/powerpoint/2010/main" val="3511593551"/>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buClr>
                <a:srgbClr val="00A0DB"/>
              </a:buClr>
              <a:defRPr sz="2800"/>
            </a:lvl1pPr>
            <a:lvl2pPr>
              <a:buClr>
                <a:srgbClr val="00A0DB"/>
              </a:buClr>
              <a:defRPr sz="2400"/>
            </a:lvl2pPr>
            <a:lvl3pPr>
              <a:buClr>
                <a:srgbClr val="00A0DB"/>
              </a:buClr>
              <a:defRPr sz="2000"/>
            </a:lvl3pPr>
            <a:lvl4pPr>
              <a:buClr>
                <a:srgbClr val="00A0DB"/>
              </a:buClr>
              <a:defRPr sz="1800"/>
            </a:lvl4pPr>
            <a:lvl5pPr>
              <a:buClr>
                <a:srgbClr val="00A0DB"/>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buClr>
                <a:srgbClr val="00A0DB"/>
              </a:buClr>
              <a:defRPr sz="2800"/>
            </a:lvl1pPr>
            <a:lvl2pPr>
              <a:buClr>
                <a:srgbClr val="00A0DB"/>
              </a:buClr>
              <a:defRPr sz="2400"/>
            </a:lvl2pPr>
            <a:lvl3pPr>
              <a:buClr>
                <a:srgbClr val="00A0DB"/>
              </a:buClr>
              <a:defRPr sz="2000"/>
            </a:lvl3pPr>
            <a:lvl4pPr>
              <a:buClr>
                <a:srgbClr val="00A0DB"/>
              </a:buClr>
              <a:defRPr sz="1800"/>
            </a:lvl4pPr>
            <a:lvl5pPr>
              <a:buClr>
                <a:srgbClr val="00A0DB"/>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8" y="6309320"/>
            <a:ext cx="1861716" cy="515501"/>
          </a:xfrm>
          <a:prstGeom prst="rect">
            <a:avLst/>
          </a:prstGeom>
        </p:spPr>
      </p:pic>
    </p:spTree>
    <p:extLst>
      <p:ext uri="{BB962C8B-B14F-4D97-AF65-F5344CB8AC3E}">
        <p14:creationId xmlns:p14="http://schemas.microsoft.com/office/powerpoint/2010/main" val="38055895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19B6C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3"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solidFill>
                  <a:schemeClr val="bg1"/>
                </a:solidFill>
              </a:rPr>
              <a:t>@</a:t>
            </a:r>
            <a:r>
              <a:rPr lang="en-US" sz="1400" dirty="0" err="1" smtClean="0">
                <a:solidFill>
                  <a:schemeClr val="bg1"/>
                </a:solidFill>
              </a:rPr>
              <a:t>HINSouthLondon</a:t>
            </a:r>
            <a:r>
              <a:rPr lang="en-US" sz="1400" dirty="0" smtClean="0">
                <a:solidFill>
                  <a:schemeClr val="bg1"/>
                </a:solidFill>
              </a:rPr>
              <a:t>		</a:t>
            </a:r>
            <a:r>
              <a:rPr lang="en-US" sz="1400" baseline="0" dirty="0" smtClean="0">
                <a:solidFill>
                  <a:schemeClr val="bg1"/>
                </a:solidFill>
              </a:rPr>
              <a:t>    www.hin-southlondon.org</a:t>
            </a:r>
            <a:endParaRPr lang="en-GB" sz="1400" dirty="0">
              <a:solidFill>
                <a:schemeClr val="bg1"/>
              </a:solidFill>
            </a:endParaRPr>
          </a:p>
        </p:txBody>
      </p:sp>
      <p:sp>
        <p:nvSpPr>
          <p:cNvPr id="6" name="Text Placeholder 15"/>
          <p:cNvSpPr>
            <a:spLocks noGrp="1"/>
          </p:cNvSpPr>
          <p:nvPr>
            <p:ph type="body" sz="quarter" idx="10" hasCustomPrompt="1"/>
          </p:nvPr>
        </p:nvSpPr>
        <p:spPr>
          <a:xfrm>
            <a:off x="1907704" y="2780928"/>
            <a:ext cx="5544616" cy="1800200"/>
          </a:xfrm>
        </p:spPr>
        <p:txBody>
          <a:bodyPr/>
          <a:lstStyle>
            <a:lvl1pPr marL="0" indent="0" algn="ctr">
              <a:buNone/>
              <a:defRPr sz="2800" baseline="0">
                <a:solidFill>
                  <a:schemeClr val="bg1"/>
                </a:solidFill>
                <a:latin typeface="+mj-lt"/>
              </a:defRPr>
            </a:lvl1pPr>
          </a:lstStyle>
          <a:p>
            <a:pPr lvl="0"/>
            <a:r>
              <a:rPr lang="en-GB" dirty="0" smtClean="0"/>
              <a:t>Insert text</a:t>
            </a:r>
            <a:endParaRPr lang="en-GB" dirty="0"/>
          </a:p>
        </p:txBody>
      </p:sp>
    </p:spTree>
    <p:extLst>
      <p:ext uri="{BB962C8B-B14F-4D97-AF65-F5344CB8AC3E}">
        <p14:creationId xmlns:p14="http://schemas.microsoft.com/office/powerpoint/2010/main" val="2702974311"/>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userDrawn="1"/>
        </p:nvGrpSpPr>
        <p:grpSpPr>
          <a:xfrm>
            <a:off x="1690265" y="169414"/>
            <a:ext cx="5787887" cy="5787887"/>
            <a:chOff x="-2446668" y="-1193545"/>
            <a:chExt cx="9289032" cy="9289032"/>
          </a:xfrm>
        </p:grpSpPr>
        <p:sp>
          <p:nvSpPr>
            <p:cNvPr id="16" name="Oval 15"/>
            <p:cNvSpPr/>
            <p:nvPr/>
          </p:nvSpPr>
          <p:spPr>
            <a:xfrm>
              <a:off x="-2446668" y="-1193545"/>
              <a:ext cx="9289032" cy="9289032"/>
            </a:xfrm>
            <a:prstGeom prst="ellipse">
              <a:avLst/>
            </a:prstGeom>
            <a:gradFill flip="none" rotWithShape="1">
              <a:gsLst>
                <a:gs pos="100000">
                  <a:srgbClr val="00A0DB">
                    <a:alpha val="43000"/>
                  </a:srgbClr>
                </a:gs>
                <a:gs pos="0">
                  <a:srgbClr val="B0C61F">
                    <a:alpha val="54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p:cNvSpPr/>
            <p:nvPr/>
          </p:nvSpPr>
          <p:spPr>
            <a:xfrm>
              <a:off x="-2158636" y="-905513"/>
              <a:ext cx="8712968" cy="8712968"/>
            </a:xfrm>
            <a:prstGeom prst="ellipse">
              <a:avLst/>
            </a:prstGeom>
            <a:gradFill flip="none" rotWithShape="1">
              <a:gsLst>
                <a:gs pos="100000">
                  <a:srgbClr val="00A0DB"/>
                </a:gs>
                <a:gs pos="0">
                  <a:srgbClr val="B0C61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0" name="Text Placeholder 15"/>
          <p:cNvSpPr>
            <a:spLocks noGrp="1"/>
          </p:cNvSpPr>
          <p:nvPr>
            <p:ph type="body" sz="quarter" idx="10" hasCustomPrompt="1"/>
          </p:nvPr>
        </p:nvSpPr>
        <p:spPr>
          <a:xfrm>
            <a:off x="2856018" y="2780928"/>
            <a:ext cx="3456384" cy="792088"/>
          </a:xfrm>
        </p:spPr>
        <p:txBody>
          <a:bodyPr/>
          <a:lstStyle>
            <a:lvl1pPr marL="0" indent="0" algn="ctr">
              <a:buNone/>
              <a:defRPr sz="2800" baseline="0">
                <a:solidFill>
                  <a:schemeClr val="bg1"/>
                </a:solidFill>
                <a:latin typeface="+mj-lt"/>
              </a:defRPr>
            </a:lvl1pPr>
          </a:lstStyle>
          <a:p>
            <a:pPr lvl="0"/>
            <a:r>
              <a:rPr lang="en-GB" dirty="0" smtClean="0"/>
              <a:t>Section title/quote</a:t>
            </a:r>
            <a:endParaRPr lang="en-GB"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8" y="6309320"/>
            <a:ext cx="1861716" cy="515501"/>
          </a:xfrm>
          <a:prstGeom prst="rect">
            <a:avLst/>
          </a:prstGeom>
        </p:spPr>
      </p:pic>
    </p:spTree>
    <p:extLst>
      <p:ext uri="{BB962C8B-B14F-4D97-AF65-F5344CB8AC3E}">
        <p14:creationId xmlns:p14="http://schemas.microsoft.com/office/powerpoint/2010/main" val="1164853513"/>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userDrawn="1"/>
        </p:nvGrpSpPr>
        <p:grpSpPr>
          <a:xfrm>
            <a:off x="1690265" y="169414"/>
            <a:ext cx="5787887" cy="5787887"/>
            <a:chOff x="-2446668" y="-1193545"/>
            <a:chExt cx="9289032" cy="9289032"/>
          </a:xfrm>
        </p:grpSpPr>
        <p:sp>
          <p:nvSpPr>
            <p:cNvPr id="16" name="Oval 15"/>
            <p:cNvSpPr/>
            <p:nvPr/>
          </p:nvSpPr>
          <p:spPr>
            <a:xfrm>
              <a:off x="-2446668" y="-1193545"/>
              <a:ext cx="9289032" cy="9289032"/>
            </a:xfrm>
            <a:prstGeom prst="ellipse">
              <a:avLst/>
            </a:prstGeom>
            <a:gradFill flip="none" rotWithShape="1">
              <a:gsLst>
                <a:gs pos="100000">
                  <a:srgbClr val="00A0DB">
                    <a:alpha val="43000"/>
                  </a:srgbClr>
                </a:gs>
                <a:gs pos="0">
                  <a:srgbClr val="19B6CD">
                    <a:alpha val="66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p:cNvSpPr/>
            <p:nvPr/>
          </p:nvSpPr>
          <p:spPr>
            <a:xfrm>
              <a:off x="-2158636" y="-905513"/>
              <a:ext cx="8712968" cy="8712968"/>
            </a:xfrm>
            <a:prstGeom prst="ellipse">
              <a:avLst/>
            </a:prstGeom>
            <a:gradFill flip="none" rotWithShape="1">
              <a:gsLst>
                <a:gs pos="100000">
                  <a:srgbClr val="00A0DB"/>
                </a:gs>
                <a:gs pos="0">
                  <a:srgbClr val="19B6C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1" name="Text Placeholder 15"/>
          <p:cNvSpPr>
            <a:spLocks noGrp="1"/>
          </p:cNvSpPr>
          <p:nvPr>
            <p:ph type="body" sz="quarter" idx="10" hasCustomPrompt="1"/>
          </p:nvPr>
        </p:nvSpPr>
        <p:spPr>
          <a:xfrm>
            <a:off x="2856018" y="2780928"/>
            <a:ext cx="3456384" cy="792088"/>
          </a:xfrm>
        </p:spPr>
        <p:txBody>
          <a:bodyPr/>
          <a:lstStyle>
            <a:lvl1pPr marL="0" indent="0" algn="ctr">
              <a:buNone/>
              <a:defRPr sz="2800" baseline="0">
                <a:solidFill>
                  <a:schemeClr val="bg1"/>
                </a:solidFill>
                <a:latin typeface="+mj-lt"/>
              </a:defRPr>
            </a:lvl1pPr>
          </a:lstStyle>
          <a:p>
            <a:pPr lvl="0"/>
            <a:r>
              <a:rPr lang="en-GB" dirty="0" smtClean="0"/>
              <a:t>Section title/quote</a:t>
            </a:r>
            <a:endParaRPr lang="en-GB"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8" y="6309320"/>
            <a:ext cx="1861716" cy="515501"/>
          </a:xfrm>
          <a:prstGeom prst="rect">
            <a:avLst/>
          </a:prstGeom>
        </p:spPr>
      </p:pic>
    </p:spTree>
    <p:extLst>
      <p:ext uri="{BB962C8B-B14F-4D97-AF65-F5344CB8AC3E}">
        <p14:creationId xmlns:p14="http://schemas.microsoft.com/office/powerpoint/2010/main" val="2123867065"/>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userDrawn="1"/>
        </p:nvGrpSpPr>
        <p:grpSpPr>
          <a:xfrm>
            <a:off x="1690265" y="169414"/>
            <a:ext cx="5787887" cy="5787887"/>
            <a:chOff x="-2446668" y="-1193545"/>
            <a:chExt cx="9289032" cy="9289032"/>
          </a:xfrm>
        </p:grpSpPr>
        <p:sp>
          <p:nvSpPr>
            <p:cNvPr id="16" name="Oval 15"/>
            <p:cNvSpPr/>
            <p:nvPr/>
          </p:nvSpPr>
          <p:spPr>
            <a:xfrm>
              <a:off x="-2446668" y="-1193545"/>
              <a:ext cx="9289032" cy="9289032"/>
            </a:xfrm>
            <a:prstGeom prst="ellipse">
              <a:avLst/>
            </a:prstGeom>
            <a:gradFill flip="none" rotWithShape="1">
              <a:gsLst>
                <a:gs pos="100000">
                  <a:srgbClr val="88C75F">
                    <a:alpha val="66000"/>
                  </a:srgbClr>
                </a:gs>
                <a:gs pos="0">
                  <a:srgbClr val="B0C61F">
                    <a:alpha val="66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p:cNvSpPr/>
            <p:nvPr/>
          </p:nvSpPr>
          <p:spPr>
            <a:xfrm>
              <a:off x="-2158636" y="-905513"/>
              <a:ext cx="8712968" cy="8712968"/>
            </a:xfrm>
            <a:prstGeom prst="ellipse">
              <a:avLst/>
            </a:prstGeom>
            <a:gradFill flip="none" rotWithShape="1">
              <a:gsLst>
                <a:gs pos="100000">
                  <a:srgbClr val="88C75F"/>
                </a:gs>
                <a:gs pos="0">
                  <a:srgbClr val="B0C61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0" name="Text Placeholder 15"/>
          <p:cNvSpPr>
            <a:spLocks noGrp="1"/>
          </p:cNvSpPr>
          <p:nvPr>
            <p:ph type="body" sz="quarter" idx="10" hasCustomPrompt="1"/>
          </p:nvPr>
        </p:nvSpPr>
        <p:spPr>
          <a:xfrm>
            <a:off x="2856018" y="2780928"/>
            <a:ext cx="3456384" cy="792088"/>
          </a:xfrm>
        </p:spPr>
        <p:txBody>
          <a:bodyPr/>
          <a:lstStyle>
            <a:lvl1pPr marL="0" indent="0" algn="ctr">
              <a:buNone/>
              <a:defRPr sz="2800" baseline="0">
                <a:solidFill>
                  <a:schemeClr val="bg1"/>
                </a:solidFill>
                <a:latin typeface="+mj-lt"/>
              </a:defRPr>
            </a:lvl1pPr>
          </a:lstStyle>
          <a:p>
            <a:pPr lvl="0"/>
            <a:r>
              <a:rPr lang="en-GB" dirty="0" smtClean="0"/>
              <a:t>Section title/quote</a:t>
            </a:r>
            <a:endParaRPr lang="en-GB"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8" y="6309320"/>
            <a:ext cx="1861716" cy="515501"/>
          </a:xfrm>
          <a:prstGeom prst="rect">
            <a:avLst/>
          </a:prstGeom>
        </p:spPr>
      </p:pic>
    </p:spTree>
    <p:extLst>
      <p:ext uri="{BB962C8B-B14F-4D97-AF65-F5344CB8AC3E}">
        <p14:creationId xmlns:p14="http://schemas.microsoft.com/office/powerpoint/2010/main" val="3782713830"/>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userDrawn="1"/>
        </p:nvGrpSpPr>
        <p:grpSpPr>
          <a:xfrm>
            <a:off x="1665289" y="169414"/>
            <a:ext cx="5837841" cy="5837841"/>
            <a:chOff x="-2446668" y="-1193545"/>
            <a:chExt cx="9289032" cy="9289032"/>
          </a:xfrm>
        </p:grpSpPr>
        <p:sp>
          <p:nvSpPr>
            <p:cNvPr id="10" name="Oval 9"/>
            <p:cNvSpPr/>
            <p:nvPr/>
          </p:nvSpPr>
          <p:spPr>
            <a:xfrm>
              <a:off x="-2446668" y="-1193545"/>
              <a:ext cx="9289032" cy="9289032"/>
            </a:xfrm>
            <a:prstGeom prst="ellipse">
              <a:avLst/>
            </a:prstGeom>
            <a:gradFill flip="none" rotWithShape="1">
              <a:gsLst>
                <a:gs pos="100000">
                  <a:srgbClr val="00A0DB">
                    <a:alpha val="59000"/>
                  </a:srgbClr>
                </a:gs>
                <a:gs pos="0">
                  <a:srgbClr val="009F92">
                    <a:alpha val="62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Oval 10"/>
            <p:cNvSpPr/>
            <p:nvPr/>
          </p:nvSpPr>
          <p:spPr>
            <a:xfrm>
              <a:off x="-2158636" y="-905513"/>
              <a:ext cx="8712968" cy="8712968"/>
            </a:xfrm>
            <a:prstGeom prst="ellipse">
              <a:avLst/>
            </a:prstGeom>
            <a:gradFill flip="none" rotWithShape="1">
              <a:gsLst>
                <a:gs pos="100000">
                  <a:srgbClr val="00A0DB"/>
                </a:gs>
                <a:gs pos="0">
                  <a:srgbClr val="009F9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2" name="Text Placeholder 15"/>
          <p:cNvSpPr>
            <a:spLocks noGrp="1"/>
          </p:cNvSpPr>
          <p:nvPr>
            <p:ph type="body" sz="quarter" idx="10" hasCustomPrompt="1"/>
          </p:nvPr>
        </p:nvSpPr>
        <p:spPr>
          <a:xfrm>
            <a:off x="2856018" y="2780928"/>
            <a:ext cx="3456384" cy="792088"/>
          </a:xfrm>
        </p:spPr>
        <p:txBody>
          <a:bodyPr/>
          <a:lstStyle>
            <a:lvl1pPr marL="0" indent="0" algn="ctr">
              <a:buNone/>
              <a:defRPr sz="2800" baseline="0">
                <a:solidFill>
                  <a:schemeClr val="bg1"/>
                </a:solidFill>
                <a:latin typeface="+mj-lt"/>
              </a:defRPr>
            </a:lvl1pPr>
          </a:lstStyle>
          <a:p>
            <a:pPr lvl="0"/>
            <a:r>
              <a:rPr lang="en-GB" dirty="0" smtClean="0"/>
              <a:t>Section title/quote</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8" y="6309320"/>
            <a:ext cx="1861716" cy="515501"/>
          </a:xfrm>
          <a:prstGeom prst="rect">
            <a:avLst/>
          </a:prstGeom>
        </p:spPr>
      </p:pic>
    </p:spTree>
    <p:extLst>
      <p:ext uri="{BB962C8B-B14F-4D97-AF65-F5344CB8AC3E}">
        <p14:creationId xmlns:p14="http://schemas.microsoft.com/office/powerpoint/2010/main" val="3309825926"/>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userDrawn="1"/>
        </p:nvGrpSpPr>
        <p:grpSpPr>
          <a:xfrm>
            <a:off x="1690265" y="169414"/>
            <a:ext cx="5787887" cy="5787887"/>
            <a:chOff x="-2446668" y="-1193545"/>
            <a:chExt cx="9289032" cy="9289032"/>
          </a:xfrm>
        </p:grpSpPr>
        <p:sp>
          <p:nvSpPr>
            <p:cNvPr id="16" name="Oval 15"/>
            <p:cNvSpPr/>
            <p:nvPr/>
          </p:nvSpPr>
          <p:spPr>
            <a:xfrm>
              <a:off x="-2446668" y="-1193545"/>
              <a:ext cx="9289032" cy="9289032"/>
            </a:xfrm>
            <a:prstGeom prst="ellipse">
              <a:avLst/>
            </a:prstGeom>
            <a:gradFill flip="none" rotWithShape="1">
              <a:gsLst>
                <a:gs pos="100000">
                  <a:srgbClr val="00A0DB">
                    <a:alpha val="29000"/>
                  </a:srgbClr>
                </a:gs>
                <a:gs pos="0">
                  <a:srgbClr val="492F92">
                    <a:alpha val="61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p:cNvSpPr/>
            <p:nvPr/>
          </p:nvSpPr>
          <p:spPr>
            <a:xfrm>
              <a:off x="-2158636" y="-905513"/>
              <a:ext cx="8712968" cy="8712968"/>
            </a:xfrm>
            <a:prstGeom prst="ellipse">
              <a:avLst/>
            </a:prstGeom>
            <a:gradFill flip="none" rotWithShape="1">
              <a:gsLst>
                <a:gs pos="100000">
                  <a:srgbClr val="00A0DB"/>
                </a:gs>
                <a:gs pos="0">
                  <a:srgbClr val="492F9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0" name="Text Placeholder 15"/>
          <p:cNvSpPr>
            <a:spLocks noGrp="1"/>
          </p:cNvSpPr>
          <p:nvPr>
            <p:ph type="body" sz="quarter" idx="10" hasCustomPrompt="1"/>
          </p:nvPr>
        </p:nvSpPr>
        <p:spPr>
          <a:xfrm>
            <a:off x="2856018" y="2780928"/>
            <a:ext cx="3456384" cy="792088"/>
          </a:xfrm>
        </p:spPr>
        <p:txBody>
          <a:bodyPr/>
          <a:lstStyle>
            <a:lvl1pPr marL="0" indent="0" algn="ctr">
              <a:buNone/>
              <a:defRPr sz="2800" baseline="0">
                <a:solidFill>
                  <a:schemeClr val="bg1"/>
                </a:solidFill>
                <a:latin typeface="+mj-lt"/>
              </a:defRPr>
            </a:lvl1pPr>
          </a:lstStyle>
          <a:p>
            <a:pPr lvl="0"/>
            <a:r>
              <a:rPr lang="en-GB" dirty="0" smtClean="0"/>
              <a:t>Section title/quote</a:t>
            </a:r>
            <a:endParaRPr lang="en-GB"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8" y="6309320"/>
            <a:ext cx="1861716" cy="515501"/>
          </a:xfrm>
          <a:prstGeom prst="rect">
            <a:avLst/>
          </a:prstGeom>
        </p:spPr>
      </p:pic>
    </p:spTree>
    <p:extLst>
      <p:ext uri="{BB962C8B-B14F-4D97-AF65-F5344CB8AC3E}">
        <p14:creationId xmlns:p14="http://schemas.microsoft.com/office/powerpoint/2010/main" val="2746214815"/>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B0C61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1027"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print">
            <a:biLevel thresh="25000"/>
            <a:extLst>
              <a:ext uri="{BEBA8EAE-BF5A-486C-A8C5-ECC9F3942E4B}">
                <a14:imgProps xmlns:a14="http://schemas.microsoft.com/office/drawing/2010/main">
                  <a14:imgLayer r:embed="rId4">
                    <a14:imgEffect>
                      <a14:backgroundRemoval t="9600" b="89600" l="1499" r="99143">
                        <a14:foregroundMark x1="57388" y1="37600" x2="65096" y2="38400"/>
                        <a14:foregroundMark x1="70021" y1="45600" x2="70021" y2="45600"/>
                        <a14:foregroundMark x1="70021" y1="45600" x2="68951" y2="70400"/>
                        <a14:foregroundMark x1="83940" y1="33600" x2="83726" y2="52800"/>
                        <a14:foregroundMark x1="86724" y1="61600" x2="83298" y2="60000"/>
                        <a14:foregroundMark x1="87366" y1="17600" x2="87366" y2="17600"/>
                        <a14:foregroundMark x1="91006" y1="59200" x2="91863" y2="33600"/>
                        <a14:foregroundMark x1="95931" y1="60800" x2="95503" y2="32800"/>
                      </a14:backgroundRemoval>
                    </a14:imgEffect>
                  </a14:imgLayer>
                </a14:imgProps>
              </a:ext>
              <a:ext uri="{28A0092B-C50C-407E-A947-70E740481C1C}">
                <a14:useLocalDpi xmlns:a14="http://schemas.microsoft.com/office/drawing/2010/main" val="0"/>
              </a:ext>
            </a:extLst>
          </a:blip>
          <a:stretch>
            <a:fillRect/>
          </a:stretch>
        </p:blipFill>
        <p:spPr>
          <a:xfrm>
            <a:off x="323528" y="6309320"/>
            <a:ext cx="1861716" cy="515501"/>
          </a:xfrm>
          <a:prstGeom prst="rect">
            <a:avLst/>
          </a:prstGeom>
          <a:noFill/>
        </p:spPr>
      </p:pic>
      <p:sp>
        <p:nvSpPr>
          <p:cNvPr id="8" name="Content Placeholder 2"/>
          <p:cNvSpPr>
            <a:spLocks noGrp="1"/>
          </p:cNvSpPr>
          <p:nvPr>
            <p:ph idx="1"/>
          </p:nvPr>
        </p:nvSpPr>
        <p:spPr>
          <a:xfrm>
            <a:off x="457200" y="1600200"/>
            <a:ext cx="8229600" cy="452596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marL="1828800" indent="-457200">
              <a:buClr>
                <a:schemeClr val="bg1"/>
              </a:buClr>
              <a:buFont typeface="+mj-lt"/>
              <a:buAutoNum type="arabicPeriod"/>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528988330"/>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00A0D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4"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cstate="print">
            <a:biLevel thresh="25000"/>
            <a:extLst>
              <a:ext uri="{BEBA8EAE-BF5A-486C-A8C5-ECC9F3942E4B}">
                <a14:imgProps xmlns:a14="http://schemas.microsoft.com/office/drawing/2010/main">
                  <a14:imgLayer r:embed="rId4">
                    <a14:imgEffect>
                      <a14:backgroundRemoval t="9600" b="89600" l="1499" r="99143">
                        <a14:foregroundMark x1="57388" y1="37600" x2="65096" y2="38400"/>
                        <a14:foregroundMark x1="70021" y1="45600" x2="70021" y2="45600"/>
                        <a14:foregroundMark x1="70021" y1="45600" x2="68951" y2="70400"/>
                        <a14:foregroundMark x1="83940" y1="33600" x2="83726" y2="52800"/>
                        <a14:foregroundMark x1="86724" y1="61600" x2="83298" y2="60000"/>
                        <a14:foregroundMark x1="87366" y1="17600" x2="87366" y2="17600"/>
                        <a14:foregroundMark x1="91006" y1="59200" x2="91863" y2="33600"/>
                        <a14:foregroundMark x1="95931" y1="60800" x2="95503" y2="32800"/>
                      </a14:backgroundRemoval>
                    </a14:imgEffect>
                  </a14:imgLayer>
                </a14:imgProps>
              </a:ext>
              <a:ext uri="{28A0092B-C50C-407E-A947-70E740481C1C}">
                <a14:useLocalDpi xmlns:a14="http://schemas.microsoft.com/office/drawing/2010/main" val="0"/>
              </a:ext>
            </a:extLst>
          </a:blip>
          <a:stretch>
            <a:fillRect/>
          </a:stretch>
        </p:blipFill>
        <p:spPr>
          <a:xfrm>
            <a:off x="323528" y="6309320"/>
            <a:ext cx="1861716" cy="515501"/>
          </a:xfrm>
          <a:prstGeom prst="rect">
            <a:avLst/>
          </a:prstGeom>
          <a:noFill/>
        </p:spPr>
      </p:pic>
      <p:sp>
        <p:nvSpPr>
          <p:cNvPr id="7" name="Content Placeholder 2"/>
          <p:cNvSpPr>
            <a:spLocks noGrp="1"/>
          </p:cNvSpPr>
          <p:nvPr>
            <p:ph idx="1"/>
          </p:nvPr>
        </p:nvSpPr>
        <p:spPr>
          <a:xfrm>
            <a:off x="457200" y="1600200"/>
            <a:ext cx="8229600" cy="452596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marL="1828800" indent="-457200">
              <a:buClr>
                <a:schemeClr val="bg1"/>
              </a:buClr>
              <a:buFont typeface="+mj-lt"/>
              <a:buAutoNum type="arabicPeriod"/>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51564312"/>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09F9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3"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print">
            <a:biLevel thresh="25000"/>
            <a:extLst>
              <a:ext uri="{BEBA8EAE-BF5A-486C-A8C5-ECC9F3942E4B}">
                <a14:imgProps xmlns:a14="http://schemas.microsoft.com/office/drawing/2010/main">
                  <a14:imgLayer r:embed="rId4">
                    <a14:imgEffect>
                      <a14:backgroundRemoval t="9600" b="89600" l="1499" r="99143">
                        <a14:foregroundMark x1="57388" y1="37600" x2="65096" y2="38400"/>
                        <a14:foregroundMark x1="70021" y1="45600" x2="70021" y2="45600"/>
                        <a14:foregroundMark x1="70021" y1="45600" x2="68951" y2="70400"/>
                        <a14:foregroundMark x1="83940" y1="33600" x2="83726" y2="52800"/>
                        <a14:foregroundMark x1="86724" y1="61600" x2="83298" y2="60000"/>
                        <a14:foregroundMark x1="87366" y1="17600" x2="87366" y2="17600"/>
                        <a14:foregroundMark x1="91006" y1="59200" x2="91863" y2="33600"/>
                        <a14:foregroundMark x1="95931" y1="60800" x2="95503" y2="32800"/>
                      </a14:backgroundRemoval>
                    </a14:imgEffect>
                  </a14:imgLayer>
                </a14:imgProps>
              </a:ext>
              <a:ext uri="{28A0092B-C50C-407E-A947-70E740481C1C}">
                <a14:useLocalDpi xmlns:a14="http://schemas.microsoft.com/office/drawing/2010/main" val="0"/>
              </a:ext>
            </a:extLst>
          </a:blip>
          <a:stretch>
            <a:fillRect/>
          </a:stretch>
        </p:blipFill>
        <p:spPr>
          <a:xfrm>
            <a:off x="323528" y="6309320"/>
            <a:ext cx="1861716" cy="515501"/>
          </a:xfrm>
          <a:prstGeom prst="rect">
            <a:avLst/>
          </a:prstGeom>
          <a:noFill/>
        </p:spPr>
      </p:pic>
      <p:sp>
        <p:nvSpPr>
          <p:cNvPr id="8" name="Content Placeholder 2"/>
          <p:cNvSpPr>
            <a:spLocks noGrp="1"/>
          </p:cNvSpPr>
          <p:nvPr>
            <p:ph idx="1"/>
          </p:nvPr>
        </p:nvSpPr>
        <p:spPr>
          <a:xfrm>
            <a:off x="457200" y="1600200"/>
            <a:ext cx="8229600" cy="452596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marL="1828800" indent="-457200">
              <a:buClr>
                <a:schemeClr val="bg1"/>
              </a:buClr>
              <a:buFont typeface="+mj-lt"/>
              <a:buAutoNum type="arabicPeriod"/>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2612098"/>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19B6C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3"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print">
            <a:biLevel thresh="25000"/>
            <a:extLst>
              <a:ext uri="{BEBA8EAE-BF5A-486C-A8C5-ECC9F3942E4B}">
                <a14:imgProps xmlns:a14="http://schemas.microsoft.com/office/drawing/2010/main">
                  <a14:imgLayer r:embed="rId4">
                    <a14:imgEffect>
                      <a14:backgroundRemoval t="9600" b="89600" l="1499" r="99143">
                        <a14:foregroundMark x1="57388" y1="37600" x2="65096" y2="38400"/>
                        <a14:foregroundMark x1="70021" y1="45600" x2="70021" y2="45600"/>
                        <a14:foregroundMark x1="70021" y1="45600" x2="68951" y2="70400"/>
                        <a14:foregroundMark x1="83940" y1="33600" x2="83726" y2="52800"/>
                        <a14:foregroundMark x1="86724" y1="61600" x2="83298" y2="60000"/>
                        <a14:foregroundMark x1="87366" y1="17600" x2="87366" y2="17600"/>
                        <a14:foregroundMark x1="91006" y1="59200" x2="91863" y2="33600"/>
                        <a14:foregroundMark x1="95931" y1="60800" x2="95503" y2="32800"/>
                      </a14:backgroundRemoval>
                    </a14:imgEffect>
                  </a14:imgLayer>
                </a14:imgProps>
              </a:ext>
              <a:ext uri="{28A0092B-C50C-407E-A947-70E740481C1C}">
                <a14:useLocalDpi xmlns:a14="http://schemas.microsoft.com/office/drawing/2010/main" val="0"/>
              </a:ext>
            </a:extLst>
          </a:blip>
          <a:stretch>
            <a:fillRect/>
          </a:stretch>
        </p:blipFill>
        <p:spPr>
          <a:xfrm>
            <a:off x="323528" y="6309320"/>
            <a:ext cx="1861716" cy="515501"/>
          </a:xfrm>
          <a:prstGeom prst="rect">
            <a:avLst/>
          </a:prstGeom>
          <a:noFill/>
        </p:spPr>
      </p:pic>
      <p:sp>
        <p:nvSpPr>
          <p:cNvPr id="8" name="Content Placeholder 2"/>
          <p:cNvSpPr>
            <a:spLocks noGrp="1"/>
          </p:cNvSpPr>
          <p:nvPr>
            <p:ph idx="1"/>
          </p:nvPr>
        </p:nvSpPr>
        <p:spPr>
          <a:xfrm>
            <a:off x="457200" y="1600200"/>
            <a:ext cx="8229600" cy="452596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marL="1828800" indent="-457200">
              <a:buClr>
                <a:schemeClr val="bg1"/>
              </a:buClr>
              <a:buFont typeface="+mj-lt"/>
              <a:buAutoNum type="arabicPeriod"/>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344581185"/>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8C75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3"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print">
            <a:biLevel thresh="25000"/>
            <a:extLst>
              <a:ext uri="{BEBA8EAE-BF5A-486C-A8C5-ECC9F3942E4B}">
                <a14:imgProps xmlns:a14="http://schemas.microsoft.com/office/drawing/2010/main">
                  <a14:imgLayer r:embed="rId4">
                    <a14:imgEffect>
                      <a14:backgroundRemoval t="9600" b="89600" l="1499" r="99143">
                        <a14:foregroundMark x1="57388" y1="37600" x2="65096" y2="38400"/>
                        <a14:foregroundMark x1="70021" y1="45600" x2="70021" y2="45600"/>
                        <a14:foregroundMark x1="70021" y1="45600" x2="68951" y2="70400"/>
                        <a14:foregroundMark x1="83940" y1="33600" x2="83726" y2="52800"/>
                        <a14:foregroundMark x1="86724" y1="61600" x2="83298" y2="60000"/>
                        <a14:foregroundMark x1="87366" y1="17600" x2="87366" y2="17600"/>
                        <a14:foregroundMark x1="91006" y1="59200" x2="91863" y2="33600"/>
                        <a14:foregroundMark x1="95931" y1="60800" x2="95503" y2="32800"/>
                      </a14:backgroundRemoval>
                    </a14:imgEffect>
                  </a14:imgLayer>
                </a14:imgProps>
              </a:ext>
              <a:ext uri="{28A0092B-C50C-407E-A947-70E740481C1C}">
                <a14:useLocalDpi xmlns:a14="http://schemas.microsoft.com/office/drawing/2010/main" val="0"/>
              </a:ext>
            </a:extLst>
          </a:blip>
          <a:stretch>
            <a:fillRect/>
          </a:stretch>
        </p:blipFill>
        <p:spPr>
          <a:xfrm>
            <a:off x="323528" y="6309320"/>
            <a:ext cx="1861716" cy="515501"/>
          </a:xfrm>
          <a:prstGeom prst="rect">
            <a:avLst/>
          </a:prstGeom>
          <a:noFill/>
        </p:spPr>
      </p:pic>
      <p:sp>
        <p:nvSpPr>
          <p:cNvPr id="8" name="Content Placeholder 2"/>
          <p:cNvSpPr>
            <a:spLocks noGrp="1"/>
          </p:cNvSpPr>
          <p:nvPr>
            <p:ph idx="1"/>
          </p:nvPr>
        </p:nvSpPr>
        <p:spPr>
          <a:xfrm>
            <a:off x="457200" y="1600200"/>
            <a:ext cx="8229600" cy="452596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marL="1828800" indent="-457200">
              <a:buClr>
                <a:schemeClr val="bg1"/>
              </a:buClr>
              <a:buFont typeface="+mj-lt"/>
              <a:buAutoNum type="arabicPeriod"/>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04324192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8C75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3"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solidFill>
                  <a:schemeClr val="bg1"/>
                </a:solidFill>
              </a:rPr>
              <a:t>@</a:t>
            </a:r>
            <a:r>
              <a:rPr lang="en-US" sz="1400" dirty="0" err="1" smtClean="0">
                <a:solidFill>
                  <a:schemeClr val="bg1"/>
                </a:solidFill>
              </a:rPr>
              <a:t>HINSouthLondon</a:t>
            </a:r>
            <a:r>
              <a:rPr lang="en-US" sz="1400" dirty="0" smtClean="0">
                <a:solidFill>
                  <a:schemeClr val="bg1"/>
                </a:solidFill>
              </a:rPr>
              <a:t>		</a:t>
            </a:r>
            <a:r>
              <a:rPr lang="en-US" sz="1400" baseline="0" dirty="0" smtClean="0">
                <a:solidFill>
                  <a:schemeClr val="bg1"/>
                </a:solidFill>
              </a:rPr>
              <a:t>    www.hin-southlondon.org</a:t>
            </a:r>
            <a:endParaRPr lang="en-GB" sz="1400" dirty="0">
              <a:solidFill>
                <a:schemeClr val="bg1"/>
              </a:solidFill>
            </a:endParaRPr>
          </a:p>
        </p:txBody>
      </p:sp>
      <p:sp>
        <p:nvSpPr>
          <p:cNvPr id="6" name="Text Placeholder 15"/>
          <p:cNvSpPr>
            <a:spLocks noGrp="1"/>
          </p:cNvSpPr>
          <p:nvPr>
            <p:ph type="body" sz="quarter" idx="10" hasCustomPrompt="1"/>
          </p:nvPr>
        </p:nvSpPr>
        <p:spPr>
          <a:xfrm>
            <a:off x="1907704" y="2780928"/>
            <a:ext cx="5544616" cy="1800200"/>
          </a:xfrm>
        </p:spPr>
        <p:txBody>
          <a:bodyPr/>
          <a:lstStyle>
            <a:lvl1pPr marL="0" indent="0" algn="ctr">
              <a:buNone/>
              <a:defRPr sz="2800" baseline="0">
                <a:solidFill>
                  <a:schemeClr val="bg1"/>
                </a:solidFill>
                <a:latin typeface="+mj-lt"/>
              </a:defRPr>
            </a:lvl1pPr>
          </a:lstStyle>
          <a:p>
            <a:pPr lvl="0"/>
            <a:r>
              <a:rPr lang="en-GB" dirty="0" smtClean="0"/>
              <a:t>Insert text</a:t>
            </a:r>
            <a:endParaRPr lang="en-GB" dirty="0"/>
          </a:p>
        </p:txBody>
      </p:sp>
    </p:spTree>
    <p:extLst>
      <p:ext uri="{BB962C8B-B14F-4D97-AF65-F5344CB8AC3E}">
        <p14:creationId xmlns:p14="http://schemas.microsoft.com/office/powerpoint/2010/main" val="4120921164"/>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rgbClr val="492F9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3"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print">
            <a:biLevel thresh="25000"/>
            <a:extLst>
              <a:ext uri="{BEBA8EAE-BF5A-486C-A8C5-ECC9F3942E4B}">
                <a14:imgProps xmlns:a14="http://schemas.microsoft.com/office/drawing/2010/main">
                  <a14:imgLayer r:embed="rId4">
                    <a14:imgEffect>
                      <a14:backgroundRemoval t="9600" b="89600" l="1499" r="99143">
                        <a14:foregroundMark x1="57388" y1="37600" x2="65096" y2="38400"/>
                        <a14:foregroundMark x1="70021" y1="45600" x2="70021" y2="45600"/>
                        <a14:foregroundMark x1="70021" y1="45600" x2="68951" y2="70400"/>
                        <a14:foregroundMark x1="83940" y1="33600" x2="83726" y2="52800"/>
                        <a14:foregroundMark x1="86724" y1="61600" x2="83298" y2="60000"/>
                        <a14:foregroundMark x1="87366" y1="17600" x2="87366" y2="17600"/>
                        <a14:foregroundMark x1="91006" y1="59200" x2="91863" y2="33600"/>
                        <a14:foregroundMark x1="95931" y1="60800" x2="95503" y2="32800"/>
                      </a14:backgroundRemoval>
                    </a14:imgEffect>
                  </a14:imgLayer>
                </a14:imgProps>
              </a:ext>
              <a:ext uri="{28A0092B-C50C-407E-A947-70E740481C1C}">
                <a14:useLocalDpi xmlns:a14="http://schemas.microsoft.com/office/drawing/2010/main" val="0"/>
              </a:ext>
            </a:extLst>
          </a:blip>
          <a:stretch>
            <a:fillRect/>
          </a:stretch>
        </p:blipFill>
        <p:spPr>
          <a:xfrm>
            <a:off x="323528" y="6309320"/>
            <a:ext cx="1861716" cy="515501"/>
          </a:xfrm>
          <a:prstGeom prst="rect">
            <a:avLst/>
          </a:prstGeom>
          <a:noFill/>
        </p:spPr>
      </p:pic>
      <p:sp>
        <p:nvSpPr>
          <p:cNvPr id="8" name="Content Placeholder 2"/>
          <p:cNvSpPr>
            <a:spLocks noGrp="1"/>
          </p:cNvSpPr>
          <p:nvPr>
            <p:ph idx="1"/>
          </p:nvPr>
        </p:nvSpPr>
        <p:spPr>
          <a:xfrm>
            <a:off x="457200" y="1600200"/>
            <a:ext cx="8229600" cy="452596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marL="1828800" indent="-457200">
              <a:buClr>
                <a:schemeClr val="bg1"/>
              </a:buClr>
              <a:buFont typeface="+mj-lt"/>
              <a:buAutoNum type="arabicPeriod"/>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984410506"/>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00A0DB"/>
              </a:buClr>
              <a:defRPr sz="2400"/>
            </a:lvl1pPr>
            <a:lvl2pPr>
              <a:buClr>
                <a:srgbClr val="00A0DB"/>
              </a:buClr>
              <a:defRPr sz="2000"/>
            </a:lvl2pPr>
            <a:lvl3pPr>
              <a:buClr>
                <a:srgbClr val="00A0DB"/>
              </a:buClr>
              <a:defRPr sz="1800"/>
            </a:lvl3pPr>
            <a:lvl4pPr>
              <a:buClr>
                <a:srgbClr val="00A0DB"/>
              </a:buClr>
              <a:defRPr sz="1600"/>
            </a:lvl4pPr>
            <a:lvl5pPr>
              <a:buClr>
                <a:srgbClr val="00A0DB"/>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Clr>
                <a:srgbClr val="00A0DB"/>
              </a:buClr>
              <a:defRPr sz="2400"/>
            </a:lvl1pPr>
            <a:lvl2pPr>
              <a:buClr>
                <a:srgbClr val="00A0DB"/>
              </a:buClr>
              <a:defRPr sz="2000"/>
            </a:lvl2pPr>
            <a:lvl3pPr>
              <a:buClr>
                <a:srgbClr val="00A0DB"/>
              </a:buClr>
              <a:defRPr sz="1800"/>
            </a:lvl3pPr>
            <a:lvl4pPr>
              <a:buClr>
                <a:srgbClr val="00A0DB"/>
              </a:buClr>
              <a:defRPr sz="1600"/>
            </a:lvl4pPr>
            <a:lvl5pPr>
              <a:buClr>
                <a:srgbClr val="00A0DB"/>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0"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8" y="6309320"/>
            <a:ext cx="1861716" cy="515501"/>
          </a:xfrm>
          <a:prstGeom prst="rect">
            <a:avLst/>
          </a:prstGeom>
        </p:spPr>
      </p:pic>
    </p:spTree>
    <p:extLst>
      <p:ext uri="{BB962C8B-B14F-4D97-AF65-F5344CB8AC3E}">
        <p14:creationId xmlns:p14="http://schemas.microsoft.com/office/powerpoint/2010/main" val="2321960726"/>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pic>
        <p:nvPicPr>
          <p:cNvPr id="6"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8" y="6309320"/>
            <a:ext cx="1861716" cy="515501"/>
          </a:xfrm>
          <a:prstGeom prst="rect">
            <a:avLst/>
          </a:prstGeom>
        </p:spPr>
      </p:pic>
    </p:spTree>
    <p:extLst>
      <p:ext uri="{BB962C8B-B14F-4D97-AF65-F5344CB8AC3E}">
        <p14:creationId xmlns:p14="http://schemas.microsoft.com/office/powerpoint/2010/main" val="2969804037"/>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8" y="6309320"/>
            <a:ext cx="1861716" cy="515501"/>
          </a:xfrm>
          <a:prstGeom prst="rect">
            <a:avLst/>
          </a:prstGeom>
        </p:spPr>
      </p:pic>
    </p:spTree>
    <p:extLst>
      <p:ext uri="{BB962C8B-B14F-4D97-AF65-F5344CB8AC3E}">
        <p14:creationId xmlns:p14="http://schemas.microsoft.com/office/powerpoint/2010/main" val="379579462"/>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buClr>
                <a:srgbClr val="00A0DB"/>
              </a:buClr>
              <a:defRPr sz="3200">
                <a:solidFill>
                  <a:srgbClr val="2B434E"/>
                </a:solidFill>
              </a:defRPr>
            </a:lvl1pPr>
            <a:lvl2pPr>
              <a:buClr>
                <a:srgbClr val="00A0DB"/>
              </a:buClr>
              <a:defRPr sz="2800">
                <a:solidFill>
                  <a:srgbClr val="2B434E"/>
                </a:solidFill>
              </a:defRPr>
            </a:lvl2pPr>
            <a:lvl3pPr>
              <a:buClr>
                <a:srgbClr val="00A0DB"/>
              </a:buClr>
              <a:defRPr sz="2400">
                <a:solidFill>
                  <a:srgbClr val="2B434E"/>
                </a:solidFill>
              </a:defRPr>
            </a:lvl3pPr>
            <a:lvl4pPr>
              <a:buClr>
                <a:srgbClr val="00A0DB"/>
              </a:buClr>
              <a:defRPr sz="2000">
                <a:solidFill>
                  <a:srgbClr val="2B434E"/>
                </a:solidFill>
              </a:defRPr>
            </a:lvl4pPr>
            <a:lvl5pPr>
              <a:buClr>
                <a:srgbClr val="00A0DB"/>
              </a:buClr>
              <a:defRPr sz="2000">
                <a:solidFill>
                  <a:srgbClr val="2B434E"/>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8" y="6309320"/>
            <a:ext cx="1861716" cy="515501"/>
          </a:xfrm>
          <a:prstGeom prst="rect">
            <a:avLst/>
          </a:prstGeom>
        </p:spPr>
      </p:pic>
    </p:spTree>
    <p:extLst>
      <p:ext uri="{BB962C8B-B14F-4D97-AF65-F5344CB8AC3E}">
        <p14:creationId xmlns:p14="http://schemas.microsoft.com/office/powerpoint/2010/main" val="3295632601"/>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8" y="6309320"/>
            <a:ext cx="1861716" cy="515501"/>
          </a:xfrm>
          <a:prstGeom prst="rect">
            <a:avLst/>
          </a:prstGeom>
        </p:spPr>
      </p:pic>
    </p:spTree>
    <p:extLst>
      <p:ext uri="{BB962C8B-B14F-4D97-AF65-F5344CB8AC3E}">
        <p14:creationId xmlns:p14="http://schemas.microsoft.com/office/powerpoint/2010/main" val="2164246752"/>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Full width, single column">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323850" y="1493253"/>
            <a:ext cx="8388350" cy="3743325"/>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ext Placeholder 10"/>
          <p:cNvSpPr>
            <a:spLocks noGrp="1"/>
          </p:cNvSpPr>
          <p:nvPr>
            <p:ph type="body" sz="quarter" idx="14"/>
          </p:nvPr>
        </p:nvSpPr>
        <p:spPr>
          <a:xfrm>
            <a:off x="323528" y="836712"/>
            <a:ext cx="8208912" cy="433388"/>
          </a:xfrm>
        </p:spPr>
        <p:txBody>
          <a:bodyPr/>
          <a:lstStyle>
            <a:lvl1pPr marL="0" indent="0">
              <a:buNone/>
              <a:defRPr baseline="0">
                <a:solidFill>
                  <a:srgbClr val="00A9CD"/>
                </a:solidFill>
              </a:defRPr>
            </a:lvl1pPr>
            <a:lvl2pPr marL="216000" indent="0">
              <a:buNone/>
              <a:defRPr/>
            </a:lvl2pPr>
            <a:lvl3pPr marL="468000" indent="0">
              <a:buNone/>
              <a:defRPr/>
            </a:lvl3pPr>
            <a:lvl4pPr marL="648000" indent="0">
              <a:buNone/>
              <a:defRPr/>
            </a:lvl4pPr>
            <a:lvl5pPr marL="828000" indent="0">
              <a:buNone/>
              <a:defRPr/>
            </a:lvl5pPr>
          </a:lstStyle>
          <a:p>
            <a:pPr lvl="0"/>
            <a:r>
              <a:rPr lang="en-GB" smtClean="0"/>
              <a:t>Click to edit Master text styles</a:t>
            </a:r>
          </a:p>
        </p:txBody>
      </p:sp>
      <p:sp>
        <p:nvSpPr>
          <p:cNvPr id="11" name="Rectangle 2"/>
          <p:cNvSpPr>
            <a:spLocks noGrp="1" noChangeArrowheads="1"/>
          </p:cNvSpPr>
          <p:nvPr>
            <p:ph type="title"/>
          </p:nvPr>
        </p:nvSpPr>
        <p:spPr bwMode="auto">
          <a:xfrm>
            <a:off x="323850" y="290515"/>
            <a:ext cx="8229600" cy="54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GB" dirty="0"/>
              <a:t>Click to edit Master title</a:t>
            </a:r>
          </a:p>
        </p:txBody>
      </p:sp>
    </p:spTree>
    <p:extLst>
      <p:ext uri="{BB962C8B-B14F-4D97-AF65-F5344CB8AC3E}">
        <p14:creationId xmlns:p14="http://schemas.microsoft.com/office/powerpoint/2010/main" val="279366914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4740" y="116632"/>
            <a:ext cx="3021756" cy="836712"/>
          </a:xfrm>
          <a:prstGeom prst="rect">
            <a:avLst/>
          </a:prstGeom>
        </p:spPr>
      </p:pic>
      <p:grpSp>
        <p:nvGrpSpPr>
          <p:cNvPr id="7" name="Group 6"/>
          <p:cNvGrpSpPr/>
          <p:nvPr userDrawn="1"/>
        </p:nvGrpSpPr>
        <p:grpSpPr>
          <a:xfrm>
            <a:off x="-2446668" y="-1199375"/>
            <a:ext cx="9289032" cy="9289032"/>
            <a:chOff x="-2446668" y="-1193545"/>
            <a:chExt cx="9289032" cy="9289032"/>
          </a:xfrm>
        </p:grpSpPr>
        <p:sp>
          <p:nvSpPr>
            <p:cNvPr id="8" name="Oval 7"/>
            <p:cNvSpPr/>
            <p:nvPr/>
          </p:nvSpPr>
          <p:spPr>
            <a:xfrm>
              <a:off x="-2446668" y="-1193545"/>
              <a:ext cx="9289032" cy="9289032"/>
            </a:xfrm>
            <a:prstGeom prst="ellipse">
              <a:avLst/>
            </a:prstGeom>
            <a:gradFill flip="none" rotWithShape="1">
              <a:gsLst>
                <a:gs pos="100000">
                  <a:srgbClr val="00A0DB">
                    <a:alpha val="43000"/>
                  </a:srgbClr>
                </a:gs>
                <a:gs pos="0">
                  <a:srgbClr val="B0C61F">
                    <a:alpha val="54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Oval 8"/>
            <p:cNvSpPr/>
            <p:nvPr/>
          </p:nvSpPr>
          <p:spPr>
            <a:xfrm>
              <a:off x="-2158636" y="-905513"/>
              <a:ext cx="8712968" cy="8712968"/>
            </a:xfrm>
            <a:prstGeom prst="ellipse">
              <a:avLst/>
            </a:prstGeom>
            <a:gradFill flip="none" rotWithShape="1">
              <a:gsLst>
                <a:gs pos="100000">
                  <a:srgbClr val="00A0DB"/>
                </a:gs>
                <a:gs pos="0">
                  <a:srgbClr val="B0C61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pic>
        <p:nvPicPr>
          <p:cNvPr id="10" name="Picture 2" descr="C:\Users\conor.fisk\Dropbox (HIN)\HIN - Communications\Communications\Branding\Logo\Full colour + blue logos\HIN Logo Large 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375185" y="5753980"/>
            <a:ext cx="2517295" cy="91538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15"/>
          <p:cNvSpPr>
            <a:spLocks noGrp="1"/>
          </p:cNvSpPr>
          <p:nvPr>
            <p:ph type="body" sz="quarter" idx="10" hasCustomPrompt="1"/>
          </p:nvPr>
        </p:nvSpPr>
        <p:spPr>
          <a:xfrm>
            <a:off x="1332359" y="1484511"/>
            <a:ext cx="4103688" cy="648345"/>
          </a:xfrm>
        </p:spPr>
        <p:txBody>
          <a:bodyPr/>
          <a:lstStyle>
            <a:lvl1pPr marL="0" indent="0">
              <a:buNone/>
              <a:defRPr baseline="0">
                <a:solidFill>
                  <a:schemeClr val="bg1"/>
                </a:solidFill>
                <a:latin typeface="+mj-lt"/>
              </a:defRPr>
            </a:lvl1pPr>
          </a:lstStyle>
          <a:p>
            <a:pPr lvl="0"/>
            <a:r>
              <a:rPr lang="en-GB" dirty="0" smtClean="0"/>
              <a:t>Presentation Title</a:t>
            </a:r>
            <a:endParaRPr lang="en-GB" dirty="0"/>
          </a:p>
        </p:txBody>
      </p:sp>
      <p:sp>
        <p:nvSpPr>
          <p:cNvPr id="16" name="Text Placeholder 15"/>
          <p:cNvSpPr>
            <a:spLocks noGrp="1"/>
          </p:cNvSpPr>
          <p:nvPr>
            <p:ph type="body" sz="quarter" idx="11" hasCustomPrompt="1"/>
          </p:nvPr>
        </p:nvSpPr>
        <p:spPr>
          <a:xfrm>
            <a:off x="1331640" y="4669224"/>
            <a:ext cx="4103688" cy="1080120"/>
          </a:xfrm>
        </p:spPr>
        <p:txBody>
          <a:bodyPr>
            <a:noAutofit/>
          </a:bodyPr>
          <a:lstStyle>
            <a:lvl1pPr marL="0" indent="0">
              <a:buNone/>
              <a:defRPr sz="2400" baseline="0">
                <a:solidFill>
                  <a:schemeClr val="bg1"/>
                </a:solidFill>
                <a:latin typeface="+mj-lt"/>
              </a:defRPr>
            </a:lvl1pPr>
          </a:lstStyle>
          <a:p>
            <a:pPr lvl="0"/>
            <a:r>
              <a:rPr lang="en-GB" dirty="0" smtClean="0"/>
              <a:t>Speaker</a:t>
            </a:r>
          </a:p>
          <a:p>
            <a:pPr lvl="0"/>
            <a:r>
              <a:rPr lang="en-GB" dirty="0" smtClean="0"/>
              <a:t>Role</a:t>
            </a:r>
            <a:endParaRPr lang="en-GB" dirty="0"/>
          </a:p>
        </p:txBody>
      </p:sp>
    </p:spTree>
    <p:extLst>
      <p:ext uri="{BB962C8B-B14F-4D97-AF65-F5344CB8AC3E}">
        <p14:creationId xmlns:p14="http://schemas.microsoft.com/office/powerpoint/2010/main" val="1010027247"/>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Clr>
                <a:srgbClr val="00A0DB"/>
              </a:buClr>
              <a:defRPr/>
            </a:lvl1pPr>
            <a:lvl2pPr>
              <a:buClr>
                <a:srgbClr val="00A0DB"/>
              </a:buClr>
              <a:defRPr/>
            </a:lvl2pPr>
            <a:lvl3pPr>
              <a:buClr>
                <a:srgbClr val="00A0DB"/>
              </a:buClr>
              <a:defRPr/>
            </a:lvl3pPr>
            <a:lvl4pPr>
              <a:buClr>
                <a:srgbClr val="00A0DB"/>
              </a:buClr>
              <a:defRPr/>
            </a:lvl4pPr>
            <a:lvl5pPr>
              <a:buClr>
                <a:srgbClr val="00A0D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7"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08304"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703852"/>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2B434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0"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8" y="6309320"/>
            <a:ext cx="1861716" cy="515501"/>
          </a:xfrm>
          <a:prstGeom prst="rect">
            <a:avLst/>
          </a:prstGeom>
        </p:spPr>
      </p:pic>
    </p:spTree>
    <p:extLst>
      <p:ext uri="{BB962C8B-B14F-4D97-AF65-F5344CB8AC3E}">
        <p14:creationId xmlns:p14="http://schemas.microsoft.com/office/powerpoint/2010/main" val="373294071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rgbClr val="492F9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3"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solidFill>
                  <a:schemeClr val="bg1"/>
                </a:solidFill>
              </a:rPr>
              <a:t>@</a:t>
            </a:r>
            <a:r>
              <a:rPr lang="en-US" sz="1400" dirty="0" err="1" smtClean="0">
                <a:solidFill>
                  <a:schemeClr val="bg1"/>
                </a:solidFill>
              </a:rPr>
              <a:t>HINSouthLondon</a:t>
            </a:r>
            <a:r>
              <a:rPr lang="en-US" sz="1400" dirty="0" smtClean="0">
                <a:solidFill>
                  <a:schemeClr val="bg1"/>
                </a:solidFill>
              </a:rPr>
              <a:t>		</a:t>
            </a:r>
            <a:r>
              <a:rPr lang="en-US" sz="1400" baseline="0" dirty="0" smtClean="0">
                <a:solidFill>
                  <a:schemeClr val="bg1"/>
                </a:solidFill>
              </a:rPr>
              <a:t>    www.hin-southlondon.org</a:t>
            </a:r>
            <a:endParaRPr lang="en-GB" sz="1400" dirty="0">
              <a:solidFill>
                <a:schemeClr val="bg1"/>
              </a:solidFill>
            </a:endParaRPr>
          </a:p>
        </p:txBody>
      </p:sp>
      <p:sp>
        <p:nvSpPr>
          <p:cNvPr id="6" name="Text Placeholder 15"/>
          <p:cNvSpPr>
            <a:spLocks noGrp="1"/>
          </p:cNvSpPr>
          <p:nvPr>
            <p:ph type="body" sz="quarter" idx="10" hasCustomPrompt="1"/>
          </p:nvPr>
        </p:nvSpPr>
        <p:spPr>
          <a:xfrm>
            <a:off x="1907704" y="2780928"/>
            <a:ext cx="5544616" cy="1800200"/>
          </a:xfrm>
        </p:spPr>
        <p:txBody>
          <a:bodyPr/>
          <a:lstStyle>
            <a:lvl1pPr marL="0" indent="0" algn="ctr">
              <a:buNone/>
              <a:defRPr sz="2800" baseline="0">
                <a:solidFill>
                  <a:schemeClr val="bg1"/>
                </a:solidFill>
                <a:latin typeface="+mj-lt"/>
              </a:defRPr>
            </a:lvl1pPr>
          </a:lstStyle>
          <a:p>
            <a:pPr lvl="0"/>
            <a:r>
              <a:rPr lang="en-GB" dirty="0" smtClean="0"/>
              <a:t>Insert text</a:t>
            </a:r>
            <a:endParaRPr lang="en-GB" dirty="0"/>
          </a:p>
        </p:txBody>
      </p:sp>
    </p:spTree>
    <p:extLst>
      <p:ext uri="{BB962C8B-B14F-4D97-AF65-F5344CB8AC3E}">
        <p14:creationId xmlns:p14="http://schemas.microsoft.com/office/powerpoint/2010/main" val="1106465460"/>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buClr>
                <a:srgbClr val="00A0DB"/>
              </a:buClr>
              <a:defRPr sz="2800"/>
            </a:lvl1pPr>
            <a:lvl2pPr>
              <a:buClr>
                <a:srgbClr val="00A0DB"/>
              </a:buClr>
              <a:defRPr sz="2400"/>
            </a:lvl2pPr>
            <a:lvl3pPr>
              <a:buClr>
                <a:srgbClr val="00A0DB"/>
              </a:buClr>
              <a:defRPr sz="2000"/>
            </a:lvl3pPr>
            <a:lvl4pPr>
              <a:buClr>
                <a:srgbClr val="00A0DB"/>
              </a:buClr>
              <a:defRPr sz="1800"/>
            </a:lvl4pPr>
            <a:lvl5pPr>
              <a:buClr>
                <a:srgbClr val="00A0DB"/>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buClr>
                <a:srgbClr val="00A0DB"/>
              </a:buClr>
              <a:defRPr sz="2800"/>
            </a:lvl1pPr>
            <a:lvl2pPr>
              <a:buClr>
                <a:srgbClr val="00A0DB"/>
              </a:buClr>
              <a:defRPr sz="2400"/>
            </a:lvl2pPr>
            <a:lvl3pPr>
              <a:buClr>
                <a:srgbClr val="00A0DB"/>
              </a:buClr>
              <a:defRPr sz="2000"/>
            </a:lvl3pPr>
            <a:lvl4pPr>
              <a:buClr>
                <a:srgbClr val="00A0DB"/>
              </a:buClr>
              <a:defRPr sz="1800"/>
            </a:lvl4pPr>
            <a:lvl5pPr>
              <a:buClr>
                <a:srgbClr val="00A0DB"/>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8" y="6309320"/>
            <a:ext cx="1861716" cy="515501"/>
          </a:xfrm>
          <a:prstGeom prst="rect">
            <a:avLst/>
          </a:prstGeom>
        </p:spPr>
      </p:pic>
    </p:spTree>
    <p:extLst>
      <p:ext uri="{BB962C8B-B14F-4D97-AF65-F5344CB8AC3E}">
        <p14:creationId xmlns:p14="http://schemas.microsoft.com/office/powerpoint/2010/main" val="341300042"/>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userDrawn="1"/>
        </p:nvGrpSpPr>
        <p:grpSpPr>
          <a:xfrm>
            <a:off x="1690265" y="169414"/>
            <a:ext cx="5787887" cy="5787887"/>
            <a:chOff x="-2446668" y="-1193545"/>
            <a:chExt cx="9289032" cy="9289032"/>
          </a:xfrm>
        </p:grpSpPr>
        <p:sp>
          <p:nvSpPr>
            <p:cNvPr id="16" name="Oval 15"/>
            <p:cNvSpPr/>
            <p:nvPr/>
          </p:nvSpPr>
          <p:spPr>
            <a:xfrm>
              <a:off x="-2446668" y="-1193545"/>
              <a:ext cx="9289032" cy="9289032"/>
            </a:xfrm>
            <a:prstGeom prst="ellipse">
              <a:avLst/>
            </a:prstGeom>
            <a:gradFill flip="none" rotWithShape="1">
              <a:gsLst>
                <a:gs pos="100000">
                  <a:srgbClr val="00A0DB">
                    <a:alpha val="43000"/>
                  </a:srgbClr>
                </a:gs>
                <a:gs pos="0">
                  <a:srgbClr val="B0C61F">
                    <a:alpha val="54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p:cNvSpPr/>
            <p:nvPr/>
          </p:nvSpPr>
          <p:spPr>
            <a:xfrm>
              <a:off x="-2158636" y="-905513"/>
              <a:ext cx="8712968" cy="8712968"/>
            </a:xfrm>
            <a:prstGeom prst="ellipse">
              <a:avLst/>
            </a:prstGeom>
            <a:gradFill flip="none" rotWithShape="1">
              <a:gsLst>
                <a:gs pos="100000">
                  <a:srgbClr val="00A0DB"/>
                </a:gs>
                <a:gs pos="0">
                  <a:srgbClr val="B0C61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0" name="Text Placeholder 15"/>
          <p:cNvSpPr>
            <a:spLocks noGrp="1"/>
          </p:cNvSpPr>
          <p:nvPr>
            <p:ph type="body" sz="quarter" idx="10" hasCustomPrompt="1"/>
          </p:nvPr>
        </p:nvSpPr>
        <p:spPr>
          <a:xfrm>
            <a:off x="2856018" y="2780928"/>
            <a:ext cx="3456384" cy="792088"/>
          </a:xfrm>
        </p:spPr>
        <p:txBody>
          <a:bodyPr/>
          <a:lstStyle>
            <a:lvl1pPr marL="0" indent="0" algn="ctr">
              <a:buNone/>
              <a:defRPr sz="2800" baseline="0">
                <a:solidFill>
                  <a:schemeClr val="bg1"/>
                </a:solidFill>
                <a:latin typeface="+mj-lt"/>
              </a:defRPr>
            </a:lvl1pPr>
          </a:lstStyle>
          <a:p>
            <a:pPr lvl="0"/>
            <a:r>
              <a:rPr lang="en-GB" dirty="0" smtClean="0"/>
              <a:t>Section title/quote</a:t>
            </a:r>
            <a:endParaRPr lang="en-GB"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8" y="6309320"/>
            <a:ext cx="1861716" cy="515501"/>
          </a:xfrm>
          <a:prstGeom prst="rect">
            <a:avLst/>
          </a:prstGeom>
        </p:spPr>
      </p:pic>
    </p:spTree>
    <p:extLst>
      <p:ext uri="{BB962C8B-B14F-4D97-AF65-F5344CB8AC3E}">
        <p14:creationId xmlns:p14="http://schemas.microsoft.com/office/powerpoint/2010/main" val="1832605536"/>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userDrawn="1"/>
        </p:nvGrpSpPr>
        <p:grpSpPr>
          <a:xfrm>
            <a:off x="1690265" y="169414"/>
            <a:ext cx="5787887" cy="5787887"/>
            <a:chOff x="-2446668" y="-1193545"/>
            <a:chExt cx="9289032" cy="9289032"/>
          </a:xfrm>
        </p:grpSpPr>
        <p:sp>
          <p:nvSpPr>
            <p:cNvPr id="16" name="Oval 15"/>
            <p:cNvSpPr/>
            <p:nvPr/>
          </p:nvSpPr>
          <p:spPr>
            <a:xfrm>
              <a:off x="-2446668" y="-1193545"/>
              <a:ext cx="9289032" cy="9289032"/>
            </a:xfrm>
            <a:prstGeom prst="ellipse">
              <a:avLst/>
            </a:prstGeom>
            <a:gradFill flip="none" rotWithShape="1">
              <a:gsLst>
                <a:gs pos="100000">
                  <a:srgbClr val="00A0DB">
                    <a:alpha val="43000"/>
                  </a:srgbClr>
                </a:gs>
                <a:gs pos="0">
                  <a:srgbClr val="19B6CD">
                    <a:alpha val="66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p:cNvSpPr/>
            <p:nvPr/>
          </p:nvSpPr>
          <p:spPr>
            <a:xfrm>
              <a:off x="-2158636" y="-905513"/>
              <a:ext cx="8712968" cy="8712968"/>
            </a:xfrm>
            <a:prstGeom prst="ellipse">
              <a:avLst/>
            </a:prstGeom>
            <a:gradFill flip="none" rotWithShape="1">
              <a:gsLst>
                <a:gs pos="100000">
                  <a:srgbClr val="00A0DB"/>
                </a:gs>
                <a:gs pos="0">
                  <a:srgbClr val="19B6C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1" name="Text Placeholder 15"/>
          <p:cNvSpPr>
            <a:spLocks noGrp="1"/>
          </p:cNvSpPr>
          <p:nvPr>
            <p:ph type="body" sz="quarter" idx="10" hasCustomPrompt="1"/>
          </p:nvPr>
        </p:nvSpPr>
        <p:spPr>
          <a:xfrm>
            <a:off x="2856018" y="2780928"/>
            <a:ext cx="3456384" cy="792088"/>
          </a:xfrm>
        </p:spPr>
        <p:txBody>
          <a:bodyPr/>
          <a:lstStyle>
            <a:lvl1pPr marL="0" indent="0" algn="ctr">
              <a:buNone/>
              <a:defRPr sz="2800" baseline="0">
                <a:solidFill>
                  <a:schemeClr val="bg1"/>
                </a:solidFill>
                <a:latin typeface="+mj-lt"/>
              </a:defRPr>
            </a:lvl1pPr>
          </a:lstStyle>
          <a:p>
            <a:pPr lvl="0"/>
            <a:r>
              <a:rPr lang="en-GB" dirty="0" smtClean="0"/>
              <a:t>Section title/quote</a:t>
            </a:r>
            <a:endParaRPr lang="en-GB"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8" y="6309320"/>
            <a:ext cx="1861716" cy="515501"/>
          </a:xfrm>
          <a:prstGeom prst="rect">
            <a:avLst/>
          </a:prstGeom>
        </p:spPr>
      </p:pic>
    </p:spTree>
    <p:extLst>
      <p:ext uri="{BB962C8B-B14F-4D97-AF65-F5344CB8AC3E}">
        <p14:creationId xmlns:p14="http://schemas.microsoft.com/office/powerpoint/2010/main" val="1853798239"/>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userDrawn="1"/>
        </p:nvGrpSpPr>
        <p:grpSpPr>
          <a:xfrm>
            <a:off x="1690265" y="169414"/>
            <a:ext cx="5787887" cy="5787887"/>
            <a:chOff x="-2446668" y="-1193545"/>
            <a:chExt cx="9289032" cy="9289032"/>
          </a:xfrm>
        </p:grpSpPr>
        <p:sp>
          <p:nvSpPr>
            <p:cNvPr id="16" name="Oval 15"/>
            <p:cNvSpPr/>
            <p:nvPr/>
          </p:nvSpPr>
          <p:spPr>
            <a:xfrm>
              <a:off x="-2446668" y="-1193545"/>
              <a:ext cx="9289032" cy="9289032"/>
            </a:xfrm>
            <a:prstGeom prst="ellipse">
              <a:avLst/>
            </a:prstGeom>
            <a:gradFill flip="none" rotWithShape="1">
              <a:gsLst>
                <a:gs pos="100000">
                  <a:srgbClr val="88C75F">
                    <a:alpha val="66000"/>
                  </a:srgbClr>
                </a:gs>
                <a:gs pos="0">
                  <a:srgbClr val="B0C61F">
                    <a:alpha val="66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p:cNvSpPr/>
            <p:nvPr/>
          </p:nvSpPr>
          <p:spPr>
            <a:xfrm>
              <a:off x="-2158636" y="-905513"/>
              <a:ext cx="8712968" cy="8712968"/>
            </a:xfrm>
            <a:prstGeom prst="ellipse">
              <a:avLst/>
            </a:prstGeom>
            <a:gradFill flip="none" rotWithShape="1">
              <a:gsLst>
                <a:gs pos="100000">
                  <a:srgbClr val="88C75F"/>
                </a:gs>
                <a:gs pos="0">
                  <a:srgbClr val="B0C61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0" name="Text Placeholder 15"/>
          <p:cNvSpPr>
            <a:spLocks noGrp="1"/>
          </p:cNvSpPr>
          <p:nvPr>
            <p:ph type="body" sz="quarter" idx="10" hasCustomPrompt="1"/>
          </p:nvPr>
        </p:nvSpPr>
        <p:spPr>
          <a:xfrm>
            <a:off x="2856018" y="2780928"/>
            <a:ext cx="3456384" cy="792088"/>
          </a:xfrm>
        </p:spPr>
        <p:txBody>
          <a:bodyPr/>
          <a:lstStyle>
            <a:lvl1pPr marL="0" indent="0" algn="ctr">
              <a:buNone/>
              <a:defRPr sz="2800" baseline="0">
                <a:solidFill>
                  <a:schemeClr val="bg1"/>
                </a:solidFill>
                <a:latin typeface="+mj-lt"/>
              </a:defRPr>
            </a:lvl1pPr>
          </a:lstStyle>
          <a:p>
            <a:pPr lvl="0"/>
            <a:r>
              <a:rPr lang="en-GB" dirty="0" smtClean="0"/>
              <a:t>Section title/quote</a:t>
            </a:r>
            <a:endParaRPr lang="en-GB"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8" y="6309320"/>
            <a:ext cx="1861716" cy="515501"/>
          </a:xfrm>
          <a:prstGeom prst="rect">
            <a:avLst/>
          </a:prstGeom>
        </p:spPr>
      </p:pic>
    </p:spTree>
    <p:extLst>
      <p:ext uri="{BB962C8B-B14F-4D97-AF65-F5344CB8AC3E}">
        <p14:creationId xmlns:p14="http://schemas.microsoft.com/office/powerpoint/2010/main" val="915742312"/>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userDrawn="1"/>
        </p:nvGrpSpPr>
        <p:grpSpPr>
          <a:xfrm>
            <a:off x="1665289" y="169414"/>
            <a:ext cx="5837841" cy="5837841"/>
            <a:chOff x="-2446668" y="-1193545"/>
            <a:chExt cx="9289032" cy="9289032"/>
          </a:xfrm>
        </p:grpSpPr>
        <p:sp>
          <p:nvSpPr>
            <p:cNvPr id="10" name="Oval 9"/>
            <p:cNvSpPr/>
            <p:nvPr/>
          </p:nvSpPr>
          <p:spPr>
            <a:xfrm>
              <a:off x="-2446668" y="-1193545"/>
              <a:ext cx="9289032" cy="9289032"/>
            </a:xfrm>
            <a:prstGeom prst="ellipse">
              <a:avLst/>
            </a:prstGeom>
            <a:gradFill flip="none" rotWithShape="1">
              <a:gsLst>
                <a:gs pos="100000">
                  <a:srgbClr val="00A0DB">
                    <a:alpha val="59000"/>
                  </a:srgbClr>
                </a:gs>
                <a:gs pos="0">
                  <a:srgbClr val="009F92">
                    <a:alpha val="62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Oval 10"/>
            <p:cNvSpPr/>
            <p:nvPr/>
          </p:nvSpPr>
          <p:spPr>
            <a:xfrm>
              <a:off x="-2158636" y="-905513"/>
              <a:ext cx="8712968" cy="8712968"/>
            </a:xfrm>
            <a:prstGeom prst="ellipse">
              <a:avLst/>
            </a:prstGeom>
            <a:gradFill flip="none" rotWithShape="1">
              <a:gsLst>
                <a:gs pos="100000">
                  <a:srgbClr val="00A0DB"/>
                </a:gs>
                <a:gs pos="0">
                  <a:srgbClr val="009F9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2" name="Text Placeholder 15"/>
          <p:cNvSpPr>
            <a:spLocks noGrp="1"/>
          </p:cNvSpPr>
          <p:nvPr>
            <p:ph type="body" sz="quarter" idx="10" hasCustomPrompt="1"/>
          </p:nvPr>
        </p:nvSpPr>
        <p:spPr>
          <a:xfrm>
            <a:off x="2856018" y="2780928"/>
            <a:ext cx="3456384" cy="792088"/>
          </a:xfrm>
        </p:spPr>
        <p:txBody>
          <a:bodyPr/>
          <a:lstStyle>
            <a:lvl1pPr marL="0" indent="0" algn="ctr">
              <a:buNone/>
              <a:defRPr sz="2800" baseline="0">
                <a:solidFill>
                  <a:schemeClr val="bg1"/>
                </a:solidFill>
                <a:latin typeface="+mj-lt"/>
              </a:defRPr>
            </a:lvl1pPr>
          </a:lstStyle>
          <a:p>
            <a:pPr lvl="0"/>
            <a:r>
              <a:rPr lang="en-GB" dirty="0" smtClean="0"/>
              <a:t>Section title/quote</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8" y="6309320"/>
            <a:ext cx="1861716" cy="515501"/>
          </a:xfrm>
          <a:prstGeom prst="rect">
            <a:avLst/>
          </a:prstGeom>
        </p:spPr>
      </p:pic>
    </p:spTree>
    <p:extLst>
      <p:ext uri="{BB962C8B-B14F-4D97-AF65-F5344CB8AC3E}">
        <p14:creationId xmlns:p14="http://schemas.microsoft.com/office/powerpoint/2010/main" val="1795457596"/>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userDrawn="1"/>
        </p:nvGrpSpPr>
        <p:grpSpPr>
          <a:xfrm>
            <a:off x="1690265" y="169414"/>
            <a:ext cx="5787887" cy="5787887"/>
            <a:chOff x="-2446668" y="-1193545"/>
            <a:chExt cx="9289032" cy="9289032"/>
          </a:xfrm>
        </p:grpSpPr>
        <p:sp>
          <p:nvSpPr>
            <p:cNvPr id="16" name="Oval 15"/>
            <p:cNvSpPr/>
            <p:nvPr/>
          </p:nvSpPr>
          <p:spPr>
            <a:xfrm>
              <a:off x="-2446668" y="-1193545"/>
              <a:ext cx="9289032" cy="9289032"/>
            </a:xfrm>
            <a:prstGeom prst="ellipse">
              <a:avLst/>
            </a:prstGeom>
            <a:gradFill flip="none" rotWithShape="1">
              <a:gsLst>
                <a:gs pos="100000">
                  <a:srgbClr val="00A0DB">
                    <a:alpha val="29000"/>
                  </a:srgbClr>
                </a:gs>
                <a:gs pos="0">
                  <a:srgbClr val="492F92">
                    <a:alpha val="61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p:cNvSpPr/>
            <p:nvPr/>
          </p:nvSpPr>
          <p:spPr>
            <a:xfrm>
              <a:off x="-2158636" y="-905513"/>
              <a:ext cx="8712968" cy="8712968"/>
            </a:xfrm>
            <a:prstGeom prst="ellipse">
              <a:avLst/>
            </a:prstGeom>
            <a:gradFill flip="none" rotWithShape="1">
              <a:gsLst>
                <a:gs pos="100000">
                  <a:srgbClr val="00A0DB"/>
                </a:gs>
                <a:gs pos="0">
                  <a:srgbClr val="492F9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0" name="Text Placeholder 15"/>
          <p:cNvSpPr>
            <a:spLocks noGrp="1"/>
          </p:cNvSpPr>
          <p:nvPr>
            <p:ph type="body" sz="quarter" idx="10" hasCustomPrompt="1"/>
          </p:nvPr>
        </p:nvSpPr>
        <p:spPr>
          <a:xfrm>
            <a:off x="2856018" y="2780928"/>
            <a:ext cx="3456384" cy="792088"/>
          </a:xfrm>
        </p:spPr>
        <p:txBody>
          <a:bodyPr/>
          <a:lstStyle>
            <a:lvl1pPr marL="0" indent="0" algn="ctr">
              <a:buNone/>
              <a:defRPr sz="2800" baseline="0">
                <a:solidFill>
                  <a:schemeClr val="bg1"/>
                </a:solidFill>
                <a:latin typeface="+mj-lt"/>
              </a:defRPr>
            </a:lvl1pPr>
          </a:lstStyle>
          <a:p>
            <a:pPr lvl="0"/>
            <a:r>
              <a:rPr lang="en-GB" dirty="0" smtClean="0"/>
              <a:t>Section title/quote</a:t>
            </a:r>
            <a:endParaRPr lang="en-GB"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8" y="6309320"/>
            <a:ext cx="1861716" cy="515501"/>
          </a:xfrm>
          <a:prstGeom prst="rect">
            <a:avLst/>
          </a:prstGeom>
        </p:spPr>
      </p:pic>
    </p:spTree>
    <p:extLst>
      <p:ext uri="{BB962C8B-B14F-4D97-AF65-F5344CB8AC3E}">
        <p14:creationId xmlns:p14="http://schemas.microsoft.com/office/powerpoint/2010/main" val="870720505"/>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B0C61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1027"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print">
            <a:biLevel thresh="25000"/>
            <a:extLst>
              <a:ext uri="{BEBA8EAE-BF5A-486C-A8C5-ECC9F3942E4B}">
                <a14:imgProps xmlns:a14="http://schemas.microsoft.com/office/drawing/2010/main">
                  <a14:imgLayer r:embed="rId4">
                    <a14:imgEffect>
                      <a14:backgroundRemoval t="9600" b="89600" l="1499" r="99143">
                        <a14:foregroundMark x1="57388" y1="37600" x2="65096" y2="38400"/>
                        <a14:foregroundMark x1="70021" y1="45600" x2="70021" y2="45600"/>
                        <a14:foregroundMark x1="70021" y1="45600" x2="68951" y2="70400"/>
                        <a14:foregroundMark x1="83940" y1="33600" x2="83726" y2="52800"/>
                        <a14:foregroundMark x1="86724" y1="61600" x2="83298" y2="60000"/>
                        <a14:foregroundMark x1="87366" y1="17600" x2="87366" y2="17600"/>
                        <a14:foregroundMark x1="91006" y1="59200" x2="91863" y2="33600"/>
                        <a14:foregroundMark x1="95931" y1="60800" x2="95503" y2="32800"/>
                      </a14:backgroundRemoval>
                    </a14:imgEffect>
                  </a14:imgLayer>
                </a14:imgProps>
              </a:ext>
              <a:ext uri="{28A0092B-C50C-407E-A947-70E740481C1C}">
                <a14:useLocalDpi xmlns:a14="http://schemas.microsoft.com/office/drawing/2010/main" val="0"/>
              </a:ext>
            </a:extLst>
          </a:blip>
          <a:stretch>
            <a:fillRect/>
          </a:stretch>
        </p:blipFill>
        <p:spPr>
          <a:xfrm>
            <a:off x="323528" y="6309320"/>
            <a:ext cx="1861716" cy="515501"/>
          </a:xfrm>
          <a:prstGeom prst="rect">
            <a:avLst/>
          </a:prstGeom>
          <a:noFill/>
        </p:spPr>
      </p:pic>
      <p:sp>
        <p:nvSpPr>
          <p:cNvPr id="8" name="Content Placeholder 2"/>
          <p:cNvSpPr>
            <a:spLocks noGrp="1"/>
          </p:cNvSpPr>
          <p:nvPr>
            <p:ph idx="1"/>
          </p:nvPr>
        </p:nvSpPr>
        <p:spPr>
          <a:xfrm>
            <a:off x="457200" y="1600200"/>
            <a:ext cx="8229600" cy="452596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marL="1828800" indent="-457200">
              <a:buClr>
                <a:schemeClr val="bg1"/>
              </a:buClr>
              <a:buFont typeface="+mj-lt"/>
              <a:buAutoNum type="arabicPeriod"/>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950124269"/>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00A0D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4"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cstate="print">
            <a:biLevel thresh="25000"/>
            <a:extLst>
              <a:ext uri="{BEBA8EAE-BF5A-486C-A8C5-ECC9F3942E4B}">
                <a14:imgProps xmlns:a14="http://schemas.microsoft.com/office/drawing/2010/main">
                  <a14:imgLayer r:embed="rId4">
                    <a14:imgEffect>
                      <a14:backgroundRemoval t="9600" b="89600" l="1499" r="99143">
                        <a14:foregroundMark x1="57388" y1="37600" x2="65096" y2="38400"/>
                        <a14:foregroundMark x1="70021" y1="45600" x2="70021" y2="45600"/>
                        <a14:foregroundMark x1="70021" y1="45600" x2="68951" y2="70400"/>
                        <a14:foregroundMark x1="83940" y1="33600" x2="83726" y2="52800"/>
                        <a14:foregroundMark x1="86724" y1="61600" x2="83298" y2="60000"/>
                        <a14:foregroundMark x1="87366" y1="17600" x2="87366" y2="17600"/>
                        <a14:foregroundMark x1="91006" y1="59200" x2="91863" y2="33600"/>
                        <a14:foregroundMark x1="95931" y1="60800" x2="95503" y2="32800"/>
                      </a14:backgroundRemoval>
                    </a14:imgEffect>
                  </a14:imgLayer>
                </a14:imgProps>
              </a:ext>
              <a:ext uri="{28A0092B-C50C-407E-A947-70E740481C1C}">
                <a14:useLocalDpi xmlns:a14="http://schemas.microsoft.com/office/drawing/2010/main" val="0"/>
              </a:ext>
            </a:extLst>
          </a:blip>
          <a:stretch>
            <a:fillRect/>
          </a:stretch>
        </p:blipFill>
        <p:spPr>
          <a:xfrm>
            <a:off x="323528" y="6309320"/>
            <a:ext cx="1861716" cy="515501"/>
          </a:xfrm>
          <a:prstGeom prst="rect">
            <a:avLst/>
          </a:prstGeom>
          <a:noFill/>
        </p:spPr>
      </p:pic>
      <p:sp>
        <p:nvSpPr>
          <p:cNvPr id="7" name="Content Placeholder 2"/>
          <p:cNvSpPr>
            <a:spLocks noGrp="1"/>
          </p:cNvSpPr>
          <p:nvPr>
            <p:ph idx="1"/>
          </p:nvPr>
        </p:nvSpPr>
        <p:spPr>
          <a:xfrm>
            <a:off x="457200" y="1600200"/>
            <a:ext cx="8229600" cy="452596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marL="1828800" indent="-457200">
              <a:buClr>
                <a:schemeClr val="bg1"/>
              </a:buClr>
              <a:buFont typeface="+mj-lt"/>
              <a:buAutoNum type="arabicPeriod"/>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34581441"/>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09F9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3"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print">
            <a:biLevel thresh="25000"/>
            <a:extLst>
              <a:ext uri="{BEBA8EAE-BF5A-486C-A8C5-ECC9F3942E4B}">
                <a14:imgProps xmlns:a14="http://schemas.microsoft.com/office/drawing/2010/main">
                  <a14:imgLayer r:embed="rId4">
                    <a14:imgEffect>
                      <a14:backgroundRemoval t="9600" b="89600" l="1499" r="99143">
                        <a14:foregroundMark x1="57388" y1="37600" x2="65096" y2="38400"/>
                        <a14:foregroundMark x1="70021" y1="45600" x2="70021" y2="45600"/>
                        <a14:foregroundMark x1="70021" y1="45600" x2="68951" y2="70400"/>
                        <a14:foregroundMark x1="83940" y1="33600" x2="83726" y2="52800"/>
                        <a14:foregroundMark x1="86724" y1="61600" x2="83298" y2="60000"/>
                        <a14:foregroundMark x1="87366" y1="17600" x2="87366" y2="17600"/>
                        <a14:foregroundMark x1="91006" y1="59200" x2="91863" y2="33600"/>
                        <a14:foregroundMark x1="95931" y1="60800" x2="95503" y2="32800"/>
                      </a14:backgroundRemoval>
                    </a14:imgEffect>
                  </a14:imgLayer>
                </a14:imgProps>
              </a:ext>
              <a:ext uri="{28A0092B-C50C-407E-A947-70E740481C1C}">
                <a14:useLocalDpi xmlns:a14="http://schemas.microsoft.com/office/drawing/2010/main" val="0"/>
              </a:ext>
            </a:extLst>
          </a:blip>
          <a:stretch>
            <a:fillRect/>
          </a:stretch>
        </p:blipFill>
        <p:spPr>
          <a:xfrm>
            <a:off x="323528" y="6309320"/>
            <a:ext cx="1861716" cy="515501"/>
          </a:xfrm>
          <a:prstGeom prst="rect">
            <a:avLst/>
          </a:prstGeom>
          <a:noFill/>
        </p:spPr>
      </p:pic>
      <p:sp>
        <p:nvSpPr>
          <p:cNvPr id="8" name="Content Placeholder 2"/>
          <p:cNvSpPr>
            <a:spLocks noGrp="1"/>
          </p:cNvSpPr>
          <p:nvPr>
            <p:ph idx="1"/>
          </p:nvPr>
        </p:nvSpPr>
        <p:spPr>
          <a:xfrm>
            <a:off x="457200" y="1600200"/>
            <a:ext cx="8229600" cy="452596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marL="1828800" indent="-457200">
              <a:buClr>
                <a:schemeClr val="bg1"/>
              </a:buClr>
              <a:buFont typeface="+mj-lt"/>
              <a:buAutoNum type="arabicPeriod"/>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639942133"/>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19B6C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3"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print">
            <a:biLevel thresh="25000"/>
            <a:extLst>
              <a:ext uri="{BEBA8EAE-BF5A-486C-A8C5-ECC9F3942E4B}">
                <a14:imgProps xmlns:a14="http://schemas.microsoft.com/office/drawing/2010/main">
                  <a14:imgLayer r:embed="rId4">
                    <a14:imgEffect>
                      <a14:backgroundRemoval t="9600" b="89600" l="1499" r="99143">
                        <a14:foregroundMark x1="57388" y1="37600" x2="65096" y2="38400"/>
                        <a14:foregroundMark x1="70021" y1="45600" x2="70021" y2="45600"/>
                        <a14:foregroundMark x1="70021" y1="45600" x2="68951" y2="70400"/>
                        <a14:foregroundMark x1="83940" y1="33600" x2="83726" y2="52800"/>
                        <a14:foregroundMark x1="86724" y1="61600" x2="83298" y2="60000"/>
                        <a14:foregroundMark x1="87366" y1="17600" x2="87366" y2="17600"/>
                        <a14:foregroundMark x1="91006" y1="59200" x2="91863" y2="33600"/>
                        <a14:foregroundMark x1="95931" y1="60800" x2="95503" y2="32800"/>
                      </a14:backgroundRemoval>
                    </a14:imgEffect>
                  </a14:imgLayer>
                </a14:imgProps>
              </a:ext>
              <a:ext uri="{28A0092B-C50C-407E-A947-70E740481C1C}">
                <a14:useLocalDpi xmlns:a14="http://schemas.microsoft.com/office/drawing/2010/main" val="0"/>
              </a:ext>
            </a:extLst>
          </a:blip>
          <a:stretch>
            <a:fillRect/>
          </a:stretch>
        </p:blipFill>
        <p:spPr>
          <a:xfrm>
            <a:off x="323528" y="6309320"/>
            <a:ext cx="1861716" cy="515501"/>
          </a:xfrm>
          <a:prstGeom prst="rect">
            <a:avLst/>
          </a:prstGeom>
          <a:noFill/>
        </p:spPr>
      </p:pic>
      <p:sp>
        <p:nvSpPr>
          <p:cNvPr id="8" name="Content Placeholder 2"/>
          <p:cNvSpPr>
            <a:spLocks noGrp="1"/>
          </p:cNvSpPr>
          <p:nvPr>
            <p:ph idx="1"/>
          </p:nvPr>
        </p:nvSpPr>
        <p:spPr>
          <a:xfrm>
            <a:off x="457200" y="1600200"/>
            <a:ext cx="8229600" cy="452596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marL="1828800" indent="-457200">
              <a:buClr>
                <a:schemeClr val="bg1"/>
              </a:buClr>
              <a:buFont typeface="+mj-lt"/>
              <a:buAutoNum type="arabicPeriod"/>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5967852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00A0DB"/>
              </a:buClr>
              <a:defRPr sz="2400"/>
            </a:lvl1pPr>
            <a:lvl2pPr>
              <a:buClr>
                <a:srgbClr val="00A0DB"/>
              </a:buClr>
              <a:defRPr sz="2000"/>
            </a:lvl2pPr>
            <a:lvl3pPr>
              <a:buClr>
                <a:srgbClr val="00A0DB"/>
              </a:buClr>
              <a:defRPr sz="1800"/>
            </a:lvl3pPr>
            <a:lvl4pPr>
              <a:buClr>
                <a:srgbClr val="00A0DB"/>
              </a:buClr>
              <a:defRPr sz="1600"/>
            </a:lvl4pPr>
            <a:lvl5pPr>
              <a:buClr>
                <a:srgbClr val="00A0DB"/>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Clr>
                <a:srgbClr val="00A0DB"/>
              </a:buClr>
              <a:defRPr sz="2400"/>
            </a:lvl1pPr>
            <a:lvl2pPr>
              <a:buClr>
                <a:srgbClr val="00A0DB"/>
              </a:buClr>
              <a:defRPr sz="2000"/>
            </a:lvl2pPr>
            <a:lvl3pPr>
              <a:buClr>
                <a:srgbClr val="00A0DB"/>
              </a:buClr>
              <a:defRPr sz="1800"/>
            </a:lvl3pPr>
            <a:lvl4pPr>
              <a:buClr>
                <a:srgbClr val="00A0DB"/>
              </a:buClr>
              <a:defRPr sz="1600"/>
            </a:lvl4pPr>
            <a:lvl5pPr>
              <a:buClr>
                <a:srgbClr val="00A0DB"/>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0"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a:t>
            </a:r>
            <a:r>
              <a:rPr lang="en-US" sz="1400" baseline="0" dirty="0" smtClean="0"/>
              <a:t>    www.hin-southlondon.org</a:t>
            </a:r>
            <a:endParaRPr lang="en-GB" sz="1400" dirty="0"/>
          </a:p>
        </p:txBody>
      </p:sp>
    </p:spTree>
    <p:extLst>
      <p:ext uri="{BB962C8B-B14F-4D97-AF65-F5344CB8AC3E}">
        <p14:creationId xmlns:p14="http://schemas.microsoft.com/office/powerpoint/2010/main" val="3927129354"/>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8C75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3"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print">
            <a:biLevel thresh="25000"/>
            <a:extLst>
              <a:ext uri="{BEBA8EAE-BF5A-486C-A8C5-ECC9F3942E4B}">
                <a14:imgProps xmlns:a14="http://schemas.microsoft.com/office/drawing/2010/main">
                  <a14:imgLayer r:embed="rId4">
                    <a14:imgEffect>
                      <a14:backgroundRemoval t="9600" b="89600" l="1499" r="99143">
                        <a14:foregroundMark x1="57388" y1="37600" x2="65096" y2="38400"/>
                        <a14:foregroundMark x1="70021" y1="45600" x2="70021" y2="45600"/>
                        <a14:foregroundMark x1="70021" y1="45600" x2="68951" y2="70400"/>
                        <a14:foregroundMark x1="83940" y1="33600" x2="83726" y2="52800"/>
                        <a14:foregroundMark x1="86724" y1="61600" x2="83298" y2="60000"/>
                        <a14:foregroundMark x1="87366" y1="17600" x2="87366" y2="17600"/>
                        <a14:foregroundMark x1="91006" y1="59200" x2="91863" y2="33600"/>
                        <a14:foregroundMark x1="95931" y1="60800" x2="95503" y2="32800"/>
                      </a14:backgroundRemoval>
                    </a14:imgEffect>
                  </a14:imgLayer>
                </a14:imgProps>
              </a:ext>
              <a:ext uri="{28A0092B-C50C-407E-A947-70E740481C1C}">
                <a14:useLocalDpi xmlns:a14="http://schemas.microsoft.com/office/drawing/2010/main" val="0"/>
              </a:ext>
            </a:extLst>
          </a:blip>
          <a:stretch>
            <a:fillRect/>
          </a:stretch>
        </p:blipFill>
        <p:spPr>
          <a:xfrm>
            <a:off x="323528" y="6309320"/>
            <a:ext cx="1861716" cy="515501"/>
          </a:xfrm>
          <a:prstGeom prst="rect">
            <a:avLst/>
          </a:prstGeom>
          <a:noFill/>
        </p:spPr>
      </p:pic>
      <p:sp>
        <p:nvSpPr>
          <p:cNvPr id="8" name="Content Placeholder 2"/>
          <p:cNvSpPr>
            <a:spLocks noGrp="1"/>
          </p:cNvSpPr>
          <p:nvPr>
            <p:ph idx="1"/>
          </p:nvPr>
        </p:nvSpPr>
        <p:spPr>
          <a:xfrm>
            <a:off x="457200" y="1600200"/>
            <a:ext cx="8229600" cy="452596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marL="1828800" indent="-457200">
              <a:buClr>
                <a:schemeClr val="bg1"/>
              </a:buClr>
              <a:buFont typeface="+mj-lt"/>
              <a:buAutoNum type="arabicPeriod"/>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536195486"/>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rgbClr val="492F9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3"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print">
            <a:biLevel thresh="25000"/>
            <a:extLst>
              <a:ext uri="{BEBA8EAE-BF5A-486C-A8C5-ECC9F3942E4B}">
                <a14:imgProps xmlns:a14="http://schemas.microsoft.com/office/drawing/2010/main">
                  <a14:imgLayer r:embed="rId4">
                    <a14:imgEffect>
                      <a14:backgroundRemoval t="9600" b="89600" l="1499" r="99143">
                        <a14:foregroundMark x1="57388" y1="37600" x2="65096" y2="38400"/>
                        <a14:foregroundMark x1="70021" y1="45600" x2="70021" y2="45600"/>
                        <a14:foregroundMark x1="70021" y1="45600" x2="68951" y2="70400"/>
                        <a14:foregroundMark x1="83940" y1="33600" x2="83726" y2="52800"/>
                        <a14:foregroundMark x1="86724" y1="61600" x2="83298" y2="60000"/>
                        <a14:foregroundMark x1="87366" y1="17600" x2="87366" y2="17600"/>
                        <a14:foregroundMark x1="91006" y1="59200" x2="91863" y2="33600"/>
                        <a14:foregroundMark x1="95931" y1="60800" x2="95503" y2="32800"/>
                      </a14:backgroundRemoval>
                    </a14:imgEffect>
                  </a14:imgLayer>
                </a14:imgProps>
              </a:ext>
              <a:ext uri="{28A0092B-C50C-407E-A947-70E740481C1C}">
                <a14:useLocalDpi xmlns:a14="http://schemas.microsoft.com/office/drawing/2010/main" val="0"/>
              </a:ext>
            </a:extLst>
          </a:blip>
          <a:stretch>
            <a:fillRect/>
          </a:stretch>
        </p:blipFill>
        <p:spPr>
          <a:xfrm>
            <a:off x="323528" y="6309320"/>
            <a:ext cx="1861716" cy="515501"/>
          </a:xfrm>
          <a:prstGeom prst="rect">
            <a:avLst/>
          </a:prstGeom>
          <a:noFill/>
        </p:spPr>
      </p:pic>
      <p:sp>
        <p:nvSpPr>
          <p:cNvPr id="8" name="Content Placeholder 2"/>
          <p:cNvSpPr>
            <a:spLocks noGrp="1"/>
          </p:cNvSpPr>
          <p:nvPr>
            <p:ph idx="1"/>
          </p:nvPr>
        </p:nvSpPr>
        <p:spPr>
          <a:xfrm>
            <a:off x="457200" y="1600200"/>
            <a:ext cx="8229600" cy="452596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marL="1828800" indent="-457200">
              <a:buClr>
                <a:schemeClr val="bg1"/>
              </a:buClr>
              <a:buFont typeface="+mj-lt"/>
              <a:buAutoNum type="arabicPeriod"/>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078996396"/>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00A0DB"/>
              </a:buClr>
              <a:defRPr sz="2400"/>
            </a:lvl1pPr>
            <a:lvl2pPr>
              <a:buClr>
                <a:srgbClr val="00A0DB"/>
              </a:buClr>
              <a:defRPr sz="2000"/>
            </a:lvl2pPr>
            <a:lvl3pPr>
              <a:buClr>
                <a:srgbClr val="00A0DB"/>
              </a:buClr>
              <a:defRPr sz="1800"/>
            </a:lvl3pPr>
            <a:lvl4pPr>
              <a:buClr>
                <a:srgbClr val="00A0DB"/>
              </a:buClr>
              <a:defRPr sz="1600"/>
            </a:lvl4pPr>
            <a:lvl5pPr>
              <a:buClr>
                <a:srgbClr val="00A0DB"/>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Clr>
                <a:srgbClr val="00A0DB"/>
              </a:buClr>
              <a:defRPr sz="2400"/>
            </a:lvl1pPr>
            <a:lvl2pPr>
              <a:buClr>
                <a:srgbClr val="00A0DB"/>
              </a:buClr>
              <a:defRPr sz="2000"/>
            </a:lvl2pPr>
            <a:lvl3pPr>
              <a:buClr>
                <a:srgbClr val="00A0DB"/>
              </a:buClr>
              <a:defRPr sz="1800"/>
            </a:lvl3pPr>
            <a:lvl4pPr>
              <a:buClr>
                <a:srgbClr val="00A0DB"/>
              </a:buClr>
              <a:defRPr sz="1600"/>
            </a:lvl4pPr>
            <a:lvl5pPr>
              <a:buClr>
                <a:srgbClr val="00A0DB"/>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0"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8" y="6309320"/>
            <a:ext cx="1861716" cy="515501"/>
          </a:xfrm>
          <a:prstGeom prst="rect">
            <a:avLst/>
          </a:prstGeom>
        </p:spPr>
      </p:pic>
    </p:spTree>
    <p:extLst>
      <p:ext uri="{BB962C8B-B14F-4D97-AF65-F5344CB8AC3E}">
        <p14:creationId xmlns:p14="http://schemas.microsoft.com/office/powerpoint/2010/main" val="711452831"/>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pic>
        <p:nvPicPr>
          <p:cNvPr id="6"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8" y="6309320"/>
            <a:ext cx="1861716" cy="515501"/>
          </a:xfrm>
          <a:prstGeom prst="rect">
            <a:avLst/>
          </a:prstGeom>
        </p:spPr>
      </p:pic>
    </p:spTree>
    <p:extLst>
      <p:ext uri="{BB962C8B-B14F-4D97-AF65-F5344CB8AC3E}">
        <p14:creationId xmlns:p14="http://schemas.microsoft.com/office/powerpoint/2010/main" val="3848483601"/>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8" y="6309320"/>
            <a:ext cx="1861716" cy="515501"/>
          </a:xfrm>
          <a:prstGeom prst="rect">
            <a:avLst/>
          </a:prstGeom>
        </p:spPr>
      </p:pic>
    </p:spTree>
    <p:extLst>
      <p:ext uri="{BB962C8B-B14F-4D97-AF65-F5344CB8AC3E}">
        <p14:creationId xmlns:p14="http://schemas.microsoft.com/office/powerpoint/2010/main" val="881527865"/>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buClr>
                <a:srgbClr val="00A0DB"/>
              </a:buClr>
              <a:defRPr sz="3200">
                <a:solidFill>
                  <a:srgbClr val="2B434E"/>
                </a:solidFill>
              </a:defRPr>
            </a:lvl1pPr>
            <a:lvl2pPr>
              <a:buClr>
                <a:srgbClr val="00A0DB"/>
              </a:buClr>
              <a:defRPr sz="2800">
                <a:solidFill>
                  <a:srgbClr val="2B434E"/>
                </a:solidFill>
              </a:defRPr>
            </a:lvl2pPr>
            <a:lvl3pPr>
              <a:buClr>
                <a:srgbClr val="00A0DB"/>
              </a:buClr>
              <a:defRPr sz="2400">
                <a:solidFill>
                  <a:srgbClr val="2B434E"/>
                </a:solidFill>
              </a:defRPr>
            </a:lvl3pPr>
            <a:lvl4pPr>
              <a:buClr>
                <a:srgbClr val="00A0DB"/>
              </a:buClr>
              <a:defRPr sz="2000">
                <a:solidFill>
                  <a:srgbClr val="2B434E"/>
                </a:solidFill>
              </a:defRPr>
            </a:lvl4pPr>
            <a:lvl5pPr>
              <a:buClr>
                <a:srgbClr val="00A0DB"/>
              </a:buClr>
              <a:defRPr sz="2000">
                <a:solidFill>
                  <a:srgbClr val="2B434E"/>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8" y="6309320"/>
            <a:ext cx="1861716" cy="515501"/>
          </a:xfrm>
          <a:prstGeom prst="rect">
            <a:avLst/>
          </a:prstGeom>
        </p:spPr>
      </p:pic>
    </p:spTree>
    <p:extLst>
      <p:ext uri="{BB962C8B-B14F-4D97-AF65-F5344CB8AC3E}">
        <p14:creationId xmlns:p14="http://schemas.microsoft.com/office/powerpoint/2010/main" val="636906438"/>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8" y="6309320"/>
            <a:ext cx="1861716" cy="515501"/>
          </a:xfrm>
          <a:prstGeom prst="rect">
            <a:avLst/>
          </a:prstGeom>
        </p:spPr>
      </p:pic>
    </p:spTree>
    <p:extLst>
      <p:ext uri="{BB962C8B-B14F-4D97-AF65-F5344CB8AC3E}">
        <p14:creationId xmlns:p14="http://schemas.microsoft.com/office/powerpoint/2010/main" val="382713960"/>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Full width, single column">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323850" y="1493253"/>
            <a:ext cx="8388350" cy="3743325"/>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ext Placeholder 10"/>
          <p:cNvSpPr>
            <a:spLocks noGrp="1"/>
          </p:cNvSpPr>
          <p:nvPr>
            <p:ph type="body" sz="quarter" idx="14"/>
          </p:nvPr>
        </p:nvSpPr>
        <p:spPr>
          <a:xfrm>
            <a:off x="323528" y="836712"/>
            <a:ext cx="8208912" cy="433388"/>
          </a:xfrm>
        </p:spPr>
        <p:txBody>
          <a:bodyPr/>
          <a:lstStyle>
            <a:lvl1pPr marL="0" indent="0">
              <a:buNone/>
              <a:defRPr baseline="0">
                <a:solidFill>
                  <a:srgbClr val="00A9CD"/>
                </a:solidFill>
              </a:defRPr>
            </a:lvl1pPr>
            <a:lvl2pPr marL="216000" indent="0">
              <a:buNone/>
              <a:defRPr/>
            </a:lvl2pPr>
            <a:lvl3pPr marL="468000" indent="0">
              <a:buNone/>
              <a:defRPr/>
            </a:lvl3pPr>
            <a:lvl4pPr marL="648000" indent="0">
              <a:buNone/>
              <a:defRPr/>
            </a:lvl4pPr>
            <a:lvl5pPr marL="828000" indent="0">
              <a:buNone/>
              <a:defRPr/>
            </a:lvl5pPr>
          </a:lstStyle>
          <a:p>
            <a:pPr lvl="0"/>
            <a:r>
              <a:rPr lang="en-GB" smtClean="0"/>
              <a:t>Click to edit Master text styles</a:t>
            </a:r>
          </a:p>
        </p:txBody>
      </p:sp>
      <p:sp>
        <p:nvSpPr>
          <p:cNvPr id="11" name="Rectangle 2"/>
          <p:cNvSpPr>
            <a:spLocks noGrp="1" noChangeArrowheads="1"/>
          </p:cNvSpPr>
          <p:nvPr>
            <p:ph type="title"/>
          </p:nvPr>
        </p:nvSpPr>
        <p:spPr bwMode="auto">
          <a:xfrm>
            <a:off x="323850" y="290515"/>
            <a:ext cx="8229600" cy="54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GB" dirty="0"/>
              <a:t>Click to edit Master title</a:t>
            </a:r>
          </a:p>
        </p:txBody>
      </p:sp>
    </p:spTree>
    <p:extLst>
      <p:ext uri="{BB962C8B-B14F-4D97-AF65-F5344CB8AC3E}">
        <p14:creationId xmlns:p14="http://schemas.microsoft.com/office/powerpoint/2010/main" val="387148353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p:cNvGrpSpPr/>
          <p:nvPr userDrawn="1"/>
        </p:nvGrpSpPr>
        <p:grpSpPr>
          <a:xfrm>
            <a:off x="-2446668" y="-1199375"/>
            <a:ext cx="9289032" cy="9289032"/>
            <a:chOff x="-2446668" y="-1193545"/>
            <a:chExt cx="9289032" cy="9289032"/>
          </a:xfrm>
        </p:grpSpPr>
        <p:sp>
          <p:nvSpPr>
            <p:cNvPr id="8" name="Oval 7"/>
            <p:cNvSpPr/>
            <p:nvPr/>
          </p:nvSpPr>
          <p:spPr>
            <a:xfrm>
              <a:off x="-2446668" y="-1193545"/>
              <a:ext cx="9289032" cy="9289032"/>
            </a:xfrm>
            <a:prstGeom prst="ellipse">
              <a:avLst/>
            </a:prstGeom>
            <a:gradFill flip="none" rotWithShape="1">
              <a:gsLst>
                <a:gs pos="100000">
                  <a:srgbClr val="00A0DB">
                    <a:alpha val="43000"/>
                  </a:srgbClr>
                </a:gs>
                <a:gs pos="0">
                  <a:srgbClr val="B0C61F">
                    <a:alpha val="54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9" name="Oval 8"/>
            <p:cNvSpPr/>
            <p:nvPr/>
          </p:nvSpPr>
          <p:spPr>
            <a:xfrm>
              <a:off x="-2158636" y="-905513"/>
              <a:ext cx="8712968" cy="8712968"/>
            </a:xfrm>
            <a:prstGeom prst="ellipse">
              <a:avLst/>
            </a:prstGeom>
            <a:gradFill flip="none" rotWithShape="1">
              <a:gsLst>
                <a:gs pos="100000">
                  <a:srgbClr val="00A0DB"/>
                </a:gs>
                <a:gs pos="0">
                  <a:srgbClr val="B0C61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pic>
        <p:nvPicPr>
          <p:cNvPr id="10"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75185" y="5753980"/>
            <a:ext cx="2517295" cy="91538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15"/>
          <p:cNvSpPr>
            <a:spLocks noGrp="1"/>
          </p:cNvSpPr>
          <p:nvPr>
            <p:ph type="body" sz="quarter" idx="10" hasCustomPrompt="1"/>
          </p:nvPr>
        </p:nvSpPr>
        <p:spPr>
          <a:xfrm>
            <a:off x="1332359" y="1484511"/>
            <a:ext cx="4103688" cy="648345"/>
          </a:xfrm>
        </p:spPr>
        <p:txBody>
          <a:bodyPr/>
          <a:lstStyle>
            <a:lvl1pPr marL="0" indent="0">
              <a:buNone/>
              <a:defRPr baseline="0">
                <a:solidFill>
                  <a:schemeClr val="bg1"/>
                </a:solidFill>
                <a:latin typeface="+mj-lt"/>
              </a:defRPr>
            </a:lvl1pPr>
          </a:lstStyle>
          <a:p>
            <a:pPr lvl="0"/>
            <a:r>
              <a:rPr lang="en-GB" dirty="0" smtClean="0"/>
              <a:t>Presentation Title</a:t>
            </a:r>
            <a:endParaRPr lang="en-GB" dirty="0"/>
          </a:p>
        </p:txBody>
      </p:sp>
      <p:sp>
        <p:nvSpPr>
          <p:cNvPr id="16" name="Text Placeholder 15"/>
          <p:cNvSpPr>
            <a:spLocks noGrp="1"/>
          </p:cNvSpPr>
          <p:nvPr>
            <p:ph type="body" sz="quarter" idx="11" hasCustomPrompt="1"/>
          </p:nvPr>
        </p:nvSpPr>
        <p:spPr>
          <a:xfrm>
            <a:off x="1331640" y="4669224"/>
            <a:ext cx="4103688" cy="1080120"/>
          </a:xfrm>
        </p:spPr>
        <p:txBody>
          <a:bodyPr>
            <a:noAutofit/>
          </a:bodyPr>
          <a:lstStyle>
            <a:lvl1pPr marL="0" indent="0">
              <a:buNone/>
              <a:defRPr sz="2400" baseline="0">
                <a:solidFill>
                  <a:schemeClr val="bg1"/>
                </a:solidFill>
                <a:latin typeface="+mj-lt"/>
              </a:defRPr>
            </a:lvl1pPr>
          </a:lstStyle>
          <a:p>
            <a:pPr lvl="0"/>
            <a:r>
              <a:rPr lang="en-GB" dirty="0" smtClean="0"/>
              <a:t>Speaker</a:t>
            </a:r>
          </a:p>
          <a:p>
            <a:pPr lvl="0"/>
            <a:r>
              <a:rPr lang="en-GB" dirty="0" smtClean="0"/>
              <a:t>Role</a:t>
            </a:r>
            <a:endParaRPr lang="en-GB" dirty="0"/>
          </a:p>
        </p:txBody>
      </p:sp>
    </p:spTree>
    <p:extLst>
      <p:ext uri="{BB962C8B-B14F-4D97-AF65-F5344CB8AC3E}">
        <p14:creationId xmlns:p14="http://schemas.microsoft.com/office/powerpoint/2010/main" val="2257636161"/>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Clr>
                <a:srgbClr val="00A0DB"/>
              </a:buClr>
              <a:defRPr/>
            </a:lvl1pPr>
            <a:lvl2pPr>
              <a:buClr>
                <a:srgbClr val="00A0DB"/>
              </a:buClr>
              <a:defRPr/>
            </a:lvl2pPr>
            <a:lvl3pPr>
              <a:buClr>
                <a:srgbClr val="00A0DB"/>
              </a:buClr>
              <a:defRPr/>
            </a:lvl3pPr>
            <a:lvl4pPr>
              <a:buClr>
                <a:srgbClr val="00A0DB"/>
              </a:buClr>
              <a:defRPr/>
            </a:lvl4pPr>
            <a:lvl5pPr>
              <a:buClr>
                <a:srgbClr val="00A0D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7"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08304"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13738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pic>
        <p:nvPicPr>
          <p:cNvPr id="6"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a:t>
            </a:r>
            <a:r>
              <a:rPr lang="en-US" sz="1400" baseline="0" dirty="0" smtClean="0"/>
              <a:t>    www.hin-southlondon.org</a:t>
            </a:r>
            <a:endParaRPr lang="en-GB" sz="1400" dirty="0"/>
          </a:p>
        </p:txBody>
      </p:sp>
    </p:spTree>
    <p:extLst>
      <p:ext uri="{BB962C8B-B14F-4D97-AF65-F5344CB8AC3E}">
        <p14:creationId xmlns:p14="http://schemas.microsoft.com/office/powerpoint/2010/main" val="81712131"/>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2B434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0"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325044"/>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buClr>
                <a:srgbClr val="00A0DB"/>
              </a:buClr>
              <a:defRPr sz="2800"/>
            </a:lvl1pPr>
            <a:lvl2pPr>
              <a:buClr>
                <a:srgbClr val="00A0DB"/>
              </a:buClr>
              <a:defRPr sz="2400"/>
            </a:lvl2pPr>
            <a:lvl3pPr>
              <a:buClr>
                <a:srgbClr val="00A0DB"/>
              </a:buClr>
              <a:defRPr sz="2000"/>
            </a:lvl3pPr>
            <a:lvl4pPr>
              <a:buClr>
                <a:srgbClr val="00A0DB"/>
              </a:buClr>
              <a:defRPr sz="1800"/>
            </a:lvl4pPr>
            <a:lvl5pPr>
              <a:buClr>
                <a:srgbClr val="00A0DB"/>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buClr>
                <a:srgbClr val="00A0DB"/>
              </a:buClr>
              <a:defRPr sz="2800"/>
            </a:lvl1pPr>
            <a:lvl2pPr>
              <a:buClr>
                <a:srgbClr val="00A0DB"/>
              </a:buClr>
              <a:defRPr sz="2400"/>
            </a:lvl2pPr>
            <a:lvl3pPr>
              <a:buClr>
                <a:srgbClr val="00A0DB"/>
              </a:buClr>
              <a:defRPr sz="2000"/>
            </a:lvl3pPr>
            <a:lvl4pPr>
              <a:buClr>
                <a:srgbClr val="00A0DB"/>
              </a:buClr>
              <a:defRPr sz="1800"/>
            </a:lvl4pPr>
            <a:lvl5pPr>
              <a:buClr>
                <a:srgbClr val="00A0DB"/>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47504"/>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userDrawn="1"/>
        </p:nvGrpSpPr>
        <p:grpSpPr>
          <a:xfrm>
            <a:off x="1690265" y="169414"/>
            <a:ext cx="5787887" cy="5787887"/>
            <a:chOff x="-2446668" y="-1193545"/>
            <a:chExt cx="9289032" cy="9289032"/>
          </a:xfrm>
        </p:grpSpPr>
        <p:sp>
          <p:nvSpPr>
            <p:cNvPr id="16" name="Oval 15"/>
            <p:cNvSpPr/>
            <p:nvPr/>
          </p:nvSpPr>
          <p:spPr>
            <a:xfrm>
              <a:off x="-2446668" y="-1193545"/>
              <a:ext cx="9289032" cy="9289032"/>
            </a:xfrm>
            <a:prstGeom prst="ellipse">
              <a:avLst/>
            </a:prstGeom>
            <a:gradFill flip="none" rotWithShape="1">
              <a:gsLst>
                <a:gs pos="100000">
                  <a:srgbClr val="00A0DB">
                    <a:alpha val="43000"/>
                  </a:srgbClr>
                </a:gs>
                <a:gs pos="0">
                  <a:srgbClr val="B0C61F">
                    <a:alpha val="54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7" name="Oval 16"/>
            <p:cNvSpPr/>
            <p:nvPr/>
          </p:nvSpPr>
          <p:spPr>
            <a:xfrm>
              <a:off x="-2158636" y="-905513"/>
              <a:ext cx="8712968" cy="8712968"/>
            </a:xfrm>
            <a:prstGeom prst="ellipse">
              <a:avLst/>
            </a:prstGeom>
            <a:gradFill flip="none" rotWithShape="1">
              <a:gsLst>
                <a:gs pos="100000">
                  <a:srgbClr val="00A0DB"/>
                </a:gs>
                <a:gs pos="0">
                  <a:srgbClr val="B0C61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
        <p:nvSpPr>
          <p:cNvPr id="10" name="Text Placeholder 15"/>
          <p:cNvSpPr>
            <a:spLocks noGrp="1"/>
          </p:cNvSpPr>
          <p:nvPr>
            <p:ph type="body" sz="quarter" idx="10" hasCustomPrompt="1"/>
          </p:nvPr>
        </p:nvSpPr>
        <p:spPr>
          <a:xfrm>
            <a:off x="2856018" y="2780928"/>
            <a:ext cx="3456384" cy="792088"/>
          </a:xfrm>
        </p:spPr>
        <p:txBody>
          <a:bodyPr/>
          <a:lstStyle>
            <a:lvl1pPr marL="0" indent="0" algn="ctr">
              <a:buNone/>
              <a:defRPr sz="2800" baseline="0">
                <a:solidFill>
                  <a:schemeClr val="bg1"/>
                </a:solidFill>
                <a:latin typeface="+mj-lt"/>
              </a:defRPr>
            </a:lvl1pPr>
          </a:lstStyle>
          <a:p>
            <a:pPr lvl="0"/>
            <a:r>
              <a:rPr lang="en-GB" dirty="0" smtClean="0"/>
              <a:t>Section title/quote</a:t>
            </a:r>
            <a:endParaRPr lang="en-GB" dirty="0"/>
          </a:p>
        </p:txBody>
      </p:sp>
    </p:spTree>
    <p:extLst>
      <p:ext uri="{BB962C8B-B14F-4D97-AF65-F5344CB8AC3E}">
        <p14:creationId xmlns:p14="http://schemas.microsoft.com/office/powerpoint/2010/main" val="2395443223"/>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userDrawn="1"/>
        </p:nvGrpSpPr>
        <p:grpSpPr>
          <a:xfrm>
            <a:off x="1690265" y="169414"/>
            <a:ext cx="5787887" cy="5787887"/>
            <a:chOff x="-2446668" y="-1193545"/>
            <a:chExt cx="9289032" cy="9289032"/>
          </a:xfrm>
        </p:grpSpPr>
        <p:sp>
          <p:nvSpPr>
            <p:cNvPr id="16" name="Oval 15"/>
            <p:cNvSpPr/>
            <p:nvPr/>
          </p:nvSpPr>
          <p:spPr>
            <a:xfrm>
              <a:off x="-2446668" y="-1193545"/>
              <a:ext cx="9289032" cy="9289032"/>
            </a:xfrm>
            <a:prstGeom prst="ellipse">
              <a:avLst/>
            </a:prstGeom>
            <a:gradFill flip="none" rotWithShape="1">
              <a:gsLst>
                <a:gs pos="100000">
                  <a:srgbClr val="00A0DB">
                    <a:alpha val="43000"/>
                  </a:srgbClr>
                </a:gs>
                <a:gs pos="0">
                  <a:srgbClr val="19B6CD">
                    <a:alpha val="66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7" name="Oval 16"/>
            <p:cNvSpPr/>
            <p:nvPr/>
          </p:nvSpPr>
          <p:spPr>
            <a:xfrm>
              <a:off x="-2158636" y="-905513"/>
              <a:ext cx="8712968" cy="8712968"/>
            </a:xfrm>
            <a:prstGeom prst="ellipse">
              <a:avLst/>
            </a:prstGeom>
            <a:gradFill flip="none" rotWithShape="1">
              <a:gsLst>
                <a:gs pos="100000">
                  <a:srgbClr val="00A0DB"/>
                </a:gs>
                <a:gs pos="0">
                  <a:srgbClr val="19B6C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
        <p:nvSpPr>
          <p:cNvPr id="11" name="Text Placeholder 15"/>
          <p:cNvSpPr>
            <a:spLocks noGrp="1"/>
          </p:cNvSpPr>
          <p:nvPr>
            <p:ph type="body" sz="quarter" idx="10" hasCustomPrompt="1"/>
          </p:nvPr>
        </p:nvSpPr>
        <p:spPr>
          <a:xfrm>
            <a:off x="2856018" y="2780928"/>
            <a:ext cx="3456384" cy="792088"/>
          </a:xfrm>
        </p:spPr>
        <p:txBody>
          <a:bodyPr/>
          <a:lstStyle>
            <a:lvl1pPr marL="0" indent="0" algn="ctr">
              <a:buNone/>
              <a:defRPr sz="2800" baseline="0">
                <a:solidFill>
                  <a:schemeClr val="bg1"/>
                </a:solidFill>
                <a:latin typeface="+mj-lt"/>
              </a:defRPr>
            </a:lvl1pPr>
          </a:lstStyle>
          <a:p>
            <a:pPr lvl="0"/>
            <a:r>
              <a:rPr lang="en-GB" dirty="0" smtClean="0"/>
              <a:t>Section title/quote</a:t>
            </a:r>
            <a:endParaRPr lang="en-GB" dirty="0"/>
          </a:p>
        </p:txBody>
      </p:sp>
    </p:spTree>
    <p:extLst>
      <p:ext uri="{BB962C8B-B14F-4D97-AF65-F5344CB8AC3E}">
        <p14:creationId xmlns:p14="http://schemas.microsoft.com/office/powerpoint/2010/main" val="1696511728"/>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userDrawn="1"/>
        </p:nvGrpSpPr>
        <p:grpSpPr>
          <a:xfrm>
            <a:off x="1690265" y="169414"/>
            <a:ext cx="5787887" cy="5787887"/>
            <a:chOff x="-2446668" y="-1193545"/>
            <a:chExt cx="9289032" cy="9289032"/>
          </a:xfrm>
        </p:grpSpPr>
        <p:sp>
          <p:nvSpPr>
            <p:cNvPr id="16" name="Oval 15"/>
            <p:cNvSpPr/>
            <p:nvPr/>
          </p:nvSpPr>
          <p:spPr>
            <a:xfrm>
              <a:off x="-2446668" y="-1193545"/>
              <a:ext cx="9289032" cy="9289032"/>
            </a:xfrm>
            <a:prstGeom prst="ellipse">
              <a:avLst/>
            </a:prstGeom>
            <a:gradFill flip="none" rotWithShape="1">
              <a:gsLst>
                <a:gs pos="100000">
                  <a:srgbClr val="88C75F">
                    <a:alpha val="66000"/>
                  </a:srgbClr>
                </a:gs>
                <a:gs pos="0">
                  <a:srgbClr val="B0C61F">
                    <a:alpha val="66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7" name="Oval 16"/>
            <p:cNvSpPr/>
            <p:nvPr/>
          </p:nvSpPr>
          <p:spPr>
            <a:xfrm>
              <a:off x="-2158636" y="-905513"/>
              <a:ext cx="8712968" cy="8712968"/>
            </a:xfrm>
            <a:prstGeom prst="ellipse">
              <a:avLst/>
            </a:prstGeom>
            <a:gradFill flip="none" rotWithShape="1">
              <a:gsLst>
                <a:gs pos="100000">
                  <a:srgbClr val="88C75F"/>
                </a:gs>
                <a:gs pos="0">
                  <a:srgbClr val="B0C61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
        <p:nvSpPr>
          <p:cNvPr id="10" name="Text Placeholder 15"/>
          <p:cNvSpPr>
            <a:spLocks noGrp="1"/>
          </p:cNvSpPr>
          <p:nvPr>
            <p:ph type="body" sz="quarter" idx="10" hasCustomPrompt="1"/>
          </p:nvPr>
        </p:nvSpPr>
        <p:spPr>
          <a:xfrm>
            <a:off x="2856018" y="2780928"/>
            <a:ext cx="3456384" cy="792088"/>
          </a:xfrm>
        </p:spPr>
        <p:txBody>
          <a:bodyPr/>
          <a:lstStyle>
            <a:lvl1pPr marL="0" indent="0" algn="ctr">
              <a:buNone/>
              <a:defRPr sz="2800" baseline="0">
                <a:solidFill>
                  <a:schemeClr val="bg1"/>
                </a:solidFill>
                <a:latin typeface="+mj-lt"/>
              </a:defRPr>
            </a:lvl1pPr>
          </a:lstStyle>
          <a:p>
            <a:pPr lvl="0"/>
            <a:r>
              <a:rPr lang="en-GB" dirty="0" smtClean="0"/>
              <a:t>Section title/quote</a:t>
            </a:r>
            <a:endParaRPr lang="en-GB" dirty="0"/>
          </a:p>
        </p:txBody>
      </p:sp>
    </p:spTree>
    <p:extLst>
      <p:ext uri="{BB962C8B-B14F-4D97-AF65-F5344CB8AC3E}">
        <p14:creationId xmlns:p14="http://schemas.microsoft.com/office/powerpoint/2010/main" val="4083426949"/>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userDrawn="1"/>
        </p:nvGrpSpPr>
        <p:grpSpPr>
          <a:xfrm>
            <a:off x="1665289" y="169414"/>
            <a:ext cx="5837841" cy="5837841"/>
            <a:chOff x="-2446668" y="-1193545"/>
            <a:chExt cx="9289032" cy="9289032"/>
          </a:xfrm>
        </p:grpSpPr>
        <p:sp>
          <p:nvSpPr>
            <p:cNvPr id="10" name="Oval 9"/>
            <p:cNvSpPr/>
            <p:nvPr/>
          </p:nvSpPr>
          <p:spPr>
            <a:xfrm>
              <a:off x="-2446668" y="-1193545"/>
              <a:ext cx="9289032" cy="9289032"/>
            </a:xfrm>
            <a:prstGeom prst="ellipse">
              <a:avLst/>
            </a:prstGeom>
            <a:gradFill flip="none" rotWithShape="1">
              <a:gsLst>
                <a:gs pos="100000">
                  <a:srgbClr val="00A0DB">
                    <a:alpha val="59000"/>
                  </a:srgbClr>
                </a:gs>
                <a:gs pos="0">
                  <a:srgbClr val="009F92">
                    <a:alpha val="62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Oval 10"/>
            <p:cNvSpPr/>
            <p:nvPr/>
          </p:nvSpPr>
          <p:spPr>
            <a:xfrm>
              <a:off x="-2158636" y="-905513"/>
              <a:ext cx="8712968" cy="8712968"/>
            </a:xfrm>
            <a:prstGeom prst="ellipse">
              <a:avLst/>
            </a:prstGeom>
            <a:gradFill flip="none" rotWithShape="1">
              <a:gsLst>
                <a:gs pos="100000">
                  <a:srgbClr val="00A0DB"/>
                </a:gs>
                <a:gs pos="0">
                  <a:srgbClr val="009F9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
        <p:nvSpPr>
          <p:cNvPr id="12" name="Text Placeholder 15"/>
          <p:cNvSpPr>
            <a:spLocks noGrp="1"/>
          </p:cNvSpPr>
          <p:nvPr>
            <p:ph type="body" sz="quarter" idx="10" hasCustomPrompt="1"/>
          </p:nvPr>
        </p:nvSpPr>
        <p:spPr>
          <a:xfrm>
            <a:off x="2856018" y="2780928"/>
            <a:ext cx="3456384" cy="792088"/>
          </a:xfrm>
        </p:spPr>
        <p:txBody>
          <a:bodyPr/>
          <a:lstStyle>
            <a:lvl1pPr marL="0" indent="0" algn="ctr">
              <a:buNone/>
              <a:defRPr sz="2800" baseline="0">
                <a:solidFill>
                  <a:schemeClr val="bg1"/>
                </a:solidFill>
                <a:latin typeface="+mj-lt"/>
              </a:defRPr>
            </a:lvl1pPr>
          </a:lstStyle>
          <a:p>
            <a:pPr lvl="0"/>
            <a:r>
              <a:rPr lang="en-GB" dirty="0" smtClean="0"/>
              <a:t>Section title/quote</a:t>
            </a:r>
            <a:endParaRPr lang="en-GB" dirty="0"/>
          </a:p>
        </p:txBody>
      </p:sp>
    </p:spTree>
    <p:extLst>
      <p:ext uri="{BB962C8B-B14F-4D97-AF65-F5344CB8AC3E}">
        <p14:creationId xmlns:p14="http://schemas.microsoft.com/office/powerpoint/2010/main" val="650068557"/>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userDrawn="1"/>
        </p:nvGrpSpPr>
        <p:grpSpPr>
          <a:xfrm>
            <a:off x="1690265" y="169414"/>
            <a:ext cx="5787887" cy="5787887"/>
            <a:chOff x="-2446668" y="-1193545"/>
            <a:chExt cx="9289032" cy="9289032"/>
          </a:xfrm>
        </p:grpSpPr>
        <p:sp>
          <p:nvSpPr>
            <p:cNvPr id="16" name="Oval 15"/>
            <p:cNvSpPr/>
            <p:nvPr/>
          </p:nvSpPr>
          <p:spPr>
            <a:xfrm>
              <a:off x="-2446668" y="-1193545"/>
              <a:ext cx="9289032" cy="9289032"/>
            </a:xfrm>
            <a:prstGeom prst="ellipse">
              <a:avLst/>
            </a:prstGeom>
            <a:gradFill flip="none" rotWithShape="1">
              <a:gsLst>
                <a:gs pos="100000">
                  <a:srgbClr val="00A0DB">
                    <a:alpha val="29000"/>
                  </a:srgbClr>
                </a:gs>
                <a:gs pos="0">
                  <a:srgbClr val="492F92">
                    <a:alpha val="61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7" name="Oval 16"/>
            <p:cNvSpPr/>
            <p:nvPr/>
          </p:nvSpPr>
          <p:spPr>
            <a:xfrm>
              <a:off x="-2158636" y="-905513"/>
              <a:ext cx="8712968" cy="8712968"/>
            </a:xfrm>
            <a:prstGeom prst="ellipse">
              <a:avLst/>
            </a:prstGeom>
            <a:gradFill flip="none" rotWithShape="1">
              <a:gsLst>
                <a:gs pos="100000">
                  <a:srgbClr val="00A0DB"/>
                </a:gs>
                <a:gs pos="0">
                  <a:srgbClr val="492F9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
        <p:nvSpPr>
          <p:cNvPr id="10" name="Text Placeholder 15"/>
          <p:cNvSpPr>
            <a:spLocks noGrp="1"/>
          </p:cNvSpPr>
          <p:nvPr>
            <p:ph type="body" sz="quarter" idx="10" hasCustomPrompt="1"/>
          </p:nvPr>
        </p:nvSpPr>
        <p:spPr>
          <a:xfrm>
            <a:off x="2856018" y="2780928"/>
            <a:ext cx="3456384" cy="792088"/>
          </a:xfrm>
        </p:spPr>
        <p:txBody>
          <a:bodyPr/>
          <a:lstStyle>
            <a:lvl1pPr marL="0" indent="0" algn="ctr">
              <a:buNone/>
              <a:defRPr sz="2800" baseline="0">
                <a:solidFill>
                  <a:schemeClr val="bg1"/>
                </a:solidFill>
                <a:latin typeface="+mj-lt"/>
              </a:defRPr>
            </a:lvl1pPr>
          </a:lstStyle>
          <a:p>
            <a:pPr lvl="0"/>
            <a:r>
              <a:rPr lang="en-GB" dirty="0" smtClean="0"/>
              <a:t>Section title/quote</a:t>
            </a:r>
            <a:endParaRPr lang="en-GB" dirty="0"/>
          </a:p>
        </p:txBody>
      </p:sp>
    </p:spTree>
    <p:extLst>
      <p:ext uri="{BB962C8B-B14F-4D97-AF65-F5344CB8AC3E}">
        <p14:creationId xmlns:p14="http://schemas.microsoft.com/office/powerpoint/2010/main" val="2129606844"/>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B0C61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1027"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457200" y="1600200"/>
            <a:ext cx="8229600" cy="452596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marL="1828800" indent="-457200">
              <a:buClr>
                <a:schemeClr val="bg1"/>
              </a:buClr>
              <a:buFont typeface="+mj-lt"/>
              <a:buAutoNum type="arabicPeriod"/>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274895328"/>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00A0D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4"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457200" y="1600200"/>
            <a:ext cx="8229600" cy="452596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marL="1828800" indent="-457200">
              <a:buClr>
                <a:schemeClr val="bg1"/>
              </a:buClr>
              <a:buFont typeface="+mj-lt"/>
              <a:buAutoNum type="arabicPeriod"/>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67580550"/>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09F9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3"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457200" y="1600200"/>
            <a:ext cx="8229600" cy="452596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marL="1828800" indent="-457200">
              <a:buClr>
                <a:schemeClr val="bg1"/>
              </a:buClr>
              <a:buFont typeface="+mj-lt"/>
              <a:buAutoNum type="arabicPeriod"/>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60090515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a:t>
            </a:r>
            <a:r>
              <a:rPr lang="en-US" sz="1400" baseline="0" dirty="0" smtClean="0"/>
              <a:t>    www.hin-southlondon.org</a:t>
            </a:r>
            <a:endParaRPr lang="en-GB" sz="1400" dirty="0"/>
          </a:p>
        </p:txBody>
      </p:sp>
    </p:spTree>
    <p:extLst>
      <p:ext uri="{BB962C8B-B14F-4D97-AF65-F5344CB8AC3E}">
        <p14:creationId xmlns:p14="http://schemas.microsoft.com/office/powerpoint/2010/main" val="2308435808"/>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19B6C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3"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457200" y="1600200"/>
            <a:ext cx="8229600" cy="452596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marL="1828800" indent="-457200">
              <a:buClr>
                <a:schemeClr val="bg1"/>
              </a:buClr>
              <a:buFont typeface="+mj-lt"/>
              <a:buAutoNum type="arabicPeriod"/>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75839001"/>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8C75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3"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457200" y="1600200"/>
            <a:ext cx="8229600" cy="452596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marL="1828800" indent="-457200">
              <a:buClr>
                <a:schemeClr val="bg1"/>
              </a:buClr>
              <a:buFont typeface="+mj-lt"/>
              <a:buAutoNum type="arabicPeriod"/>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033024441"/>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rgbClr val="492F9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3"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457200" y="1600200"/>
            <a:ext cx="8229600" cy="452596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marL="1828800" indent="-457200">
              <a:buClr>
                <a:schemeClr val="bg1"/>
              </a:buClr>
              <a:buFont typeface="+mj-lt"/>
              <a:buAutoNum type="arabicPeriod"/>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343633203"/>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00A0DB"/>
              </a:buClr>
              <a:defRPr sz="2400"/>
            </a:lvl1pPr>
            <a:lvl2pPr>
              <a:buClr>
                <a:srgbClr val="00A0DB"/>
              </a:buClr>
              <a:defRPr sz="2000"/>
            </a:lvl2pPr>
            <a:lvl3pPr>
              <a:buClr>
                <a:srgbClr val="00A0DB"/>
              </a:buClr>
              <a:defRPr sz="1800"/>
            </a:lvl3pPr>
            <a:lvl4pPr>
              <a:buClr>
                <a:srgbClr val="00A0DB"/>
              </a:buClr>
              <a:defRPr sz="1600"/>
            </a:lvl4pPr>
            <a:lvl5pPr>
              <a:buClr>
                <a:srgbClr val="00A0DB"/>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Clr>
                <a:srgbClr val="00A0DB"/>
              </a:buClr>
              <a:defRPr sz="2400"/>
            </a:lvl1pPr>
            <a:lvl2pPr>
              <a:buClr>
                <a:srgbClr val="00A0DB"/>
              </a:buClr>
              <a:defRPr sz="2000"/>
            </a:lvl2pPr>
            <a:lvl3pPr>
              <a:buClr>
                <a:srgbClr val="00A0DB"/>
              </a:buClr>
              <a:defRPr sz="1800"/>
            </a:lvl3pPr>
            <a:lvl4pPr>
              <a:buClr>
                <a:srgbClr val="00A0DB"/>
              </a:buClr>
              <a:defRPr sz="1600"/>
            </a:lvl4pPr>
            <a:lvl5pPr>
              <a:buClr>
                <a:srgbClr val="00A0DB"/>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0"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202321"/>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pic>
        <p:nvPicPr>
          <p:cNvPr id="6"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253712"/>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827589"/>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buClr>
                <a:srgbClr val="00A0DB"/>
              </a:buClr>
              <a:defRPr sz="3200">
                <a:solidFill>
                  <a:srgbClr val="2B434E"/>
                </a:solidFill>
              </a:defRPr>
            </a:lvl1pPr>
            <a:lvl2pPr>
              <a:buClr>
                <a:srgbClr val="00A0DB"/>
              </a:buClr>
              <a:defRPr sz="2800">
                <a:solidFill>
                  <a:srgbClr val="2B434E"/>
                </a:solidFill>
              </a:defRPr>
            </a:lvl2pPr>
            <a:lvl3pPr>
              <a:buClr>
                <a:srgbClr val="00A0DB"/>
              </a:buClr>
              <a:defRPr sz="2400">
                <a:solidFill>
                  <a:srgbClr val="2B434E"/>
                </a:solidFill>
              </a:defRPr>
            </a:lvl3pPr>
            <a:lvl4pPr>
              <a:buClr>
                <a:srgbClr val="00A0DB"/>
              </a:buClr>
              <a:defRPr sz="2000">
                <a:solidFill>
                  <a:srgbClr val="2B434E"/>
                </a:solidFill>
              </a:defRPr>
            </a:lvl4pPr>
            <a:lvl5pPr>
              <a:buClr>
                <a:srgbClr val="00A0DB"/>
              </a:buClr>
              <a:defRPr sz="2000">
                <a:solidFill>
                  <a:srgbClr val="2B434E"/>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512281"/>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839204"/>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Full width, single column">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323850" y="1493253"/>
            <a:ext cx="8388350" cy="3743325"/>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ext Placeholder 10"/>
          <p:cNvSpPr>
            <a:spLocks noGrp="1"/>
          </p:cNvSpPr>
          <p:nvPr>
            <p:ph type="body" sz="quarter" idx="14"/>
          </p:nvPr>
        </p:nvSpPr>
        <p:spPr>
          <a:xfrm>
            <a:off x="323528" y="836712"/>
            <a:ext cx="8208912" cy="433388"/>
          </a:xfrm>
        </p:spPr>
        <p:txBody>
          <a:bodyPr/>
          <a:lstStyle>
            <a:lvl1pPr marL="0" indent="0">
              <a:buNone/>
              <a:defRPr baseline="0">
                <a:solidFill>
                  <a:srgbClr val="00A9CD"/>
                </a:solidFill>
              </a:defRPr>
            </a:lvl1pPr>
            <a:lvl2pPr marL="216000" indent="0">
              <a:buNone/>
              <a:defRPr/>
            </a:lvl2pPr>
            <a:lvl3pPr marL="468000" indent="0">
              <a:buNone/>
              <a:defRPr/>
            </a:lvl3pPr>
            <a:lvl4pPr marL="648000" indent="0">
              <a:buNone/>
              <a:defRPr/>
            </a:lvl4pPr>
            <a:lvl5pPr marL="828000" indent="0">
              <a:buNone/>
              <a:defRPr/>
            </a:lvl5pPr>
          </a:lstStyle>
          <a:p>
            <a:pPr lvl="0"/>
            <a:r>
              <a:rPr lang="en-GB" smtClean="0"/>
              <a:t>Click to edit Master text styles</a:t>
            </a:r>
          </a:p>
        </p:txBody>
      </p:sp>
      <p:sp>
        <p:nvSpPr>
          <p:cNvPr id="11" name="Rectangle 2"/>
          <p:cNvSpPr>
            <a:spLocks noGrp="1" noChangeArrowheads="1"/>
          </p:cNvSpPr>
          <p:nvPr>
            <p:ph type="title"/>
          </p:nvPr>
        </p:nvSpPr>
        <p:spPr bwMode="auto">
          <a:xfrm>
            <a:off x="323850" y="290515"/>
            <a:ext cx="8229600" cy="54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GB" dirty="0"/>
              <a:t>Click to edit Master title</a:t>
            </a:r>
          </a:p>
        </p:txBody>
      </p:sp>
    </p:spTree>
    <p:extLst>
      <p:ext uri="{BB962C8B-B14F-4D97-AF65-F5344CB8AC3E}">
        <p14:creationId xmlns:p14="http://schemas.microsoft.com/office/powerpoint/2010/main" val="83705038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974" y="300400"/>
            <a:ext cx="8229600" cy="634082"/>
          </a:xfrm>
        </p:spPr>
        <p:txBody>
          <a:bodyPr/>
          <a:lstStyle>
            <a:lvl1pPr>
              <a:defRPr baseline="0"/>
            </a:lvl1pPr>
          </a:lstStyle>
          <a:p>
            <a:r>
              <a:rPr lang="en-GB" dirty="0" smtClean="0"/>
              <a:t>Impact</a:t>
            </a:r>
            <a:endParaRPr lang="en-GB" dirty="0"/>
          </a:p>
        </p:txBody>
      </p:sp>
      <p:pic>
        <p:nvPicPr>
          <p:cNvPr id="6"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userDrawn="1"/>
        </p:nvSpPr>
        <p:spPr>
          <a:xfrm>
            <a:off x="479974" y="6253459"/>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www.hin-southlondon.org</a:t>
            </a:r>
            <a:endParaRPr lang="en-GB" sz="1400" dirty="0"/>
          </a:p>
        </p:txBody>
      </p:sp>
      <p:sp>
        <p:nvSpPr>
          <p:cNvPr id="20" name="TextBox 19"/>
          <p:cNvSpPr txBox="1"/>
          <p:nvPr userDrawn="1"/>
        </p:nvSpPr>
        <p:spPr>
          <a:xfrm>
            <a:off x="424525" y="1331940"/>
            <a:ext cx="4461598" cy="2831544"/>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rgbClr val="2B434E"/>
                </a:solidFill>
                <a:latin typeface="Arial Rounded MT Bold"/>
              </a:rPr>
              <a:t>Improvements in</a:t>
            </a:r>
          </a:p>
          <a:p>
            <a:pPr marL="742950" lvl="1" indent="-285750">
              <a:buFont typeface="Arial" panose="020B0604020202020204" pitchFamily="34" charset="0"/>
              <a:buChar char="•"/>
            </a:pPr>
            <a:r>
              <a:rPr lang="en-US" sz="2000" dirty="0" smtClean="0">
                <a:solidFill>
                  <a:srgbClr val="009F92"/>
                </a:solidFill>
                <a:latin typeface="Arial Rounded MT Bold"/>
              </a:rPr>
              <a:t>Function and ability to carry out activities of daily living</a:t>
            </a:r>
          </a:p>
          <a:p>
            <a:pPr marL="742950" lvl="1" indent="-285750">
              <a:buFont typeface="Arial" panose="020B0604020202020204" pitchFamily="34" charset="0"/>
              <a:buChar char="•"/>
            </a:pPr>
            <a:r>
              <a:rPr lang="en-US" sz="2000" dirty="0" smtClean="0">
                <a:solidFill>
                  <a:srgbClr val="009F92"/>
                </a:solidFill>
                <a:latin typeface="Arial Rounded MT Bold"/>
              </a:rPr>
              <a:t>Mental health </a:t>
            </a:r>
          </a:p>
          <a:p>
            <a:pPr lvl="1">
              <a:buFont typeface="Arial" panose="020B0604020202020204" pitchFamily="34" charset="0"/>
              <a:buNone/>
            </a:pPr>
            <a:endParaRPr lang="en-US" sz="2000" dirty="0" smtClean="0">
              <a:solidFill>
                <a:srgbClr val="009F92"/>
              </a:solidFill>
              <a:latin typeface="Arial Rounded MT Bold"/>
            </a:endParaRPr>
          </a:p>
          <a:p>
            <a:pPr marL="285750" indent="-285750">
              <a:buFont typeface="Arial" panose="020B0604020202020204" pitchFamily="34" charset="0"/>
              <a:buChar char="•"/>
            </a:pPr>
            <a:r>
              <a:rPr lang="en-US" sz="2000" dirty="0" smtClean="0">
                <a:solidFill>
                  <a:srgbClr val="2B434E"/>
                </a:solidFill>
                <a:latin typeface="Arial Rounded MT Bold"/>
              </a:rPr>
              <a:t>Reductions in</a:t>
            </a:r>
          </a:p>
          <a:p>
            <a:pPr marL="742950" lvl="1" indent="-285750">
              <a:buFont typeface="Arial" panose="020B0604020202020204" pitchFamily="34" charset="0"/>
              <a:buChar char="•"/>
            </a:pPr>
            <a:r>
              <a:rPr lang="en-US" sz="2000" dirty="0" smtClean="0">
                <a:solidFill>
                  <a:srgbClr val="009F92"/>
                </a:solidFill>
                <a:latin typeface="Arial Rounded MT Bold"/>
              </a:rPr>
              <a:t>Pain and symptoms</a:t>
            </a:r>
          </a:p>
          <a:p>
            <a:pPr marL="742950" lvl="1" indent="-285750">
              <a:buFont typeface="Arial" panose="020B0604020202020204" pitchFamily="34" charset="0"/>
              <a:buChar char="•"/>
            </a:pPr>
            <a:r>
              <a:rPr lang="en-US" sz="2000" dirty="0" smtClean="0">
                <a:solidFill>
                  <a:srgbClr val="009F92"/>
                </a:solidFill>
                <a:latin typeface="Arial Rounded MT Bold"/>
              </a:rPr>
              <a:t>Overall healthcare utilization </a:t>
            </a:r>
          </a:p>
          <a:p>
            <a:endParaRPr lang="en-GB" dirty="0">
              <a:solidFill>
                <a:srgbClr val="2B434E"/>
              </a:solidFill>
            </a:endParaRPr>
          </a:p>
        </p:txBody>
      </p:sp>
      <p:pic>
        <p:nvPicPr>
          <p:cNvPr id="26" name="Picture 25"/>
          <p:cNvPicPr/>
          <p:nvPr userDrawn="1"/>
        </p:nvPicPr>
        <p:blipFill>
          <a:blip r:embed="rId3" cstate="print">
            <a:extLst>
              <a:ext uri="{28A0092B-C50C-407E-A947-70E740481C1C}">
                <a14:useLocalDpi xmlns:a14="http://schemas.microsoft.com/office/drawing/2010/main" val="0"/>
              </a:ext>
            </a:extLst>
          </a:blip>
          <a:stretch>
            <a:fillRect/>
          </a:stretch>
        </p:blipFill>
        <p:spPr>
          <a:xfrm>
            <a:off x="7082147" y="1331940"/>
            <a:ext cx="1200150" cy="926297"/>
          </a:xfrm>
          <a:prstGeom prst="rect">
            <a:avLst/>
          </a:prstGeom>
        </p:spPr>
      </p:pic>
      <p:pic>
        <p:nvPicPr>
          <p:cNvPr id="27" name="Picture 26"/>
          <p:cNvPicPr/>
          <p:nvPr userDrawn="1"/>
        </p:nvPicPr>
        <p:blipFill>
          <a:blip r:embed="rId4" cstate="print">
            <a:extLst>
              <a:ext uri="{28A0092B-C50C-407E-A947-70E740481C1C}">
                <a14:useLocalDpi xmlns:a14="http://schemas.microsoft.com/office/drawing/2010/main" val="0"/>
              </a:ext>
            </a:extLst>
          </a:blip>
          <a:stretch>
            <a:fillRect/>
          </a:stretch>
        </p:blipFill>
        <p:spPr>
          <a:xfrm>
            <a:off x="7504227" y="3446374"/>
            <a:ext cx="857949" cy="995512"/>
          </a:xfrm>
          <a:prstGeom prst="rect">
            <a:avLst/>
          </a:prstGeom>
        </p:spPr>
      </p:pic>
      <p:pic>
        <p:nvPicPr>
          <p:cNvPr id="28" name="Picture 27"/>
          <p:cNvPicPr/>
          <p:nvPr userDrawn="1"/>
        </p:nvPicPr>
        <p:blipFill>
          <a:blip r:embed="rId5" cstate="print">
            <a:extLst>
              <a:ext uri="{28A0092B-C50C-407E-A947-70E740481C1C}">
                <a14:useLocalDpi xmlns:a14="http://schemas.microsoft.com/office/drawing/2010/main" val="0"/>
              </a:ext>
            </a:extLst>
          </a:blip>
          <a:stretch>
            <a:fillRect/>
          </a:stretch>
        </p:blipFill>
        <p:spPr>
          <a:xfrm>
            <a:off x="5632875" y="1319240"/>
            <a:ext cx="936104" cy="938997"/>
          </a:xfrm>
          <a:prstGeom prst="rect">
            <a:avLst/>
          </a:prstGeom>
        </p:spPr>
      </p:pic>
      <p:pic>
        <p:nvPicPr>
          <p:cNvPr id="29" name="Picture 28"/>
          <p:cNvPicPr/>
          <p:nvPr userDrawn="1"/>
        </p:nvPicPr>
        <p:blipFill>
          <a:blip r:embed="rId6" cstate="print">
            <a:extLst>
              <a:ext uri="{28A0092B-C50C-407E-A947-70E740481C1C}">
                <a14:useLocalDpi xmlns:a14="http://schemas.microsoft.com/office/drawing/2010/main" val="0"/>
              </a:ext>
            </a:extLst>
          </a:blip>
          <a:stretch>
            <a:fillRect/>
          </a:stretch>
        </p:blipFill>
        <p:spPr>
          <a:xfrm>
            <a:off x="5631253" y="3424300"/>
            <a:ext cx="1127844" cy="935822"/>
          </a:xfrm>
          <a:prstGeom prst="rect">
            <a:avLst/>
          </a:prstGeom>
        </p:spPr>
      </p:pic>
      <p:sp>
        <p:nvSpPr>
          <p:cNvPr id="30" name="Text Box 2"/>
          <p:cNvSpPr txBox="1">
            <a:spLocks noChangeArrowheads="1"/>
          </p:cNvSpPr>
          <p:nvPr userDrawn="1"/>
        </p:nvSpPr>
        <p:spPr bwMode="auto">
          <a:xfrm>
            <a:off x="7015472" y="2269055"/>
            <a:ext cx="1333500" cy="54864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600" dirty="0">
                <a:solidFill>
                  <a:srgbClr val="2B434E"/>
                </a:solidFill>
                <a:ea typeface="Calibri" panose="020F0502020204030204" pitchFamily="34" charset="0"/>
                <a:cs typeface="Times New Roman" panose="02020603050405020304" pitchFamily="18" charset="0"/>
              </a:rPr>
              <a:t>Reduction in weight of 2kg</a:t>
            </a:r>
          </a:p>
        </p:txBody>
      </p:sp>
      <p:sp>
        <p:nvSpPr>
          <p:cNvPr id="31" name="Text Box 2"/>
          <p:cNvSpPr txBox="1">
            <a:spLocks noChangeArrowheads="1"/>
          </p:cNvSpPr>
          <p:nvPr userDrawn="1"/>
        </p:nvSpPr>
        <p:spPr bwMode="auto">
          <a:xfrm>
            <a:off x="5112947" y="2284836"/>
            <a:ext cx="1769110" cy="882742"/>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GB" sz="1600" dirty="0">
                <a:solidFill>
                  <a:srgbClr val="2B434E"/>
                </a:solidFill>
                <a:ea typeface="Calibri" panose="020F0502020204030204" pitchFamily="34" charset="0"/>
                <a:cs typeface="Times New Roman" panose="02020603050405020304" pitchFamily="18" charset="0"/>
              </a:rPr>
              <a:t>Increase in Physical activity by 2 days a week</a:t>
            </a:r>
          </a:p>
        </p:txBody>
      </p:sp>
      <p:sp>
        <p:nvSpPr>
          <p:cNvPr id="32" name="Text Box 2"/>
          <p:cNvSpPr txBox="1">
            <a:spLocks noChangeArrowheads="1"/>
          </p:cNvSpPr>
          <p:nvPr userDrawn="1"/>
        </p:nvSpPr>
        <p:spPr bwMode="auto">
          <a:xfrm>
            <a:off x="5375556" y="4356062"/>
            <a:ext cx="1819275" cy="882742"/>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GB" sz="1600" dirty="0">
                <a:solidFill>
                  <a:srgbClr val="2B434E"/>
                </a:solidFill>
                <a:ea typeface="Calibri" panose="020F0502020204030204" pitchFamily="34" charset="0"/>
                <a:cs typeface="Times New Roman" panose="02020603050405020304" pitchFamily="18" charset="0"/>
              </a:rPr>
              <a:t>21% fewer GP consultations for hip and knee pain</a:t>
            </a:r>
          </a:p>
        </p:txBody>
      </p:sp>
      <p:sp>
        <p:nvSpPr>
          <p:cNvPr id="33" name="Text Box 2"/>
          <p:cNvSpPr txBox="1">
            <a:spLocks noChangeArrowheads="1"/>
          </p:cNvSpPr>
          <p:nvPr userDrawn="1"/>
        </p:nvSpPr>
        <p:spPr bwMode="auto">
          <a:xfrm>
            <a:off x="7268999" y="4437997"/>
            <a:ext cx="1448435" cy="619272"/>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GB" sz="1600" dirty="0">
                <a:solidFill>
                  <a:srgbClr val="2B434E"/>
                </a:solidFill>
                <a:ea typeface="Calibri" panose="020F0502020204030204" pitchFamily="34" charset="0"/>
                <a:cs typeface="Times New Roman" panose="02020603050405020304" pitchFamily="18" charset="0"/>
              </a:rPr>
              <a:t>18% reduction in pain</a:t>
            </a:r>
          </a:p>
        </p:txBody>
      </p:sp>
      <p:sp>
        <p:nvSpPr>
          <p:cNvPr id="21" name="TextBox 20"/>
          <p:cNvSpPr txBox="1"/>
          <p:nvPr userDrawn="1"/>
        </p:nvSpPr>
        <p:spPr>
          <a:xfrm>
            <a:off x="635458" y="4037722"/>
            <a:ext cx="4740098" cy="523220"/>
          </a:xfrm>
          <a:prstGeom prst="rect">
            <a:avLst/>
          </a:prstGeom>
          <a:noFill/>
        </p:spPr>
        <p:txBody>
          <a:bodyPr wrap="square" rtlCol="0">
            <a:spAutoFit/>
          </a:bodyPr>
          <a:lstStyle/>
          <a:p>
            <a:r>
              <a:rPr lang="en-GB" sz="1400" i="1" dirty="0" smtClean="0">
                <a:solidFill>
                  <a:srgbClr val="2B434E"/>
                </a:solidFill>
              </a:rPr>
              <a:t>[Results from a study of 498 patients (1,117 total contacts) Average 2.2 appointments per patient]</a:t>
            </a:r>
            <a:endParaRPr lang="en-GB" sz="1400" i="1" dirty="0">
              <a:solidFill>
                <a:srgbClr val="2B434E"/>
              </a:solidFill>
            </a:endParaRPr>
          </a:p>
        </p:txBody>
      </p:sp>
      <p:sp>
        <p:nvSpPr>
          <p:cNvPr id="22" name="Rounded Rectangle 21"/>
          <p:cNvSpPr/>
          <p:nvPr userDrawn="1"/>
        </p:nvSpPr>
        <p:spPr>
          <a:xfrm>
            <a:off x="929056" y="4761829"/>
            <a:ext cx="3957067" cy="1470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prstClr val="white"/>
                </a:solidFill>
              </a:rPr>
              <a:t>A </a:t>
            </a:r>
            <a:r>
              <a:rPr lang="en-US" b="1" dirty="0" smtClean="0">
                <a:solidFill>
                  <a:srgbClr val="492F92"/>
                </a:solidFill>
              </a:rPr>
              <a:t>Social Return on Investment</a:t>
            </a:r>
            <a:r>
              <a:rPr lang="en-US" dirty="0" smtClean="0">
                <a:solidFill>
                  <a:srgbClr val="492F92"/>
                </a:solidFill>
              </a:rPr>
              <a:t> </a:t>
            </a:r>
            <a:r>
              <a:rPr lang="en-US" dirty="0" smtClean="0">
                <a:solidFill>
                  <a:prstClr val="white"/>
                </a:solidFill>
              </a:rPr>
              <a:t>(SROI) evaluation using cost-benefit analysis demonstrated </a:t>
            </a:r>
            <a:r>
              <a:rPr lang="en-US" b="1" dirty="0" smtClean="0">
                <a:solidFill>
                  <a:srgbClr val="492F92"/>
                </a:solidFill>
              </a:rPr>
              <a:t>£4.03 of social value for every £1 </a:t>
            </a:r>
            <a:r>
              <a:rPr lang="en-US" dirty="0" smtClean="0">
                <a:solidFill>
                  <a:prstClr val="white"/>
                </a:solidFill>
              </a:rPr>
              <a:t>invested.</a:t>
            </a:r>
            <a:endParaRPr lang="en-GB" dirty="0">
              <a:solidFill>
                <a:prstClr val="white"/>
              </a:solidFill>
            </a:endParaRPr>
          </a:p>
        </p:txBody>
      </p:sp>
    </p:spTree>
    <p:extLst>
      <p:ext uri="{BB962C8B-B14F-4D97-AF65-F5344CB8AC3E}">
        <p14:creationId xmlns:p14="http://schemas.microsoft.com/office/powerpoint/2010/main" val="170665989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buClr>
                <a:srgbClr val="00A0DB"/>
              </a:buClr>
              <a:defRPr sz="3200">
                <a:solidFill>
                  <a:srgbClr val="2B434E"/>
                </a:solidFill>
              </a:defRPr>
            </a:lvl1pPr>
            <a:lvl2pPr>
              <a:buClr>
                <a:srgbClr val="00A0DB"/>
              </a:buClr>
              <a:defRPr sz="2800">
                <a:solidFill>
                  <a:srgbClr val="2B434E"/>
                </a:solidFill>
              </a:defRPr>
            </a:lvl2pPr>
            <a:lvl3pPr>
              <a:buClr>
                <a:srgbClr val="00A0DB"/>
              </a:buClr>
              <a:defRPr sz="2400">
                <a:solidFill>
                  <a:srgbClr val="2B434E"/>
                </a:solidFill>
              </a:defRPr>
            </a:lvl3pPr>
            <a:lvl4pPr>
              <a:buClr>
                <a:srgbClr val="00A0DB"/>
              </a:buClr>
              <a:defRPr sz="2000">
                <a:solidFill>
                  <a:srgbClr val="2B434E"/>
                </a:solidFill>
              </a:defRPr>
            </a:lvl4pPr>
            <a:lvl5pPr>
              <a:buClr>
                <a:srgbClr val="00A0DB"/>
              </a:buClr>
              <a:defRPr sz="2000">
                <a:solidFill>
                  <a:srgbClr val="2B434E"/>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a:t>
            </a:r>
            <a:r>
              <a:rPr lang="en-US" sz="1400" baseline="0" dirty="0" smtClean="0"/>
              <a:t>    www.hin-southlondon.org</a:t>
            </a:r>
            <a:endParaRPr lang="en-GB" sz="1400" dirty="0"/>
          </a:p>
        </p:txBody>
      </p:sp>
    </p:spTree>
    <p:extLst>
      <p:ext uri="{BB962C8B-B14F-4D97-AF65-F5344CB8AC3E}">
        <p14:creationId xmlns:p14="http://schemas.microsoft.com/office/powerpoint/2010/main" val="2348395103"/>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Cov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593218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Cover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86729239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Full width, single column">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323851" y="1493296"/>
            <a:ext cx="8388350" cy="37433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ext Placeholder 10"/>
          <p:cNvSpPr>
            <a:spLocks noGrp="1"/>
          </p:cNvSpPr>
          <p:nvPr>
            <p:ph type="body" sz="quarter" idx="14"/>
          </p:nvPr>
        </p:nvSpPr>
        <p:spPr>
          <a:xfrm>
            <a:off x="323528" y="836712"/>
            <a:ext cx="8208912" cy="433388"/>
          </a:xfrm>
        </p:spPr>
        <p:txBody>
          <a:bodyPr/>
          <a:lstStyle>
            <a:lvl1pPr marL="0" indent="0">
              <a:buNone/>
              <a:defRPr baseline="0">
                <a:solidFill>
                  <a:srgbClr val="00A9CD"/>
                </a:solidFill>
              </a:defRPr>
            </a:lvl1pPr>
            <a:lvl2pPr marL="216000" indent="0">
              <a:buNone/>
              <a:defRPr/>
            </a:lvl2pPr>
            <a:lvl3pPr marL="468000" indent="0">
              <a:buNone/>
              <a:defRPr/>
            </a:lvl3pPr>
            <a:lvl4pPr marL="648000" indent="0">
              <a:buNone/>
              <a:defRPr/>
            </a:lvl4pPr>
            <a:lvl5pPr marL="828000" indent="0">
              <a:buNone/>
              <a:defRPr/>
            </a:lvl5pPr>
          </a:lstStyle>
          <a:p>
            <a:pPr lvl="0"/>
            <a:r>
              <a:rPr lang="en-GB"/>
              <a:t>Click to edit Master text styles</a:t>
            </a:r>
          </a:p>
        </p:txBody>
      </p:sp>
      <p:sp>
        <p:nvSpPr>
          <p:cNvPr id="11" name="Rectangle 2"/>
          <p:cNvSpPr>
            <a:spLocks noGrp="1" noChangeArrowheads="1"/>
          </p:cNvSpPr>
          <p:nvPr>
            <p:ph type="title"/>
          </p:nvPr>
        </p:nvSpPr>
        <p:spPr bwMode="auto">
          <a:xfrm>
            <a:off x="323850" y="290556"/>
            <a:ext cx="8229600" cy="546199"/>
          </a:xfrm>
          <a:prstGeom prst="rect">
            <a:avLst/>
          </a:prstGeom>
          <a:noFill/>
          <a:ln>
            <a:noFill/>
          </a:ln>
          <a:extLst/>
        </p:spPr>
        <p:txBody>
          <a:bodyPr/>
          <a:lstStyle/>
          <a:p>
            <a:pPr lvl="0"/>
            <a:r>
              <a:rPr lang="en-GB" dirty="0"/>
              <a:t>Click to edit Master title</a:t>
            </a:r>
          </a:p>
        </p:txBody>
      </p:sp>
    </p:spTree>
    <p:extLst>
      <p:ext uri="{BB962C8B-B14F-4D97-AF65-F5344CB8AC3E}">
        <p14:creationId xmlns:p14="http://schemas.microsoft.com/office/powerpoint/2010/main" val="299842266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323529" y="836712"/>
            <a:ext cx="8352928" cy="433388"/>
          </a:xfrm>
        </p:spPr>
        <p:txBody>
          <a:bodyPr/>
          <a:lstStyle>
            <a:lvl1pPr marL="0" indent="0">
              <a:buNone/>
              <a:defRPr baseline="0">
                <a:solidFill>
                  <a:srgbClr val="00A9CD"/>
                </a:solidFill>
              </a:defRPr>
            </a:lvl1pPr>
            <a:lvl2pPr marL="216000" indent="0">
              <a:buNone/>
              <a:defRPr/>
            </a:lvl2pPr>
            <a:lvl3pPr marL="468000" indent="0">
              <a:buNone/>
              <a:defRPr/>
            </a:lvl3pPr>
            <a:lvl4pPr marL="648000" indent="0">
              <a:buNone/>
              <a:defRPr/>
            </a:lvl4pPr>
            <a:lvl5pPr marL="828000" indent="0">
              <a:buNone/>
              <a:defRPr/>
            </a:lvl5pPr>
          </a:lstStyle>
          <a:p>
            <a:pPr lvl="0"/>
            <a:r>
              <a:rPr lang="en-GB"/>
              <a:t>Click to edit Master text styles</a:t>
            </a:r>
          </a:p>
        </p:txBody>
      </p:sp>
      <p:sp>
        <p:nvSpPr>
          <p:cNvPr id="13" name="Text Placeholder 12"/>
          <p:cNvSpPr>
            <a:spLocks noGrp="1"/>
          </p:cNvSpPr>
          <p:nvPr>
            <p:ph type="body" sz="quarter" idx="15"/>
          </p:nvPr>
        </p:nvSpPr>
        <p:spPr>
          <a:xfrm>
            <a:off x="324001" y="1494044"/>
            <a:ext cx="4028948" cy="36734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12"/>
          <p:cNvSpPr>
            <a:spLocks noGrp="1"/>
          </p:cNvSpPr>
          <p:nvPr>
            <p:ph type="body" sz="quarter" idx="16"/>
          </p:nvPr>
        </p:nvSpPr>
        <p:spPr>
          <a:xfrm>
            <a:off x="4474594" y="1494044"/>
            <a:ext cx="4028948" cy="36734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Rectangle 2"/>
          <p:cNvSpPr>
            <a:spLocks noGrp="1" noChangeArrowheads="1"/>
          </p:cNvSpPr>
          <p:nvPr>
            <p:ph type="title"/>
          </p:nvPr>
        </p:nvSpPr>
        <p:spPr bwMode="auto">
          <a:xfrm>
            <a:off x="323850" y="290556"/>
            <a:ext cx="8229600" cy="834231"/>
          </a:xfrm>
          <a:prstGeom prst="rect">
            <a:avLst/>
          </a:prstGeom>
          <a:noFill/>
          <a:ln>
            <a:noFill/>
          </a:ln>
          <a:extLst/>
        </p:spPr>
        <p:txBody>
          <a:bodyPr/>
          <a:lstStyle/>
          <a:p>
            <a:pPr lvl="0"/>
            <a:r>
              <a:rPr lang="en-GB" dirty="0"/>
              <a:t>Click to edit Master title</a:t>
            </a:r>
          </a:p>
        </p:txBody>
      </p:sp>
    </p:spTree>
    <p:extLst>
      <p:ext uri="{BB962C8B-B14F-4D97-AF65-F5344CB8AC3E}">
        <p14:creationId xmlns:p14="http://schemas.microsoft.com/office/powerpoint/2010/main" val="279800251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005505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2 Column v2">
    <p:spTree>
      <p:nvGrpSpPr>
        <p:cNvPr id="1" name=""/>
        <p:cNvGrpSpPr/>
        <p:nvPr/>
      </p:nvGrpSpPr>
      <p:grpSpPr>
        <a:xfrm>
          <a:off x="0" y="0"/>
          <a:ext cx="0" cy="0"/>
          <a:chOff x="0" y="0"/>
          <a:chExt cx="0" cy="0"/>
        </a:xfrm>
      </p:grpSpPr>
      <p:sp>
        <p:nvSpPr>
          <p:cNvPr id="2" name="Title 1"/>
          <p:cNvSpPr>
            <a:spLocks noGrp="1"/>
          </p:cNvSpPr>
          <p:nvPr>
            <p:ph type="title"/>
          </p:nvPr>
        </p:nvSpPr>
        <p:spPr>
          <a:xfrm>
            <a:off x="323528" y="290982"/>
            <a:ext cx="8388672" cy="761754"/>
          </a:xfrm>
        </p:spPr>
        <p:txBody>
          <a:bodyPr/>
          <a:lstStyle/>
          <a:p>
            <a:r>
              <a:rPr lang="en-GB" dirty="0"/>
              <a:t>Click to edit Master title</a:t>
            </a:r>
            <a:endParaRPr lang="en-US" dirty="0"/>
          </a:p>
        </p:txBody>
      </p:sp>
      <p:sp>
        <p:nvSpPr>
          <p:cNvPr id="11" name="Text Placeholder 10"/>
          <p:cNvSpPr>
            <a:spLocks noGrp="1"/>
          </p:cNvSpPr>
          <p:nvPr>
            <p:ph type="body" sz="quarter" idx="14"/>
          </p:nvPr>
        </p:nvSpPr>
        <p:spPr>
          <a:xfrm>
            <a:off x="323529" y="836712"/>
            <a:ext cx="8352928" cy="433388"/>
          </a:xfrm>
        </p:spPr>
        <p:txBody>
          <a:bodyPr/>
          <a:lstStyle>
            <a:lvl1pPr marL="0" indent="0">
              <a:buNone/>
              <a:defRPr baseline="0">
                <a:solidFill>
                  <a:srgbClr val="00A9CD"/>
                </a:solidFill>
              </a:defRPr>
            </a:lvl1pPr>
            <a:lvl2pPr marL="216000" indent="0">
              <a:buNone/>
              <a:defRPr/>
            </a:lvl2pPr>
            <a:lvl3pPr marL="468000" indent="0">
              <a:buNone/>
              <a:defRPr/>
            </a:lvl3pPr>
            <a:lvl4pPr marL="648000" indent="0">
              <a:buNone/>
              <a:defRPr/>
            </a:lvl4pPr>
            <a:lvl5pPr marL="828000" indent="0">
              <a:buNone/>
              <a:defRPr/>
            </a:lvl5pPr>
          </a:lstStyle>
          <a:p>
            <a:pPr lvl="0"/>
            <a:r>
              <a:rPr lang="en-GB"/>
              <a:t>Click to edit Master text styles</a:t>
            </a:r>
          </a:p>
        </p:txBody>
      </p:sp>
      <p:sp>
        <p:nvSpPr>
          <p:cNvPr id="13" name="Text Placeholder 12"/>
          <p:cNvSpPr>
            <a:spLocks noGrp="1"/>
          </p:cNvSpPr>
          <p:nvPr>
            <p:ph type="body" sz="quarter" idx="15"/>
          </p:nvPr>
        </p:nvSpPr>
        <p:spPr>
          <a:xfrm>
            <a:off x="324001" y="1873437"/>
            <a:ext cx="4028948" cy="36734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ext Placeholder 10"/>
          <p:cNvSpPr>
            <a:spLocks noGrp="1"/>
          </p:cNvSpPr>
          <p:nvPr>
            <p:ph type="body" sz="quarter" idx="17"/>
          </p:nvPr>
        </p:nvSpPr>
        <p:spPr>
          <a:xfrm>
            <a:off x="323529" y="1490806"/>
            <a:ext cx="4032448" cy="311745"/>
          </a:xfrm>
        </p:spPr>
        <p:txBody>
          <a:bodyPr/>
          <a:lstStyle>
            <a:lvl1pPr marL="0" indent="0">
              <a:buNone/>
              <a:defRPr sz="1800" b="0" baseline="0">
                <a:solidFill>
                  <a:srgbClr val="6DC645"/>
                </a:solidFill>
              </a:defRPr>
            </a:lvl1pPr>
            <a:lvl2pPr marL="216000" indent="0">
              <a:buNone/>
              <a:defRPr/>
            </a:lvl2pPr>
            <a:lvl3pPr marL="468000" indent="0">
              <a:buNone/>
              <a:defRPr/>
            </a:lvl3pPr>
            <a:lvl4pPr marL="648000" indent="0">
              <a:buNone/>
              <a:defRPr/>
            </a:lvl4pPr>
            <a:lvl5pPr marL="828000" indent="0">
              <a:buNone/>
              <a:defRPr/>
            </a:lvl5pPr>
          </a:lstStyle>
          <a:p>
            <a:pPr lvl="0"/>
            <a:r>
              <a:rPr lang="en-GB" dirty="0"/>
              <a:t>Click to edit Master text styles</a:t>
            </a:r>
          </a:p>
        </p:txBody>
      </p:sp>
      <p:sp>
        <p:nvSpPr>
          <p:cNvPr id="16" name="Text Placeholder 12"/>
          <p:cNvSpPr>
            <a:spLocks noGrp="1"/>
          </p:cNvSpPr>
          <p:nvPr>
            <p:ph type="body" sz="quarter" idx="22"/>
          </p:nvPr>
        </p:nvSpPr>
        <p:spPr>
          <a:xfrm>
            <a:off x="4458130" y="1873437"/>
            <a:ext cx="4028948" cy="36734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Text Placeholder 10"/>
          <p:cNvSpPr>
            <a:spLocks noGrp="1"/>
          </p:cNvSpPr>
          <p:nvPr>
            <p:ph type="body" sz="quarter" idx="23"/>
          </p:nvPr>
        </p:nvSpPr>
        <p:spPr>
          <a:xfrm>
            <a:off x="4457658" y="1490806"/>
            <a:ext cx="4032448" cy="311745"/>
          </a:xfrm>
        </p:spPr>
        <p:txBody>
          <a:bodyPr/>
          <a:lstStyle>
            <a:lvl1pPr marL="0" indent="0">
              <a:buNone/>
              <a:defRPr sz="1800" b="0" baseline="0">
                <a:solidFill>
                  <a:srgbClr val="6DC645"/>
                </a:solidFill>
              </a:defRPr>
            </a:lvl1pPr>
            <a:lvl2pPr marL="216000" indent="0">
              <a:buNone/>
              <a:defRPr/>
            </a:lvl2pPr>
            <a:lvl3pPr marL="468000" indent="0">
              <a:buNone/>
              <a:defRPr/>
            </a:lvl3pPr>
            <a:lvl4pPr marL="648000" indent="0">
              <a:buNone/>
              <a:defRPr/>
            </a:lvl4pPr>
            <a:lvl5pPr marL="828000" indent="0">
              <a:buNone/>
              <a:defRPr/>
            </a:lvl5pPr>
          </a:lstStyle>
          <a:p>
            <a:pPr lvl="0"/>
            <a:r>
              <a:rPr lang="en-GB" dirty="0"/>
              <a:t>Click to edit Master text styles</a:t>
            </a:r>
          </a:p>
        </p:txBody>
      </p:sp>
    </p:spTree>
    <p:extLst>
      <p:ext uri="{BB962C8B-B14F-4D97-AF65-F5344CB8AC3E}">
        <p14:creationId xmlns:p14="http://schemas.microsoft.com/office/powerpoint/2010/main" val="25353607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Full width, plain tex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Click to edit Master title</a:t>
            </a:r>
            <a:endParaRPr lang="en-US" dirty="0"/>
          </a:p>
        </p:txBody>
      </p:sp>
      <p:sp>
        <p:nvSpPr>
          <p:cNvPr id="9" name="Text Placeholder 10"/>
          <p:cNvSpPr>
            <a:spLocks noGrp="1"/>
          </p:cNvSpPr>
          <p:nvPr>
            <p:ph type="body" sz="quarter" idx="14"/>
          </p:nvPr>
        </p:nvSpPr>
        <p:spPr>
          <a:xfrm>
            <a:off x="323529" y="836712"/>
            <a:ext cx="8136904" cy="433388"/>
          </a:xfrm>
        </p:spPr>
        <p:txBody>
          <a:bodyPr/>
          <a:lstStyle>
            <a:lvl1pPr marL="0" indent="0">
              <a:buNone/>
              <a:defRPr baseline="0">
                <a:solidFill>
                  <a:srgbClr val="00A9CD"/>
                </a:solidFill>
              </a:defRPr>
            </a:lvl1pPr>
            <a:lvl2pPr marL="216000" indent="0">
              <a:buNone/>
              <a:defRPr/>
            </a:lvl2pPr>
            <a:lvl3pPr marL="468000" indent="0">
              <a:buNone/>
              <a:defRPr/>
            </a:lvl3pPr>
            <a:lvl4pPr marL="648000" indent="0">
              <a:buNone/>
              <a:defRPr/>
            </a:lvl4pPr>
            <a:lvl5pPr marL="828000" indent="0">
              <a:buNone/>
              <a:defRPr/>
            </a:lvl5pPr>
          </a:lstStyle>
          <a:p>
            <a:pPr lvl="0"/>
            <a:r>
              <a:rPr lang="en-GB"/>
              <a:t>Click to edit Master text styles</a:t>
            </a:r>
          </a:p>
        </p:txBody>
      </p:sp>
      <p:sp>
        <p:nvSpPr>
          <p:cNvPr id="14" name="Text Placeholder 12"/>
          <p:cNvSpPr>
            <a:spLocks noGrp="1"/>
          </p:cNvSpPr>
          <p:nvPr>
            <p:ph type="body" sz="quarter" idx="19"/>
          </p:nvPr>
        </p:nvSpPr>
        <p:spPr>
          <a:xfrm>
            <a:off x="324001" y="1492828"/>
            <a:ext cx="8388200" cy="3673475"/>
          </a:xfrm>
        </p:spPr>
        <p:txBody>
          <a:bodyPr/>
          <a:lstStyle>
            <a:lvl1pPr marL="612" indent="0">
              <a:buNone/>
              <a:defRPr/>
            </a:lvl1pPr>
          </a:lstStyle>
          <a:p>
            <a:pPr lvl="0"/>
            <a:r>
              <a:rPr lang="en-GB" dirty="0"/>
              <a:t>Click to edit Master text styles</a:t>
            </a:r>
          </a:p>
        </p:txBody>
      </p:sp>
    </p:spTree>
    <p:extLst>
      <p:ext uri="{BB962C8B-B14F-4D97-AF65-F5344CB8AC3E}">
        <p14:creationId xmlns:p14="http://schemas.microsoft.com/office/powerpoint/2010/main" val="416904716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3528" y="290982"/>
            <a:ext cx="8388672" cy="1143000"/>
          </a:xfrm>
        </p:spPr>
        <p:txBody>
          <a:bodyPr/>
          <a:lstStyle/>
          <a:p>
            <a:r>
              <a:rPr lang="en-GB" dirty="0"/>
              <a:t>Click to edit Master title</a:t>
            </a:r>
            <a:endParaRPr lang="en-US" dirty="0"/>
          </a:p>
        </p:txBody>
      </p:sp>
      <p:sp>
        <p:nvSpPr>
          <p:cNvPr id="11" name="Text Placeholder 10"/>
          <p:cNvSpPr>
            <a:spLocks noGrp="1"/>
          </p:cNvSpPr>
          <p:nvPr>
            <p:ph type="body" sz="quarter" idx="14"/>
          </p:nvPr>
        </p:nvSpPr>
        <p:spPr>
          <a:xfrm>
            <a:off x="323529" y="836712"/>
            <a:ext cx="8352928" cy="433388"/>
          </a:xfrm>
        </p:spPr>
        <p:txBody>
          <a:bodyPr/>
          <a:lstStyle>
            <a:lvl1pPr marL="0" indent="0">
              <a:buNone/>
              <a:defRPr baseline="0">
                <a:solidFill>
                  <a:srgbClr val="00A9CD"/>
                </a:solidFill>
              </a:defRPr>
            </a:lvl1pPr>
            <a:lvl2pPr marL="216000" indent="0">
              <a:buNone/>
              <a:defRPr/>
            </a:lvl2pPr>
            <a:lvl3pPr marL="468000" indent="0">
              <a:buNone/>
              <a:defRPr/>
            </a:lvl3pPr>
            <a:lvl4pPr marL="648000" indent="0">
              <a:buNone/>
              <a:defRPr/>
            </a:lvl4pPr>
            <a:lvl5pPr marL="828000" indent="0">
              <a:buNone/>
              <a:defRPr/>
            </a:lvl5pPr>
          </a:lstStyle>
          <a:p>
            <a:pPr lvl="0"/>
            <a:r>
              <a:rPr lang="en-GB"/>
              <a:t>Click to edit Master text styles</a:t>
            </a:r>
          </a:p>
        </p:txBody>
      </p:sp>
    </p:spTree>
    <p:extLst>
      <p:ext uri="{BB962C8B-B14F-4D97-AF65-F5344CB8AC3E}">
        <p14:creationId xmlns:p14="http://schemas.microsoft.com/office/powerpoint/2010/main" val="401401429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092389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Chapter divider">
    <p:spTree>
      <p:nvGrpSpPr>
        <p:cNvPr id="1" name=""/>
        <p:cNvGrpSpPr/>
        <p:nvPr/>
      </p:nvGrpSpPr>
      <p:grpSpPr>
        <a:xfrm>
          <a:off x="0" y="0"/>
          <a:ext cx="0" cy="0"/>
          <a:chOff x="0" y="0"/>
          <a:chExt cx="0" cy="0"/>
        </a:xfrm>
      </p:grpSpPr>
      <p:sp>
        <p:nvSpPr>
          <p:cNvPr id="12" name="Title 1"/>
          <p:cNvSpPr>
            <a:spLocks noGrp="1"/>
          </p:cNvSpPr>
          <p:nvPr>
            <p:ph type="ctrTitle"/>
          </p:nvPr>
        </p:nvSpPr>
        <p:spPr>
          <a:xfrm>
            <a:off x="529878" y="2899546"/>
            <a:ext cx="5870945" cy="1470025"/>
          </a:xfrm>
        </p:spPr>
        <p:txBody>
          <a:bodyPr anchor="b"/>
          <a:lstStyle>
            <a:lvl1pPr algn="l">
              <a:lnSpc>
                <a:spcPts val="4200"/>
              </a:lnSpc>
              <a:defRPr sz="3800">
                <a:solidFill>
                  <a:schemeClr val="bg1"/>
                </a:solidFill>
              </a:defRPr>
            </a:lvl1pPr>
          </a:lstStyle>
          <a:p>
            <a:r>
              <a:rPr lang="en-GB" dirty="0"/>
              <a:t>Click to edit Master title</a:t>
            </a:r>
            <a:endParaRPr lang="en-US" dirty="0"/>
          </a:p>
        </p:txBody>
      </p:sp>
      <p:sp>
        <p:nvSpPr>
          <p:cNvPr id="14" name="Text Placeholder 10"/>
          <p:cNvSpPr>
            <a:spLocks noGrp="1"/>
          </p:cNvSpPr>
          <p:nvPr>
            <p:ph type="body" sz="quarter" idx="10"/>
          </p:nvPr>
        </p:nvSpPr>
        <p:spPr>
          <a:xfrm>
            <a:off x="539553" y="4365104"/>
            <a:ext cx="5861248" cy="1799456"/>
          </a:xfrm>
        </p:spPr>
        <p:txBody>
          <a:bodyPr/>
          <a:lstStyle>
            <a:lvl1pPr marL="0" indent="0">
              <a:buClrTx/>
              <a:buNone/>
              <a:defRPr>
                <a:solidFill>
                  <a:srgbClr val="FFFFFF"/>
                </a:solidFill>
              </a:defRPr>
            </a:lvl1pPr>
            <a:lvl2pPr marL="501650" indent="-285750">
              <a:buClrTx/>
              <a:buFont typeface="Arial"/>
              <a:buChar char="•"/>
              <a:defRPr>
                <a:solidFill>
                  <a:srgbClr val="FFFFFF"/>
                </a:solidFill>
              </a:defRPr>
            </a:lvl2pPr>
            <a:lvl3pPr>
              <a:buClrTx/>
              <a:defRPr>
                <a:solidFill>
                  <a:srgbClr val="FFFFFF"/>
                </a:solidFill>
              </a:defRPr>
            </a:lvl3pPr>
            <a:lvl4pPr>
              <a:buClrTx/>
              <a:defRPr>
                <a:solidFill>
                  <a:srgbClr val="FFFFFF"/>
                </a:solidFill>
              </a:defRPr>
            </a:lvl4pPr>
            <a:lvl5pPr>
              <a:buClrTx/>
              <a:defRPr>
                <a:solidFill>
                  <a:srgbClr val="FFFFFF"/>
                </a:solidFill>
              </a:defRPr>
            </a:lvl5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384621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Clr>
                <a:srgbClr val="00A0DB"/>
              </a:buClr>
              <a:defRPr/>
            </a:lvl1pPr>
            <a:lvl2pPr>
              <a:buClr>
                <a:srgbClr val="00A0DB"/>
              </a:buClr>
              <a:defRPr/>
            </a:lvl2pPr>
            <a:lvl3pPr>
              <a:buClr>
                <a:srgbClr val="00A0DB"/>
              </a:buClr>
              <a:defRPr/>
            </a:lvl3pPr>
            <a:lvl4pPr>
              <a:buClr>
                <a:srgbClr val="00A0DB"/>
              </a:buClr>
              <a:defRPr/>
            </a:lvl4pPr>
            <a:lvl5pPr>
              <a:buClr>
                <a:srgbClr val="00A0D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7"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a:t>
            </a:r>
            <a:r>
              <a:rPr lang="en-US" sz="1400" baseline="0" dirty="0" smtClean="0"/>
              <a:t>    www.hin-southlondon.org</a:t>
            </a:r>
            <a:endParaRPr lang="en-GB" sz="1400" dirty="0"/>
          </a:p>
        </p:txBody>
      </p:sp>
    </p:spTree>
    <p:extLst>
      <p:ext uri="{BB962C8B-B14F-4D97-AF65-F5344CB8AC3E}">
        <p14:creationId xmlns:p14="http://schemas.microsoft.com/office/powerpoint/2010/main" val="353819186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a:t>
            </a:r>
            <a:r>
              <a:rPr lang="en-US" sz="1400" baseline="0" dirty="0" smtClean="0"/>
              <a:t>    www.hin-southlondon.org</a:t>
            </a:r>
            <a:endParaRPr lang="en-GB" sz="1400" dirty="0"/>
          </a:p>
        </p:txBody>
      </p:sp>
    </p:spTree>
    <p:extLst>
      <p:ext uri="{BB962C8B-B14F-4D97-AF65-F5344CB8AC3E}">
        <p14:creationId xmlns:p14="http://schemas.microsoft.com/office/powerpoint/2010/main" val="3875192142"/>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14865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290513"/>
            <a:ext cx="8229600" cy="1143000"/>
          </a:xfrm>
        </p:spPr>
        <p:txBody>
          <a:bodyPr/>
          <a:lstStyle/>
          <a:p>
            <a:r>
              <a:rPr lang="en-US"/>
              <a:t>Click to edit Master title style</a:t>
            </a:r>
            <a:endParaRPr lang="en-GB"/>
          </a:p>
        </p:txBody>
      </p:sp>
      <p:sp>
        <p:nvSpPr>
          <p:cNvPr id="3" name="Content Placeholder 2"/>
          <p:cNvSpPr>
            <a:spLocks noGrp="1"/>
          </p:cNvSpPr>
          <p:nvPr>
            <p:ph idx="1"/>
          </p:nvPr>
        </p:nvSpPr>
        <p:spPr>
          <a:xfrm>
            <a:off x="323850" y="1493881"/>
            <a:ext cx="8229600" cy="3557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0117188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3528" y="290982"/>
            <a:ext cx="8388672" cy="1143000"/>
          </a:xfrm>
        </p:spPr>
        <p:txBody>
          <a:bodyPr/>
          <a:lstStyle/>
          <a:p>
            <a:r>
              <a:rPr lang="en-GB" dirty="0"/>
              <a:t>Click to edit Master title</a:t>
            </a:r>
            <a:endParaRPr lang="en-US" dirty="0"/>
          </a:p>
        </p:txBody>
      </p:sp>
      <p:sp>
        <p:nvSpPr>
          <p:cNvPr id="11" name="Text Placeholder 10"/>
          <p:cNvSpPr>
            <a:spLocks noGrp="1"/>
          </p:cNvSpPr>
          <p:nvPr>
            <p:ph type="body" sz="quarter" idx="14"/>
          </p:nvPr>
        </p:nvSpPr>
        <p:spPr>
          <a:xfrm>
            <a:off x="323529" y="836712"/>
            <a:ext cx="8352928" cy="433388"/>
          </a:xfrm>
        </p:spPr>
        <p:txBody>
          <a:bodyPr/>
          <a:lstStyle>
            <a:lvl1pPr marL="0" indent="0">
              <a:buNone/>
              <a:defRPr baseline="0">
                <a:solidFill>
                  <a:srgbClr val="00A9CD"/>
                </a:solidFill>
              </a:defRPr>
            </a:lvl1pPr>
            <a:lvl2pPr marL="216000" indent="0">
              <a:buNone/>
              <a:defRPr/>
            </a:lvl2pPr>
            <a:lvl3pPr marL="468000" indent="0">
              <a:buNone/>
              <a:defRPr/>
            </a:lvl3pPr>
            <a:lvl4pPr marL="648000" indent="0">
              <a:buNone/>
              <a:defRPr/>
            </a:lvl4pPr>
            <a:lvl5pPr marL="828000" indent="0">
              <a:buNone/>
              <a:defRPr/>
            </a:lvl5pPr>
          </a:lstStyle>
          <a:p>
            <a:pPr lvl="0"/>
            <a:r>
              <a:rPr lang="en-GB"/>
              <a:t>Click to edit Master text styles</a:t>
            </a:r>
          </a:p>
        </p:txBody>
      </p:sp>
    </p:spTree>
    <p:extLst>
      <p:ext uri="{BB962C8B-B14F-4D97-AF65-F5344CB8AC3E}">
        <p14:creationId xmlns:p14="http://schemas.microsoft.com/office/powerpoint/2010/main" val="315600345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1_Cover slide 1">
    <p:spTree>
      <p:nvGrpSpPr>
        <p:cNvPr id="1" name=""/>
        <p:cNvGrpSpPr/>
        <p:nvPr/>
      </p:nvGrpSpPr>
      <p:grpSpPr>
        <a:xfrm>
          <a:off x="0" y="0"/>
          <a:ext cx="0" cy="0"/>
          <a:chOff x="0" y="0"/>
          <a:chExt cx="0" cy="0"/>
        </a:xfrm>
      </p:grpSpPr>
      <p:sp>
        <p:nvSpPr>
          <p:cNvPr id="2" name="Title 1"/>
          <p:cNvSpPr>
            <a:spLocks noGrp="1"/>
          </p:cNvSpPr>
          <p:nvPr>
            <p:ph type="ctrTitle"/>
          </p:nvPr>
        </p:nvSpPr>
        <p:spPr>
          <a:xfrm>
            <a:off x="529878" y="2899546"/>
            <a:ext cx="5870945" cy="1470025"/>
          </a:xfrm>
        </p:spPr>
        <p:txBody>
          <a:bodyPr anchor="b"/>
          <a:lstStyle>
            <a:lvl1pPr algn="l">
              <a:lnSpc>
                <a:spcPts val="4200"/>
              </a:lnSpc>
              <a:defRPr sz="3600">
                <a:solidFill>
                  <a:schemeClr val="bg1"/>
                </a:solidFill>
              </a:defRPr>
            </a:lvl1pPr>
          </a:lstStyle>
          <a:p>
            <a:r>
              <a:rPr lang="en-GB" dirty="0"/>
              <a:t>Click to edit Master title</a:t>
            </a:r>
            <a:endParaRPr lang="en-US" dirty="0"/>
          </a:p>
        </p:txBody>
      </p:sp>
      <p:sp>
        <p:nvSpPr>
          <p:cNvPr id="3" name="Subtitle 2"/>
          <p:cNvSpPr>
            <a:spLocks noGrp="1"/>
          </p:cNvSpPr>
          <p:nvPr>
            <p:ph type="subTitle" idx="1"/>
          </p:nvPr>
        </p:nvSpPr>
        <p:spPr>
          <a:xfrm>
            <a:off x="547464" y="4225360"/>
            <a:ext cx="5853336" cy="504056"/>
          </a:xfrm>
        </p:spPr>
        <p:txBody>
          <a:bodyPr anchor="b"/>
          <a:lstStyle>
            <a:lvl1pPr marL="0" indent="0" algn="l">
              <a:lnSpc>
                <a:spcPts val="2200"/>
              </a:lnSpc>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292911557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_Chapter divider">
    <p:spTree>
      <p:nvGrpSpPr>
        <p:cNvPr id="1" name=""/>
        <p:cNvGrpSpPr/>
        <p:nvPr/>
      </p:nvGrpSpPr>
      <p:grpSpPr>
        <a:xfrm>
          <a:off x="0" y="0"/>
          <a:ext cx="0" cy="0"/>
          <a:chOff x="0" y="0"/>
          <a:chExt cx="0" cy="0"/>
        </a:xfrm>
      </p:grpSpPr>
      <p:pic>
        <p:nvPicPr>
          <p:cNvPr id="4" name="Picture 8" descr="HIN_divider.png"/>
          <p:cNvPicPr>
            <a:picLocks noChangeAspect="1"/>
          </p:cNvPicPr>
          <p:nvPr userDrawn="1"/>
        </p:nvPicPr>
        <p:blipFill>
          <a:blip r:embed="rId2" cstate="print"/>
          <a:srcRect/>
          <a:stretch>
            <a:fillRect/>
          </a:stretch>
        </p:blipFill>
        <p:spPr bwMode="auto">
          <a:xfrm>
            <a:off x="-215896" y="-101600"/>
            <a:ext cx="9612313" cy="7202488"/>
          </a:xfrm>
          <a:prstGeom prst="rect">
            <a:avLst/>
          </a:prstGeom>
          <a:noFill/>
          <a:ln w="9525">
            <a:noFill/>
            <a:miter lim="800000"/>
            <a:headEnd/>
            <a:tailEnd/>
          </a:ln>
        </p:spPr>
      </p:pic>
      <p:sp>
        <p:nvSpPr>
          <p:cNvPr id="12" name="Title 1"/>
          <p:cNvSpPr>
            <a:spLocks noGrp="1"/>
          </p:cNvSpPr>
          <p:nvPr>
            <p:ph type="ctrTitle"/>
          </p:nvPr>
        </p:nvSpPr>
        <p:spPr>
          <a:xfrm>
            <a:off x="529878" y="2899546"/>
            <a:ext cx="5870945" cy="1470025"/>
          </a:xfrm>
        </p:spPr>
        <p:txBody>
          <a:bodyPr anchor="b"/>
          <a:lstStyle>
            <a:lvl1pPr algn="l">
              <a:lnSpc>
                <a:spcPts val="4200"/>
              </a:lnSpc>
              <a:defRPr sz="3800">
                <a:solidFill>
                  <a:schemeClr val="bg1"/>
                </a:solidFill>
              </a:defRPr>
            </a:lvl1pPr>
          </a:lstStyle>
          <a:p>
            <a:r>
              <a:rPr lang="en-GB" dirty="0"/>
              <a:t>Click to edit Master title</a:t>
            </a:r>
            <a:endParaRPr lang="en-US" dirty="0"/>
          </a:p>
        </p:txBody>
      </p:sp>
      <p:sp>
        <p:nvSpPr>
          <p:cNvPr id="14" name="Text Placeholder 10"/>
          <p:cNvSpPr>
            <a:spLocks noGrp="1"/>
          </p:cNvSpPr>
          <p:nvPr>
            <p:ph type="body" sz="quarter" idx="10"/>
          </p:nvPr>
        </p:nvSpPr>
        <p:spPr>
          <a:xfrm>
            <a:off x="539553" y="4365104"/>
            <a:ext cx="5861248" cy="1799456"/>
          </a:xfrm>
        </p:spPr>
        <p:txBody>
          <a:bodyPr/>
          <a:lstStyle>
            <a:lvl1pPr marL="0" indent="0">
              <a:buClrTx/>
              <a:buNone/>
              <a:defRPr>
                <a:solidFill>
                  <a:srgbClr val="FFFFFF"/>
                </a:solidFill>
              </a:defRPr>
            </a:lvl1pPr>
            <a:lvl2pPr marL="501650" indent="-285750">
              <a:buClrTx/>
              <a:buFont typeface="Arial"/>
              <a:buChar char="•"/>
              <a:defRPr>
                <a:solidFill>
                  <a:srgbClr val="FFFFFF"/>
                </a:solidFill>
              </a:defRPr>
            </a:lvl2pPr>
            <a:lvl3pPr>
              <a:buClrTx/>
              <a:defRPr>
                <a:solidFill>
                  <a:srgbClr val="FFFFFF"/>
                </a:solidFill>
              </a:defRPr>
            </a:lvl3pPr>
            <a:lvl4pPr>
              <a:buClrTx/>
              <a:defRPr>
                <a:solidFill>
                  <a:srgbClr val="FFFFFF"/>
                </a:solidFill>
              </a:defRPr>
            </a:lvl4pPr>
            <a:lvl5pPr>
              <a:buClrTx/>
              <a:defRPr>
                <a:solidFill>
                  <a:srgbClr val="FFFFFF"/>
                </a:solidFill>
              </a:defRPr>
            </a:lvl5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339959321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1_Divider">
    <p:spTree>
      <p:nvGrpSpPr>
        <p:cNvPr id="1" name=""/>
        <p:cNvGrpSpPr/>
        <p:nvPr/>
      </p:nvGrpSpPr>
      <p:grpSpPr>
        <a:xfrm>
          <a:off x="0" y="0"/>
          <a:ext cx="0" cy="0"/>
          <a:chOff x="0" y="0"/>
          <a:chExt cx="0" cy="0"/>
        </a:xfrm>
      </p:grpSpPr>
      <p:pic>
        <p:nvPicPr>
          <p:cNvPr id="4" name="Picture 1" descr="HIN_cover_fullgreen.png"/>
          <p:cNvPicPr>
            <a:picLocks noChangeAspect="1"/>
          </p:cNvPicPr>
          <p:nvPr userDrawn="1"/>
        </p:nvPicPr>
        <p:blipFill>
          <a:blip r:embed="rId2" cstate="print"/>
          <a:srcRect/>
          <a:stretch>
            <a:fillRect/>
          </a:stretch>
        </p:blipFill>
        <p:spPr bwMode="auto">
          <a:xfrm>
            <a:off x="0" y="3175"/>
            <a:ext cx="9144000" cy="6854825"/>
          </a:xfrm>
          <a:prstGeom prst="rect">
            <a:avLst/>
          </a:prstGeom>
          <a:noFill/>
          <a:ln w="9525">
            <a:noFill/>
            <a:miter lim="800000"/>
            <a:headEnd/>
            <a:tailEnd/>
          </a:ln>
        </p:spPr>
      </p:pic>
      <p:sp>
        <p:nvSpPr>
          <p:cNvPr id="11" name="Title 1"/>
          <p:cNvSpPr>
            <a:spLocks noGrp="1"/>
          </p:cNvSpPr>
          <p:nvPr>
            <p:ph type="ctrTitle"/>
          </p:nvPr>
        </p:nvSpPr>
        <p:spPr>
          <a:xfrm>
            <a:off x="529854" y="2899546"/>
            <a:ext cx="6778450" cy="1470025"/>
          </a:xfrm>
          <a:prstGeom prst="rect">
            <a:avLst/>
          </a:prstGeom>
        </p:spPr>
        <p:txBody>
          <a:bodyPr anchor="b"/>
          <a:lstStyle>
            <a:lvl1pPr algn="l">
              <a:lnSpc>
                <a:spcPts val="4200"/>
              </a:lnSpc>
              <a:defRPr sz="3400">
                <a:solidFill>
                  <a:schemeClr val="bg1"/>
                </a:solidFill>
              </a:defRPr>
            </a:lvl1pPr>
          </a:lstStyle>
          <a:p>
            <a:r>
              <a:rPr lang="en-GB" dirty="0"/>
              <a:t>Click to edit Master title</a:t>
            </a:r>
            <a:endParaRPr lang="en-US" dirty="0"/>
          </a:p>
        </p:txBody>
      </p:sp>
      <p:sp>
        <p:nvSpPr>
          <p:cNvPr id="12" name="Text Placeholder 10"/>
          <p:cNvSpPr>
            <a:spLocks noGrp="1"/>
          </p:cNvSpPr>
          <p:nvPr>
            <p:ph type="body" sz="quarter" idx="12"/>
          </p:nvPr>
        </p:nvSpPr>
        <p:spPr>
          <a:xfrm>
            <a:off x="539553" y="4365104"/>
            <a:ext cx="6768752" cy="1799456"/>
          </a:xfrm>
          <a:prstGeom prst="rect">
            <a:avLst/>
          </a:prstGeom>
        </p:spPr>
        <p:txBody>
          <a:bodyPr/>
          <a:lstStyle>
            <a:lvl1pPr marL="0" indent="0">
              <a:buClrTx/>
              <a:buNone/>
              <a:defRPr sz="2000">
                <a:solidFill>
                  <a:srgbClr val="FFFFFF"/>
                </a:solidFill>
              </a:defRPr>
            </a:lvl1pPr>
            <a:lvl2pPr marL="501650" indent="-285750">
              <a:buClrTx/>
              <a:buFont typeface="Arial"/>
              <a:buChar char="•"/>
              <a:defRPr sz="2000">
                <a:solidFill>
                  <a:srgbClr val="FFFFFF"/>
                </a:solidFill>
              </a:defRPr>
            </a:lvl2pPr>
            <a:lvl3pPr>
              <a:buClrTx/>
              <a:defRPr>
                <a:solidFill>
                  <a:srgbClr val="FFFFFF"/>
                </a:solidFill>
              </a:defRPr>
            </a:lvl3pPr>
            <a:lvl4pPr>
              <a:buClrTx/>
              <a:defRPr>
                <a:solidFill>
                  <a:srgbClr val="FFFFFF"/>
                </a:solidFill>
              </a:defRPr>
            </a:lvl4pPr>
            <a:lvl5pPr>
              <a:buClrTx/>
              <a:defRPr>
                <a:solidFill>
                  <a:srgbClr val="FFFFFF"/>
                </a:solidFill>
              </a:defRPr>
            </a:lvl5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10131719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Full width, bullets">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bwMode="auto">
          <a:xfrm>
            <a:off x="430213" y="290561"/>
            <a:ext cx="8229600" cy="547687"/>
          </a:xfrm>
          <a:prstGeom prst="rect">
            <a:avLst/>
          </a:prstGeom>
          <a:noFill/>
          <a:ln w="9525">
            <a:noFill/>
            <a:miter lim="800000"/>
            <a:headEnd/>
            <a:tailEnd/>
          </a:ln>
        </p:spPr>
        <p:txBody>
          <a:bodyPr>
            <a:normAutofit/>
          </a:bodyPr>
          <a:lstStyle/>
          <a:p>
            <a:pPr lvl="0"/>
            <a:r>
              <a:rPr lang="en-GB" dirty="0"/>
              <a:t>Click to edit Master title</a:t>
            </a:r>
          </a:p>
        </p:txBody>
      </p:sp>
      <p:sp>
        <p:nvSpPr>
          <p:cNvPr id="16" name="Rectangle 3"/>
          <p:cNvSpPr>
            <a:spLocks noGrp="1" noChangeArrowheads="1"/>
          </p:cNvSpPr>
          <p:nvPr>
            <p:ph idx="1"/>
          </p:nvPr>
        </p:nvSpPr>
        <p:spPr bwMode="auto">
          <a:xfrm>
            <a:off x="430213" y="831850"/>
            <a:ext cx="8229600" cy="539750"/>
          </a:xfrm>
          <a:prstGeom prst="rect">
            <a:avLst/>
          </a:prstGeom>
          <a:noFill/>
          <a:ln w="9525">
            <a:noFill/>
            <a:miter lim="800000"/>
            <a:headEnd/>
            <a:tailEnd/>
          </a:ln>
        </p:spPr>
        <p:txBody>
          <a:bodyPr/>
          <a:lstStyle/>
          <a:p>
            <a:pPr lvl="0"/>
            <a:r>
              <a:rPr lang="en-GB" noProof="0" dirty="0"/>
              <a:t>Click to edit subtitle</a:t>
            </a:r>
          </a:p>
        </p:txBody>
      </p:sp>
      <p:sp>
        <p:nvSpPr>
          <p:cNvPr id="7" name="Text Placeholder 6"/>
          <p:cNvSpPr>
            <a:spLocks noGrp="1"/>
          </p:cNvSpPr>
          <p:nvPr>
            <p:ph type="body" sz="quarter" idx="15"/>
          </p:nvPr>
        </p:nvSpPr>
        <p:spPr>
          <a:xfrm>
            <a:off x="423863" y="1484320"/>
            <a:ext cx="8288337" cy="4537075"/>
          </a:xfrm>
        </p:spPr>
        <p:txBody>
          <a:bodyPr/>
          <a:lstStyle>
            <a:lvl1pPr marL="0" indent="177800">
              <a:buFont typeface="Arial"/>
              <a:buChar char="•"/>
              <a:defRPr>
                <a:solidFill>
                  <a:srgbClr val="202A2F"/>
                </a:solidFill>
              </a:defRPr>
            </a:lvl1pPr>
            <a:lvl2pPr>
              <a:buClr>
                <a:srgbClr val="00A9CD"/>
              </a:buClr>
              <a:defRPr>
                <a:solidFill>
                  <a:srgbClr val="202A2F"/>
                </a:solidFill>
              </a:defRPr>
            </a:lvl2pPr>
            <a:lvl3pPr>
              <a:defRPr>
                <a:solidFill>
                  <a:srgbClr val="202A2F"/>
                </a:solidFill>
              </a:defRPr>
            </a:lvl3pPr>
            <a:lvl4pPr>
              <a:defRPr>
                <a:solidFill>
                  <a:srgbClr val="202A2F"/>
                </a:solidFill>
              </a:defRPr>
            </a:lvl4pPr>
            <a:lvl5pPr>
              <a:defRPr>
                <a:solidFill>
                  <a:srgbClr val="202A2F"/>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Slide Number Placeholder 6"/>
          <p:cNvSpPr>
            <a:spLocks noGrp="1" noChangeArrowheads="1"/>
          </p:cNvSpPr>
          <p:nvPr>
            <p:ph type="sldNum" sz="quarter" idx="4"/>
          </p:nvPr>
        </p:nvSpPr>
        <p:spPr bwMode="auto">
          <a:xfrm>
            <a:off x="423863" y="6305550"/>
            <a:ext cx="428625" cy="3635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spcBef>
                <a:spcPct val="0"/>
              </a:spcBef>
              <a:defRPr sz="900" b="1">
                <a:solidFill>
                  <a:srgbClr val="00A9CD"/>
                </a:solidFill>
                <a:ea typeface="Arial" pitchFamily="-1" charset="0"/>
                <a:cs typeface="Arial" pitchFamily="-1" charset="0"/>
              </a:defRPr>
            </a:lvl1pPr>
          </a:lstStyle>
          <a:p>
            <a:pPr>
              <a:defRPr/>
            </a:pPr>
            <a:fld id="{8CAD93CA-B9C3-3446-A2B2-36479E0CC5BF}" type="slidenum">
              <a:rPr lang="en-GB">
                <a:latin typeface="Calibri"/>
              </a:rPr>
              <a:pPr>
                <a:defRPr/>
              </a:pPr>
              <a:t>‹#›</a:t>
            </a:fld>
            <a:endParaRPr lang="en-GB" dirty="0">
              <a:latin typeface="Calibri"/>
            </a:endParaRPr>
          </a:p>
        </p:txBody>
      </p:sp>
    </p:spTree>
    <p:extLst>
      <p:ext uri="{BB962C8B-B14F-4D97-AF65-F5344CB8AC3E}">
        <p14:creationId xmlns:p14="http://schemas.microsoft.com/office/powerpoint/2010/main" val="136374463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28650" y="6356417"/>
            <a:ext cx="2057400" cy="365125"/>
          </a:xfrm>
          <a:prstGeom prst="rect">
            <a:avLst/>
          </a:prstGeom>
        </p:spPr>
        <p:txBody>
          <a:bodyPr/>
          <a:lstStyle/>
          <a:p>
            <a:fld id="{C73B599E-5B04-42A7-80A6-C3A38151ED55}" type="datetimeFigureOut">
              <a:rPr lang="en-GB" smtClean="0">
                <a:solidFill>
                  <a:prstClr val="black">
                    <a:tint val="75000"/>
                  </a:prstClr>
                </a:solidFill>
                <a:latin typeface="Calibri"/>
              </a:rPr>
              <a:pPr/>
              <a:t>22/06/2018</a:t>
            </a:fld>
            <a:endParaRPr lang="en-GB" dirty="0">
              <a:solidFill>
                <a:prstClr val="black">
                  <a:tint val="75000"/>
                </a:prstClr>
              </a:solidFill>
              <a:latin typeface="Calibri"/>
            </a:endParaRPr>
          </a:p>
        </p:txBody>
      </p:sp>
      <p:sp>
        <p:nvSpPr>
          <p:cNvPr id="6" name="Footer Placeholder 5"/>
          <p:cNvSpPr>
            <a:spLocks noGrp="1"/>
          </p:cNvSpPr>
          <p:nvPr>
            <p:ph type="ftr" sz="quarter" idx="11"/>
          </p:nvPr>
        </p:nvSpPr>
        <p:spPr>
          <a:xfrm>
            <a:off x="3028950" y="6356417"/>
            <a:ext cx="3086100" cy="365125"/>
          </a:xfrm>
          <a:prstGeom prst="rect">
            <a:avLst/>
          </a:prstGeom>
        </p:spPr>
        <p:txBody>
          <a:bodyPr/>
          <a:lstStyle/>
          <a:p>
            <a:endParaRPr lang="en-GB" dirty="0">
              <a:solidFill>
                <a:prstClr val="black">
                  <a:tint val="75000"/>
                </a:prstClr>
              </a:solidFill>
              <a:latin typeface="Calibri"/>
            </a:endParaRPr>
          </a:p>
        </p:txBody>
      </p:sp>
      <p:sp>
        <p:nvSpPr>
          <p:cNvPr id="7" name="Slide Number Placeholder 6"/>
          <p:cNvSpPr>
            <a:spLocks noGrp="1"/>
          </p:cNvSpPr>
          <p:nvPr>
            <p:ph type="sldNum" sz="quarter" idx="12"/>
          </p:nvPr>
        </p:nvSpPr>
        <p:spPr>
          <a:xfrm>
            <a:off x="6457950" y="6356417"/>
            <a:ext cx="2057400" cy="365125"/>
          </a:xfrm>
          <a:prstGeom prst="rect">
            <a:avLst/>
          </a:prstGeom>
        </p:spPr>
        <p:txBody>
          <a:bodyPr/>
          <a:lstStyle/>
          <a:p>
            <a:fld id="{C508AC15-004E-4C36-A0CF-ED7674DF252B}" type="slidenum">
              <a:rPr lang="en-GB" smtClean="0">
                <a:solidFill>
                  <a:prstClr val="black">
                    <a:tint val="75000"/>
                  </a:prstClr>
                </a:solidFill>
                <a:latin typeface="Calibri"/>
              </a:rPr>
              <a:pPr/>
              <a:t>‹#›</a:t>
            </a:fld>
            <a:endParaRPr lang="en-GB" dirty="0">
              <a:solidFill>
                <a:prstClr val="black">
                  <a:tint val="75000"/>
                </a:prstClr>
              </a:solidFill>
              <a:latin typeface="Calibri"/>
            </a:endParaRPr>
          </a:p>
        </p:txBody>
      </p:sp>
    </p:spTree>
    <p:extLst>
      <p:ext uri="{BB962C8B-B14F-4D97-AF65-F5344CB8AC3E}">
        <p14:creationId xmlns:p14="http://schemas.microsoft.com/office/powerpoint/2010/main" val="370874150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4740" y="116632"/>
            <a:ext cx="3021756" cy="836712"/>
          </a:xfrm>
          <a:prstGeom prst="rect">
            <a:avLst/>
          </a:prstGeom>
        </p:spPr>
      </p:pic>
      <p:grpSp>
        <p:nvGrpSpPr>
          <p:cNvPr id="7" name="Group 6"/>
          <p:cNvGrpSpPr/>
          <p:nvPr userDrawn="1"/>
        </p:nvGrpSpPr>
        <p:grpSpPr>
          <a:xfrm>
            <a:off x="-2446668" y="-1199375"/>
            <a:ext cx="9289032" cy="9289032"/>
            <a:chOff x="-2446668" y="-1193545"/>
            <a:chExt cx="9289032" cy="9289032"/>
          </a:xfrm>
        </p:grpSpPr>
        <p:sp>
          <p:nvSpPr>
            <p:cNvPr id="8" name="Oval 7"/>
            <p:cNvSpPr/>
            <p:nvPr/>
          </p:nvSpPr>
          <p:spPr>
            <a:xfrm>
              <a:off x="-2446668" y="-1193545"/>
              <a:ext cx="9289032" cy="9289032"/>
            </a:xfrm>
            <a:prstGeom prst="ellipse">
              <a:avLst/>
            </a:prstGeom>
            <a:gradFill flip="none" rotWithShape="1">
              <a:gsLst>
                <a:gs pos="100000">
                  <a:srgbClr val="00A0DB">
                    <a:alpha val="43000"/>
                  </a:srgbClr>
                </a:gs>
                <a:gs pos="0">
                  <a:srgbClr val="B0C61F">
                    <a:alpha val="54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9" name="Oval 8"/>
            <p:cNvSpPr/>
            <p:nvPr/>
          </p:nvSpPr>
          <p:spPr>
            <a:xfrm>
              <a:off x="-2158636" y="-905513"/>
              <a:ext cx="8712968" cy="8712968"/>
            </a:xfrm>
            <a:prstGeom prst="ellipse">
              <a:avLst/>
            </a:prstGeom>
            <a:gradFill flip="none" rotWithShape="1">
              <a:gsLst>
                <a:gs pos="100000">
                  <a:srgbClr val="00A0DB"/>
                </a:gs>
                <a:gs pos="0">
                  <a:srgbClr val="B0C61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grpSp>
      <p:pic>
        <p:nvPicPr>
          <p:cNvPr id="10" name="Picture 2" descr="C:\Users\conor.fisk\Dropbox (HIN)\HIN - Communications\Communications\Branding\Logo\Full colour + blue logos\HIN Logo Large 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23922" y="6065751"/>
            <a:ext cx="1760222" cy="64008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15"/>
          <p:cNvSpPr>
            <a:spLocks noGrp="1"/>
          </p:cNvSpPr>
          <p:nvPr>
            <p:ph type="body" sz="quarter" idx="10" hasCustomPrompt="1"/>
          </p:nvPr>
        </p:nvSpPr>
        <p:spPr>
          <a:xfrm>
            <a:off x="1332359" y="1484512"/>
            <a:ext cx="4103688" cy="648345"/>
          </a:xfrm>
        </p:spPr>
        <p:txBody>
          <a:bodyPr/>
          <a:lstStyle>
            <a:lvl1pPr marL="0" indent="0">
              <a:buNone/>
              <a:defRPr baseline="0">
                <a:solidFill>
                  <a:schemeClr val="bg1"/>
                </a:solidFill>
                <a:latin typeface="+mj-lt"/>
              </a:defRPr>
            </a:lvl1pPr>
          </a:lstStyle>
          <a:p>
            <a:pPr lvl="0"/>
            <a:r>
              <a:rPr lang="en-GB" dirty="0"/>
              <a:t>Presentation Title</a:t>
            </a:r>
          </a:p>
        </p:txBody>
      </p:sp>
      <p:sp>
        <p:nvSpPr>
          <p:cNvPr id="16" name="Text Placeholder 15"/>
          <p:cNvSpPr>
            <a:spLocks noGrp="1"/>
          </p:cNvSpPr>
          <p:nvPr>
            <p:ph type="body" sz="quarter" idx="11" hasCustomPrompt="1"/>
          </p:nvPr>
        </p:nvSpPr>
        <p:spPr>
          <a:xfrm>
            <a:off x="1331640" y="4669224"/>
            <a:ext cx="4103688" cy="1080120"/>
          </a:xfrm>
        </p:spPr>
        <p:txBody>
          <a:bodyPr>
            <a:noAutofit/>
          </a:bodyPr>
          <a:lstStyle>
            <a:lvl1pPr marL="0" indent="0">
              <a:buNone/>
              <a:defRPr sz="2400" baseline="0">
                <a:solidFill>
                  <a:schemeClr val="bg1"/>
                </a:solidFill>
                <a:latin typeface="+mj-lt"/>
              </a:defRPr>
            </a:lvl1pPr>
          </a:lstStyle>
          <a:p>
            <a:pPr lvl="0"/>
            <a:r>
              <a:rPr lang="en-GB" dirty="0"/>
              <a:t>Speaker</a:t>
            </a:r>
          </a:p>
          <a:p>
            <a:pPr lvl="0"/>
            <a:r>
              <a:rPr lang="en-GB" dirty="0"/>
              <a:t>Role</a:t>
            </a:r>
          </a:p>
        </p:txBody>
      </p:sp>
      <p:pic>
        <p:nvPicPr>
          <p:cNvPr id="2050"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217631" y="5699991"/>
            <a:ext cx="665150" cy="1005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368900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p>
            <a:endParaRPr lang="en-GB" dirty="0">
              <a:solidFill>
                <a:prstClr val="black"/>
              </a:solidFill>
              <a:latin typeface="Lucida Sans Unicode"/>
            </a:endParaRPr>
          </a:p>
        </p:txBody>
      </p:sp>
      <p:sp>
        <p:nvSpPr>
          <p:cNvPr id="5" name="Footer Placeholder 4"/>
          <p:cNvSpPr>
            <a:spLocks noGrp="1"/>
          </p:cNvSpPr>
          <p:nvPr>
            <p:ph type="ftr" sz="quarter" idx="11"/>
          </p:nvPr>
        </p:nvSpPr>
        <p:spPr>
          <a:xfrm>
            <a:off x="4380083" y="6407988"/>
            <a:ext cx="2350681" cy="365125"/>
          </a:xfrm>
          <a:prstGeom prst="rect">
            <a:avLst/>
          </a:prstGeom>
        </p:spPr>
        <p:txBody>
          <a:bodyPr/>
          <a:lstStyle/>
          <a:p>
            <a:endParaRPr lang="en-GB" dirty="0">
              <a:solidFill>
                <a:prstClr val="black"/>
              </a:solidFill>
              <a:latin typeface="Lucida Sans Unicode"/>
            </a:endParaRPr>
          </a:p>
        </p:txBody>
      </p:sp>
      <p:sp>
        <p:nvSpPr>
          <p:cNvPr id="6" name="Slide Number Placeholder 5"/>
          <p:cNvSpPr>
            <a:spLocks noGrp="1"/>
          </p:cNvSpPr>
          <p:nvPr>
            <p:ph type="sldNum" sz="quarter" idx="12"/>
          </p:nvPr>
        </p:nvSpPr>
        <p:spPr>
          <a:xfrm>
            <a:off x="8647272" y="6407988"/>
            <a:ext cx="365760" cy="365125"/>
          </a:xfrm>
          <a:prstGeom prst="rect">
            <a:avLst/>
          </a:prstGeom>
        </p:spPr>
        <p:txBody>
          <a:bodyPr/>
          <a:lstStyle/>
          <a:p>
            <a:fld id="{16D08F6B-B64B-4B0D-AE1C-5FAC96449337}" type="slidenum">
              <a:rPr lang="en-GB" smtClean="0">
                <a:solidFill>
                  <a:prstClr val="black"/>
                </a:solidFill>
                <a:latin typeface="Lucida Sans Unicode"/>
              </a:rPr>
              <a:pPr/>
              <a:t>‹#›</a:t>
            </a:fld>
            <a:endParaRPr lang="en-GB" dirty="0">
              <a:solidFill>
                <a:prstClr val="black"/>
              </a:solidFill>
              <a:latin typeface="Lucida Sans Unicode"/>
            </a:endParaRPr>
          </a:p>
        </p:txBody>
      </p:sp>
    </p:spTree>
    <p:extLst>
      <p:ext uri="{BB962C8B-B14F-4D97-AF65-F5344CB8AC3E}">
        <p14:creationId xmlns:p14="http://schemas.microsoft.com/office/powerpoint/2010/main" val="1283158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p:cNvGrpSpPr/>
          <p:nvPr userDrawn="1"/>
        </p:nvGrpSpPr>
        <p:grpSpPr>
          <a:xfrm>
            <a:off x="-2446668" y="-1193545"/>
            <a:ext cx="9289032" cy="9289032"/>
            <a:chOff x="-2446668" y="-1193545"/>
            <a:chExt cx="9289032" cy="9289032"/>
          </a:xfrm>
        </p:grpSpPr>
        <p:sp>
          <p:nvSpPr>
            <p:cNvPr id="8" name="Oval 7"/>
            <p:cNvSpPr/>
            <p:nvPr/>
          </p:nvSpPr>
          <p:spPr>
            <a:xfrm>
              <a:off x="-2446668" y="-1193545"/>
              <a:ext cx="9289032" cy="9289032"/>
            </a:xfrm>
            <a:prstGeom prst="ellipse">
              <a:avLst/>
            </a:prstGeom>
            <a:gradFill flip="none" rotWithShape="1">
              <a:gsLst>
                <a:gs pos="100000">
                  <a:srgbClr val="00A0DB">
                    <a:alpha val="43000"/>
                  </a:srgbClr>
                </a:gs>
                <a:gs pos="0">
                  <a:srgbClr val="B0C61F">
                    <a:alpha val="54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Oval 8"/>
            <p:cNvSpPr/>
            <p:nvPr/>
          </p:nvSpPr>
          <p:spPr>
            <a:xfrm>
              <a:off x="-2158636" y="-905513"/>
              <a:ext cx="8712968" cy="8712968"/>
            </a:xfrm>
            <a:prstGeom prst="ellipse">
              <a:avLst/>
            </a:prstGeom>
            <a:gradFill flip="none" rotWithShape="1">
              <a:gsLst>
                <a:gs pos="100000">
                  <a:srgbClr val="00A0DB"/>
                </a:gs>
                <a:gs pos="0">
                  <a:srgbClr val="B0C61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pic>
        <p:nvPicPr>
          <p:cNvPr id="10"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09211" y="5752240"/>
            <a:ext cx="2243117" cy="815679"/>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15"/>
          <p:cNvSpPr>
            <a:spLocks noGrp="1"/>
          </p:cNvSpPr>
          <p:nvPr>
            <p:ph type="body" sz="quarter" idx="10" hasCustomPrompt="1"/>
          </p:nvPr>
        </p:nvSpPr>
        <p:spPr>
          <a:xfrm>
            <a:off x="1332359" y="1484511"/>
            <a:ext cx="4103688" cy="648345"/>
          </a:xfrm>
        </p:spPr>
        <p:txBody>
          <a:bodyPr/>
          <a:lstStyle>
            <a:lvl1pPr marL="0" indent="0">
              <a:buNone/>
              <a:defRPr baseline="0">
                <a:solidFill>
                  <a:schemeClr val="bg1"/>
                </a:solidFill>
                <a:latin typeface="+mj-lt"/>
              </a:defRPr>
            </a:lvl1pPr>
          </a:lstStyle>
          <a:p>
            <a:pPr lvl="0"/>
            <a:r>
              <a:rPr lang="en-GB" dirty="0" smtClean="0"/>
              <a:t>Presentation Title</a:t>
            </a:r>
            <a:endParaRPr lang="en-GB" dirty="0"/>
          </a:p>
        </p:txBody>
      </p:sp>
      <p:sp>
        <p:nvSpPr>
          <p:cNvPr id="16" name="Text Placeholder 15"/>
          <p:cNvSpPr>
            <a:spLocks noGrp="1"/>
          </p:cNvSpPr>
          <p:nvPr>
            <p:ph type="body" sz="quarter" idx="11" hasCustomPrompt="1"/>
          </p:nvPr>
        </p:nvSpPr>
        <p:spPr>
          <a:xfrm>
            <a:off x="1331640" y="4669224"/>
            <a:ext cx="4103688" cy="1080120"/>
          </a:xfrm>
        </p:spPr>
        <p:txBody>
          <a:bodyPr>
            <a:noAutofit/>
          </a:bodyPr>
          <a:lstStyle>
            <a:lvl1pPr marL="0" indent="0">
              <a:buNone/>
              <a:defRPr sz="2400" baseline="0">
                <a:solidFill>
                  <a:schemeClr val="bg1"/>
                </a:solidFill>
                <a:latin typeface="+mj-lt"/>
              </a:defRPr>
            </a:lvl1pPr>
          </a:lstStyle>
          <a:p>
            <a:pPr lvl="0"/>
            <a:r>
              <a:rPr lang="en-GB" dirty="0" smtClean="0"/>
              <a:t>Speaker</a:t>
            </a:r>
          </a:p>
          <a:p>
            <a:pPr lvl="0"/>
            <a:r>
              <a:rPr lang="en-GB" dirty="0" smtClean="0"/>
              <a:t>Role</a:t>
            </a:r>
            <a:endParaRPr lang="en-GB" dirty="0"/>
          </a:p>
        </p:txBody>
      </p:sp>
    </p:spTree>
    <p:extLst>
      <p:ext uri="{BB962C8B-B14F-4D97-AF65-F5344CB8AC3E}">
        <p14:creationId xmlns:p14="http://schemas.microsoft.com/office/powerpoint/2010/main" val="269091235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Clr>
                <a:srgbClr val="00A0DB"/>
              </a:buClr>
              <a:defRPr/>
            </a:lvl1pPr>
            <a:lvl2pPr>
              <a:buClr>
                <a:srgbClr val="00A0DB"/>
              </a:buClr>
              <a:defRPr/>
            </a:lvl2pPr>
            <a:lvl3pPr>
              <a:buClr>
                <a:srgbClr val="00A0DB"/>
              </a:buClr>
              <a:defRPr/>
            </a:lvl3pPr>
            <a:lvl4pPr>
              <a:buClr>
                <a:srgbClr val="00A0DB"/>
              </a:buClr>
              <a:defRPr/>
            </a:lvl4pPr>
            <a:lvl5pPr>
              <a:buClr>
                <a:srgbClr val="00A0D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7"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06603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2B434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0"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www.hin-southlondon.org</a:t>
            </a:r>
            <a:endParaRPr lang="en-GB" sz="1400" dirty="0"/>
          </a:p>
        </p:txBody>
      </p:sp>
    </p:spTree>
    <p:extLst>
      <p:ext uri="{BB962C8B-B14F-4D97-AF65-F5344CB8AC3E}">
        <p14:creationId xmlns:p14="http://schemas.microsoft.com/office/powerpoint/2010/main" val="257805291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buClr>
                <a:srgbClr val="00A0DB"/>
              </a:buClr>
              <a:defRPr sz="2800"/>
            </a:lvl1pPr>
            <a:lvl2pPr>
              <a:buClr>
                <a:srgbClr val="00A0DB"/>
              </a:buClr>
              <a:defRPr sz="2400"/>
            </a:lvl2pPr>
            <a:lvl3pPr>
              <a:buClr>
                <a:srgbClr val="00A0DB"/>
              </a:buClr>
              <a:defRPr sz="2000"/>
            </a:lvl3pPr>
            <a:lvl4pPr>
              <a:buClr>
                <a:srgbClr val="00A0DB"/>
              </a:buClr>
              <a:defRPr sz="1800"/>
            </a:lvl4pPr>
            <a:lvl5pPr>
              <a:buClr>
                <a:srgbClr val="00A0DB"/>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buClr>
                <a:srgbClr val="00A0DB"/>
              </a:buClr>
              <a:defRPr sz="2800"/>
            </a:lvl1pPr>
            <a:lvl2pPr>
              <a:buClr>
                <a:srgbClr val="00A0DB"/>
              </a:buClr>
              <a:defRPr sz="2400"/>
            </a:lvl2pPr>
            <a:lvl3pPr>
              <a:buClr>
                <a:srgbClr val="00A0DB"/>
              </a:buClr>
              <a:defRPr sz="2000"/>
            </a:lvl3pPr>
            <a:lvl4pPr>
              <a:buClr>
                <a:srgbClr val="00A0DB"/>
              </a:buClr>
              <a:defRPr sz="1800"/>
            </a:lvl4pPr>
            <a:lvl5pPr>
              <a:buClr>
                <a:srgbClr val="00A0DB"/>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www.hin-southlondon.org</a:t>
            </a:r>
            <a:endParaRPr lang="en-GB" sz="1400" dirty="0"/>
          </a:p>
        </p:txBody>
      </p:sp>
    </p:spTree>
    <p:extLst>
      <p:ext uri="{BB962C8B-B14F-4D97-AF65-F5344CB8AC3E}">
        <p14:creationId xmlns:p14="http://schemas.microsoft.com/office/powerpoint/2010/main" val="119407627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www.hin-southlondon.org</a:t>
            </a:r>
            <a:endParaRPr lang="en-GB" sz="1400" dirty="0"/>
          </a:p>
        </p:txBody>
      </p:sp>
      <p:grpSp>
        <p:nvGrpSpPr>
          <p:cNvPr id="15" name="Group 14"/>
          <p:cNvGrpSpPr/>
          <p:nvPr userDrawn="1"/>
        </p:nvGrpSpPr>
        <p:grpSpPr>
          <a:xfrm>
            <a:off x="1690265" y="169414"/>
            <a:ext cx="5787887" cy="5787887"/>
            <a:chOff x="-2446668" y="-1193545"/>
            <a:chExt cx="9289032" cy="9289032"/>
          </a:xfrm>
        </p:grpSpPr>
        <p:sp>
          <p:nvSpPr>
            <p:cNvPr id="16" name="Oval 15"/>
            <p:cNvSpPr/>
            <p:nvPr/>
          </p:nvSpPr>
          <p:spPr>
            <a:xfrm>
              <a:off x="-2446668" y="-1193545"/>
              <a:ext cx="9289032" cy="9289032"/>
            </a:xfrm>
            <a:prstGeom prst="ellipse">
              <a:avLst/>
            </a:prstGeom>
            <a:gradFill flip="none" rotWithShape="1">
              <a:gsLst>
                <a:gs pos="100000">
                  <a:srgbClr val="00A0DB">
                    <a:alpha val="43000"/>
                  </a:srgbClr>
                </a:gs>
                <a:gs pos="0">
                  <a:srgbClr val="B0C61F">
                    <a:alpha val="54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p:cNvSpPr/>
            <p:nvPr/>
          </p:nvSpPr>
          <p:spPr>
            <a:xfrm>
              <a:off x="-2158636" y="-905513"/>
              <a:ext cx="8712968" cy="8712968"/>
            </a:xfrm>
            <a:prstGeom prst="ellipse">
              <a:avLst/>
            </a:prstGeom>
            <a:gradFill flip="none" rotWithShape="1">
              <a:gsLst>
                <a:gs pos="100000">
                  <a:srgbClr val="00A0DB"/>
                </a:gs>
                <a:gs pos="0">
                  <a:srgbClr val="B0C61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0" name="Text Placeholder 15"/>
          <p:cNvSpPr>
            <a:spLocks noGrp="1"/>
          </p:cNvSpPr>
          <p:nvPr>
            <p:ph type="body" sz="quarter" idx="10" hasCustomPrompt="1"/>
          </p:nvPr>
        </p:nvSpPr>
        <p:spPr>
          <a:xfrm>
            <a:off x="2856018" y="2780928"/>
            <a:ext cx="3456384" cy="792088"/>
          </a:xfrm>
        </p:spPr>
        <p:txBody>
          <a:bodyPr/>
          <a:lstStyle>
            <a:lvl1pPr marL="0" indent="0" algn="ctr">
              <a:buNone/>
              <a:defRPr sz="2800" baseline="0">
                <a:solidFill>
                  <a:schemeClr val="bg1"/>
                </a:solidFill>
                <a:latin typeface="+mj-lt"/>
              </a:defRPr>
            </a:lvl1pPr>
          </a:lstStyle>
          <a:p>
            <a:pPr lvl="0"/>
            <a:r>
              <a:rPr lang="en-GB" dirty="0" smtClean="0"/>
              <a:t>Section title/quote</a:t>
            </a:r>
            <a:endParaRPr lang="en-GB" dirty="0"/>
          </a:p>
        </p:txBody>
      </p:sp>
    </p:spTree>
    <p:extLst>
      <p:ext uri="{BB962C8B-B14F-4D97-AF65-F5344CB8AC3E}">
        <p14:creationId xmlns:p14="http://schemas.microsoft.com/office/powerpoint/2010/main" val="262789928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www.hin-southlondon.org</a:t>
            </a:r>
            <a:endParaRPr lang="en-GB" sz="1400" dirty="0"/>
          </a:p>
        </p:txBody>
      </p:sp>
      <p:grpSp>
        <p:nvGrpSpPr>
          <p:cNvPr id="15" name="Group 14"/>
          <p:cNvGrpSpPr/>
          <p:nvPr userDrawn="1"/>
        </p:nvGrpSpPr>
        <p:grpSpPr>
          <a:xfrm>
            <a:off x="1690265" y="169414"/>
            <a:ext cx="5787887" cy="5787887"/>
            <a:chOff x="-2446668" y="-1193545"/>
            <a:chExt cx="9289032" cy="9289032"/>
          </a:xfrm>
        </p:grpSpPr>
        <p:sp>
          <p:nvSpPr>
            <p:cNvPr id="16" name="Oval 15"/>
            <p:cNvSpPr/>
            <p:nvPr/>
          </p:nvSpPr>
          <p:spPr>
            <a:xfrm>
              <a:off x="-2446668" y="-1193545"/>
              <a:ext cx="9289032" cy="9289032"/>
            </a:xfrm>
            <a:prstGeom prst="ellipse">
              <a:avLst/>
            </a:prstGeom>
            <a:gradFill flip="none" rotWithShape="1">
              <a:gsLst>
                <a:gs pos="100000">
                  <a:srgbClr val="00A0DB">
                    <a:alpha val="43000"/>
                  </a:srgbClr>
                </a:gs>
                <a:gs pos="0">
                  <a:srgbClr val="19B6CD">
                    <a:alpha val="66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p:cNvSpPr/>
            <p:nvPr/>
          </p:nvSpPr>
          <p:spPr>
            <a:xfrm>
              <a:off x="-2158636" y="-905513"/>
              <a:ext cx="8712968" cy="8712968"/>
            </a:xfrm>
            <a:prstGeom prst="ellipse">
              <a:avLst/>
            </a:prstGeom>
            <a:gradFill flip="none" rotWithShape="1">
              <a:gsLst>
                <a:gs pos="100000">
                  <a:srgbClr val="00A0DB"/>
                </a:gs>
                <a:gs pos="0">
                  <a:srgbClr val="19B6C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1" name="Text Placeholder 15"/>
          <p:cNvSpPr>
            <a:spLocks noGrp="1"/>
          </p:cNvSpPr>
          <p:nvPr>
            <p:ph type="body" sz="quarter" idx="10" hasCustomPrompt="1"/>
          </p:nvPr>
        </p:nvSpPr>
        <p:spPr>
          <a:xfrm>
            <a:off x="2856018" y="2780928"/>
            <a:ext cx="3456384" cy="792088"/>
          </a:xfrm>
        </p:spPr>
        <p:txBody>
          <a:bodyPr/>
          <a:lstStyle>
            <a:lvl1pPr marL="0" indent="0" algn="ctr">
              <a:buNone/>
              <a:defRPr sz="2800" baseline="0">
                <a:solidFill>
                  <a:schemeClr val="bg1"/>
                </a:solidFill>
                <a:latin typeface="+mj-lt"/>
              </a:defRPr>
            </a:lvl1pPr>
          </a:lstStyle>
          <a:p>
            <a:pPr lvl="0"/>
            <a:r>
              <a:rPr lang="en-GB" dirty="0" smtClean="0"/>
              <a:t>Section title/quote</a:t>
            </a:r>
            <a:endParaRPr lang="en-GB" dirty="0"/>
          </a:p>
        </p:txBody>
      </p:sp>
    </p:spTree>
    <p:extLst>
      <p:ext uri="{BB962C8B-B14F-4D97-AF65-F5344CB8AC3E}">
        <p14:creationId xmlns:p14="http://schemas.microsoft.com/office/powerpoint/2010/main" val="132007535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www.hin-southlondon.org</a:t>
            </a:r>
            <a:endParaRPr lang="en-GB" sz="1400" dirty="0"/>
          </a:p>
        </p:txBody>
      </p:sp>
      <p:grpSp>
        <p:nvGrpSpPr>
          <p:cNvPr id="15" name="Group 14"/>
          <p:cNvGrpSpPr/>
          <p:nvPr userDrawn="1"/>
        </p:nvGrpSpPr>
        <p:grpSpPr>
          <a:xfrm>
            <a:off x="1690265" y="169414"/>
            <a:ext cx="5787887" cy="5787887"/>
            <a:chOff x="-2446668" y="-1193545"/>
            <a:chExt cx="9289032" cy="9289032"/>
          </a:xfrm>
        </p:grpSpPr>
        <p:sp>
          <p:nvSpPr>
            <p:cNvPr id="16" name="Oval 15"/>
            <p:cNvSpPr/>
            <p:nvPr/>
          </p:nvSpPr>
          <p:spPr>
            <a:xfrm>
              <a:off x="-2446668" y="-1193545"/>
              <a:ext cx="9289032" cy="9289032"/>
            </a:xfrm>
            <a:prstGeom prst="ellipse">
              <a:avLst/>
            </a:prstGeom>
            <a:gradFill flip="none" rotWithShape="1">
              <a:gsLst>
                <a:gs pos="100000">
                  <a:srgbClr val="88C75F">
                    <a:alpha val="66000"/>
                  </a:srgbClr>
                </a:gs>
                <a:gs pos="0">
                  <a:srgbClr val="B0C61F">
                    <a:alpha val="66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p:cNvSpPr/>
            <p:nvPr/>
          </p:nvSpPr>
          <p:spPr>
            <a:xfrm>
              <a:off x="-2158636" y="-905513"/>
              <a:ext cx="8712968" cy="8712968"/>
            </a:xfrm>
            <a:prstGeom prst="ellipse">
              <a:avLst/>
            </a:prstGeom>
            <a:gradFill flip="none" rotWithShape="1">
              <a:gsLst>
                <a:gs pos="100000">
                  <a:srgbClr val="88C75F"/>
                </a:gs>
                <a:gs pos="0">
                  <a:srgbClr val="B0C61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0" name="Text Placeholder 15"/>
          <p:cNvSpPr>
            <a:spLocks noGrp="1"/>
          </p:cNvSpPr>
          <p:nvPr>
            <p:ph type="body" sz="quarter" idx="10" hasCustomPrompt="1"/>
          </p:nvPr>
        </p:nvSpPr>
        <p:spPr>
          <a:xfrm>
            <a:off x="2856018" y="2780928"/>
            <a:ext cx="3456384" cy="792088"/>
          </a:xfrm>
        </p:spPr>
        <p:txBody>
          <a:bodyPr/>
          <a:lstStyle>
            <a:lvl1pPr marL="0" indent="0" algn="ctr">
              <a:buNone/>
              <a:defRPr sz="2800" baseline="0">
                <a:solidFill>
                  <a:schemeClr val="bg1"/>
                </a:solidFill>
                <a:latin typeface="+mj-lt"/>
              </a:defRPr>
            </a:lvl1pPr>
          </a:lstStyle>
          <a:p>
            <a:pPr lvl="0"/>
            <a:r>
              <a:rPr lang="en-GB" dirty="0" smtClean="0"/>
              <a:t>Section title/quote</a:t>
            </a:r>
            <a:endParaRPr lang="en-GB" dirty="0"/>
          </a:p>
        </p:txBody>
      </p:sp>
    </p:spTree>
    <p:extLst>
      <p:ext uri="{BB962C8B-B14F-4D97-AF65-F5344CB8AC3E}">
        <p14:creationId xmlns:p14="http://schemas.microsoft.com/office/powerpoint/2010/main" val="7285436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www.hin-southlondon.org</a:t>
            </a:r>
            <a:endParaRPr lang="en-GB" sz="1400" dirty="0"/>
          </a:p>
        </p:txBody>
      </p:sp>
      <p:grpSp>
        <p:nvGrpSpPr>
          <p:cNvPr id="7" name="Group 6"/>
          <p:cNvGrpSpPr/>
          <p:nvPr userDrawn="1"/>
        </p:nvGrpSpPr>
        <p:grpSpPr>
          <a:xfrm>
            <a:off x="1665289" y="169414"/>
            <a:ext cx="5837841" cy="5837841"/>
            <a:chOff x="-2446668" y="-1193545"/>
            <a:chExt cx="9289032" cy="9289032"/>
          </a:xfrm>
        </p:grpSpPr>
        <p:sp>
          <p:nvSpPr>
            <p:cNvPr id="10" name="Oval 9"/>
            <p:cNvSpPr/>
            <p:nvPr/>
          </p:nvSpPr>
          <p:spPr>
            <a:xfrm>
              <a:off x="-2446668" y="-1193545"/>
              <a:ext cx="9289032" cy="9289032"/>
            </a:xfrm>
            <a:prstGeom prst="ellipse">
              <a:avLst/>
            </a:prstGeom>
            <a:gradFill flip="none" rotWithShape="1">
              <a:gsLst>
                <a:gs pos="100000">
                  <a:srgbClr val="00A0DB">
                    <a:alpha val="59000"/>
                  </a:srgbClr>
                </a:gs>
                <a:gs pos="0">
                  <a:srgbClr val="009F92">
                    <a:alpha val="62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Oval 10"/>
            <p:cNvSpPr/>
            <p:nvPr/>
          </p:nvSpPr>
          <p:spPr>
            <a:xfrm>
              <a:off x="-2158636" y="-905513"/>
              <a:ext cx="8712968" cy="8712968"/>
            </a:xfrm>
            <a:prstGeom prst="ellipse">
              <a:avLst/>
            </a:prstGeom>
            <a:gradFill flip="none" rotWithShape="1">
              <a:gsLst>
                <a:gs pos="100000">
                  <a:srgbClr val="00A0DB"/>
                </a:gs>
                <a:gs pos="0">
                  <a:srgbClr val="009F9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2" name="Text Placeholder 15"/>
          <p:cNvSpPr>
            <a:spLocks noGrp="1"/>
          </p:cNvSpPr>
          <p:nvPr>
            <p:ph type="body" sz="quarter" idx="10" hasCustomPrompt="1"/>
          </p:nvPr>
        </p:nvSpPr>
        <p:spPr>
          <a:xfrm>
            <a:off x="2856018" y="2780928"/>
            <a:ext cx="3456384" cy="792088"/>
          </a:xfrm>
        </p:spPr>
        <p:txBody>
          <a:bodyPr/>
          <a:lstStyle>
            <a:lvl1pPr marL="0" indent="0" algn="ctr">
              <a:buNone/>
              <a:defRPr sz="2800" baseline="0">
                <a:solidFill>
                  <a:schemeClr val="bg1"/>
                </a:solidFill>
                <a:latin typeface="+mj-lt"/>
              </a:defRPr>
            </a:lvl1pPr>
          </a:lstStyle>
          <a:p>
            <a:pPr lvl="0"/>
            <a:r>
              <a:rPr lang="en-GB" dirty="0" smtClean="0"/>
              <a:t>Section title/quote</a:t>
            </a:r>
            <a:endParaRPr lang="en-GB" dirty="0"/>
          </a:p>
        </p:txBody>
      </p:sp>
    </p:spTree>
    <p:extLst>
      <p:ext uri="{BB962C8B-B14F-4D97-AF65-F5344CB8AC3E}">
        <p14:creationId xmlns:p14="http://schemas.microsoft.com/office/powerpoint/2010/main" val="421130808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www.hin-southlondon.org</a:t>
            </a:r>
            <a:endParaRPr lang="en-GB" sz="1400" dirty="0"/>
          </a:p>
        </p:txBody>
      </p:sp>
      <p:grpSp>
        <p:nvGrpSpPr>
          <p:cNvPr id="15" name="Group 14"/>
          <p:cNvGrpSpPr/>
          <p:nvPr userDrawn="1"/>
        </p:nvGrpSpPr>
        <p:grpSpPr>
          <a:xfrm>
            <a:off x="1690265" y="169414"/>
            <a:ext cx="5787887" cy="5787887"/>
            <a:chOff x="-2446668" y="-1193545"/>
            <a:chExt cx="9289032" cy="9289032"/>
          </a:xfrm>
        </p:grpSpPr>
        <p:sp>
          <p:nvSpPr>
            <p:cNvPr id="16" name="Oval 15"/>
            <p:cNvSpPr/>
            <p:nvPr/>
          </p:nvSpPr>
          <p:spPr>
            <a:xfrm>
              <a:off x="-2446668" y="-1193545"/>
              <a:ext cx="9289032" cy="9289032"/>
            </a:xfrm>
            <a:prstGeom prst="ellipse">
              <a:avLst/>
            </a:prstGeom>
            <a:gradFill flip="none" rotWithShape="1">
              <a:gsLst>
                <a:gs pos="100000">
                  <a:srgbClr val="00A0DB">
                    <a:alpha val="29000"/>
                  </a:srgbClr>
                </a:gs>
                <a:gs pos="0">
                  <a:srgbClr val="492F92">
                    <a:alpha val="61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p:cNvSpPr/>
            <p:nvPr/>
          </p:nvSpPr>
          <p:spPr>
            <a:xfrm>
              <a:off x="-2158636" y="-905513"/>
              <a:ext cx="8712968" cy="8712968"/>
            </a:xfrm>
            <a:prstGeom prst="ellipse">
              <a:avLst/>
            </a:prstGeom>
            <a:gradFill flip="none" rotWithShape="1">
              <a:gsLst>
                <a:gs pos="100000">
                  <a:srgbClr val="00A0DB"/>
                </a:gs>
                <a:gs pos="0">
                  <a:srgbClr val="492F9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0" name="Text Placeholder 15"/>
          <p:cNvSpPr>
            <a:spLocks noGrp="1"/>
          </p:cNvSpPr>
          <p:nvPr>
            <p:ph type="body" sz="quarter" idx="10" hasCustomPrompt="1"/>
          </p:nvPr>
        </p:nvSpPr>
        <p:spPr>
          <a:xfrm>
            <a:off x="2856018" y="2780928"/>
            <a:ext cx="3456384" cy="792088"/>
          </a:xfrm>
        </p:spPr>
        <p:txBody>
          <a:bodyPr/>
          <a:lstStyle>
            <a:lvl1pPr marL="0" indent="0" algn="ctr">
              <a:buNone/>
              <a:defRPr sz="2800" baseline="0">
                <a:solidFill>
                  <a:schemeClr val="bg1"/>
                </a:solidFill>
                <a:latin typeface="+mj-lt"/>
              </a:defRPr>
            </a:lvl1pPr>
          </a:lstStyle>
          <a:p>
            <a:pPr lvl="0"/>
            <a:r>
              <a:rPr lang="en-GB" dirty="0" smtClean="0"/>
              <a:t>Section title/quote</a:t>
            </a:r>
            <a:endParaRPr lang="en-GB" dirty="0"/>
          </a:p>
        </p:txBody>
      </p:sp>
    </p:spTree>
    <p:extLst>
      <p:ext uri="{BB962C8B-B14F-4D97-AF65-F5344CB8AC3E}">
        <p14:creationId xmlns:p14="http://schemas.microsoft.com/office/powerpoint/2010/main" val="578511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2B434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0"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a:t>
            </a:r>
            <a:r>
              <a:rPr lang="en-US" sz="1400" baseline="0" dirty="0" smtClean="0"/>
              <a:t>    www.hin-southlondon.org</a:t>
            </a:r>
            <a:endParaRPr lang="en-GB" sz="1400" dirty="0"/>
          </a:p>
        </p:txBody>
      </p:sp>
    </p:spTree>
    <p:extLst>
      <p:ext uri="{BB962C8B-B14F-4D97-AF65-F5344CB8AC3E}">
        <p14:creationId xmlns:p14="http://schemas.microsoft.com/office/powerpoint/2010/main" val="415026373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B0C61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1027"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solidFill>
                  <a:prstClr val="white"/>
                </a:solidFill>
              </a:rPr>
              <a:t>@</a:t>
            </a:r>
            <a:r>
              <a:rPr lang="en-US" sz="1400" dirty="0" err="1" smtClean="0">
                <a:solidFill>
                  <a:prstClr val="white"/>
                </a:solidFill>
              </a:rPr>
              <a:t>HINSouthLondon</a:t>
            </a:r>
            <a:r>
              <a:rPr lang="en-US" sz="1400" dirty="0" smtClean="0">
                <a:solidFill>
                  <a:prstClr val="white"/>
                </a:solidFill>
              </a:rPr>
              <a:t>		    www.hin-southlondon.org</a:t>
            </a:r>
            <a:endParaRPr lang="en-GB" sz="1400" dirty="0">
              <a:solidFill>
                <a:prstClr val="white"/>
              </a:solidFill>
            </a:endParaRPr>
          </a:p>
        </p:txBody>
      </p:sp>
      <p:sp>
        <p:nvSpPr>
          <p:cNvPr id="6" name="Text Placeholder 15"/>
          <p:cNvSpPr>
            <a:spLocks noGrp="1"/>
          </p:cNvSpPr>
          <p:nvPr>
            <p:ph type="body" sz="quarter" idx="10" hasCustomPrompt="1"/>
          </p:nvPr>
        </p:nvSpPr>
        <p:spPr>
          <a:xfrm>
            <a:off x="1907704" y="2780928"/>
            <a:ext cx="5544616" cy="1800200"/>
          </a:xfrm>
        </p:spPr>
        <p:txBody>
          <a:bodyPr/>
          <a:lstStyle>
            <a:lvl1pPr marL="0" indent="0" algn="ctr">
              <a:buNone/>
              <a:defRPr sz="2800" baseline="0">
                <a:solidFill>
                  <a:schemeClr val="bg1"/>
                </a:solidFill>
                <a:latin typeface="+mj-lt"/>
              </a:defRPr>
            </a:lvl1pPr>
          </a:lstStyle>
          <a:p>
            <a:pPr lvl="0"/>
            <a:r>
              <a:rPr lang="en-GB" dirty="0" smtClean="0"/>
              <a:t>Insert text</a:t>
            </a:r>
            <a:endParaRPr lang="en-GB" dirty="0"/>
          </a:p>
        </p:txBody>
      </p:sp>
    </p:spTree>
    <p:extLst>
      <p:ext uri="{BB962C8B-B14F-4D97-AF65-F5344CB8AC3E}">
        <p14:creationId xmlns:p14="http://schemas.microsoft.com/office/powerpoint/2010/main" val="409500912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00A0D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4"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solidFill>
                  <a:prstClr val="white"/>
                </a:solidFill>
              </a:rPr>
              <a:t>@</a:t>
            </a:r>
            <a:r>
              <a:rPr lang="en-US" sz="1400" dirty="0" err="1" smtClean="0">
                <a:solidFill>
                  <a:prstClr val="white"/>
                </a:solidFill>
              </a:rPr>
              <a:t>HINSouthLondon</a:t>
            </a:r>
            <a:r>
              <a:rPr lang="en-US" sz="1400" dirty="0" smtClean="0">
                <a:solidFill>
                  <a:prstClr val="white"/>
                </a:solidFill>
              </a:rPr>
              <a:t>		    www.hin-southlondon.org</a:t>
            </a:r>
            <a:endParaRPr lang="en-GB" sz="1400" dirty="0">
              <a:solidFill>
                <a:prstClr val="white"/>
              </a:solidFill>
            </a:endParaRPr>
          </a:p>
        </p:txBody>
      </p:sp>
      <p:sp>
        <p:nvSpPr>
          <p:cNvPr id="8" name="Text Placeholder 15"/>
          <p:cNvSpPr>
            <a:spLocks noGrp="1"/>
          </p:cNvSpPr>
          <p:nvPr>
            <p:ph type="body" sz="quarter" idx="10" hasCustomPrompt="1"/>
          </p:nvPr>
        </p:nvSpPr>
        <p:spPr>
          <a:xfrm>
            <a:off x="1907704" y="2780928"/>
            <a:ext cx="5544616" cy="1800200"/>
          </a:xfrm>
        </p:spPr>
        <p:txBody>
          <a:bodyPr/>
          <a:lstStyle>
            <a:lvl1pPr marL="0" indent="0" algn="ctr">
              <a:buNone/>
              <a:defRPr sz="2800" baseline="0">
                <a:solidFill>
                  <a:schemeClr val="bg1"/>
                </a:solidFill>
                <a:latin typeface="+mj-lt"/>
              </a:defRPr>
            </a:lvl1pPr>
          </a:lstStyle>
          <a:p>
            <a:pPr lvl="0"/>
            <a:r>
              <a:rPr lang="en-GB" dirty="0" smtClean="0"/>
              <a:t>Insert text</a:t>
            </a:r>
            <a:endParaRPr lang="en-GB" dirty="0"/>
          </a:p>
        </p:txBody>
      </p:sp>
    </p:spTree>
    <p:extLst>
      <p:ext uri="{BB962C8B-B14F-4D97-AF65-F5344CB8AC3E}">
        <p14:creationId xmlns:p14="http://schemas.microsoft.com/office/powerpoint/2010/main" val="303008361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09F9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3"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solidFill>
                  <a:prstClr val="white"/>
                </a:solidFill>
              </a:rPr>
              <a:t>@</a:t>
            </a:r>
            <a:r>
              <a:rPr lang="en-US" sz="1400" dirty="0" err="1" smtClean="0">
                <a:solidFill>
                  <a:prstClr val="white"/>
                </a:solidFill>
              </a:rPr>
              <a:t>HINSouthLondon</a:t>
            </a:r>
            <a:r>
              <a:rPr lang="en-US" sz="1400" dirty="0" smtClean="0">
                <a:solidFill>
                  <a:prstClr val="white"/>
                </a:solidFill>
              </a:rPr>
              <a:t>		    www.hin-southlondon.org</a:t>
            </a:r>
            <a:endParaRPr lang="en-GB" sz="1400" dirty="0">
              <a:solidFill>
                <a:prstClr val="white"/>
              </a:solidFill>
            </a:endParaRPr>
          </a:p>
        </p:txBody>
      </p:sp>
      <p:sp>
        <p:nvSpPr>
          <p:cNvPr id="6" name="Text Placeholder 15"/>
          <p:cNvSpPr>
            <a:spLocks noGrp="1"/>
          </p:cNvSpPr>
          <p:nvPr>
            <p:ph type="body" sz="quarter" idx="10" hasCustomPrompt="1"/>
          </p:nvPr>
        </p:nvSpPr>
        <p:spPr>
          <a:xfrm>
            <a:off x="1907704" y="2780928"/>
            <a:ext cx="5544616" cy="1800200"/>
          </a:xfrm>
        </p:spPr>
        <p:txBody>
          <a:bodyPr/>
          <a:lstStyle>
            <a:lvl1pPr marL="0" indent="0" algn="ctr">
              <a:buNone/>
              <a:defRPr sz="2800" baseline="0">
                <a:solidFill>
                  <a:schemeClr val="bg1"/>
                </a:solidFill>
                <a:latin typeface="+mj-lt"/>
              </a:defRPr>
            </a:lvl1pPr>
          </a:lstStyle>
          <a:p>
            <a:pPr lvl="0"/>
            <a:r>
              <a:rPr lang="en-GB" dirty="0" smtClean="0"/>
              <a:t>Insert text</a:t>
            </a:r>
            <a:endParaRPr lang="en-GB" dirty="0"/>
          </a:p>
        </p:txBody>
      </p:sp>
    </p:spTree>
    <p:extLst>
      <p:ext uri="{BB962C8B-B14F-4D97-AF65-F5344CB8AC3E}">
        <p14:creationId xmlns:p14="http://schemas.microsoft.com/office/powerpoint/2010/main" val="78909407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19B6C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3"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solidFill>
                  <a:prstClr val="white"/>
                </a:solidFill>
              </a:rPr>
              <a:t>@</a:t>
            </a:r>
            <a:r>
              <a:rPr lang="en-US" sz="1400" dirty="0" err="1" smtClean="0">
                <a:solidFill>
                  <a:prstClr val="white"/>
                </a:solidFill>
              </a:rPr>
              <a:t>HINSouthLondon</a:t>
            </a:r>
            <a:r>
              <a:rPr lang="en-US" sz="1400" dirty="0" smtClean="0">
                <a:solidFill>
                  <a:prstClr val="white"/>
                </a:solidFill>
              </a:rPr>
              <a:t>		    www.hin-southlondon.org</a:t>
            </a:r>
            <a:endParaRPr lang="en-GB" sz="1400" dirty="0">
              <a:solidFill>
                <a:prstClr val="white"/>
              </a:solidFill>
            </a:endParaRPr>
          </a:p>
        </p:txBody>
      </p:sp>
      <p:sp>
        <p:nvSpPr>
          <p:cNvPr id="6" name="Text Placeholder 15"/>
          <p:cNvSpPr>
            <a:spLocks noGrp="1"/>
          </p:cNvSpPr>
          <p:nvPr>
            <p:ph type="body" sz="quarter" idx="10" hasCustomPrompt="1"/>
          </p:nvPr>
        </p:nvSpPr>
        <p:spPr>
          <a:xfrm>
            <a:off x="1907704" y="2780928"/>
            <a:ext cx="5544616" cy="1800200"/>
          </a:xfrm>
        </p:spPr>
        <p:txBody>
          <a:bodyPr/>
          <a:lstStyle>
            <a:lvl1pPr marL="0" indent="0" algn="ctr">
              <a:buNone/>
              <a:defRPr sz="2800" baseline="0">
                <a:solidFill>
                  <a:schemeClr val="bg1"/>
                </a:solidFill>
                <a:latin typeface="+mj-lt"/>
              </a:defRPr>
            </a:lvl1pPr>
          </a:lstStyle>
          <a:p>
            <a:pPr lvl="0"/>
            <a:r>
              <a:rPr lang="en-GB" dirty="0" smtClean="0"/>
              <a:t>Insert text</a:t>
            </a:r>
            <a:endParaRPr lang="en-GB" dirty="0"/>
          </a:p>
        </p:txBody>
      </p:sp>
    </p:spTree>
    <p:extLst>
      <p:ext uri="{BB962C8B-B14F-4D97-AF65-F5344CB8AC3E}">
        <p14:creationId xmlns:p14="http://schemas.microsoft.com/office/powerpoint/2010/main" val="330060960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8C75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3"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solidFill>
                  <a:prstClr val="white"/>
                </a:solidFill>
              </a:rPr>
              <a:t>@</a:t>
            </a:r>
            <a:r>
              <a:rPr lang="en-US" sz="1400" dirty="0" err="1" smtClean="0">
                <a:solidFill>
                  <a:prstClr val="white"/>
                </a:solidFill>
              </a:rPr>
              <a:t>HINSouthLondon</a:t>
            </a:r>
            <a:r>
              <a:rPr lang="en-US" sz="1400" dirty="0" smtClean="0">
                <a:solidFill>
                  <a:prstClr val="white"/>
                </a:solidFill>
              </a:rPr>
              <a:t>		    www.hin-southlondon.org</a:t>
            </a:r>
            <a:endParaRPr lang="en-GB" sz="1400" dirty="0">
              <a:solidFill>
                <a:prstClr val="white"/>
              </a:solidFill>
            </a:endParaRPr>
          </a:p>
        </p:txBody>
      </p:sp>
      <p:sp>
        <p:nvSpPr>
          <p:cNvPr id="6" name="Text Placeholder 15"/>
          <p:cNvSpPr>
            <a:spLocks noGrp="1"/>
          </p:cNvSpPr>
          <p:nvPr>
            <p:ph type="body" sz="quarter" idx="10" hasCustomPrompt="1"/>
          </p:nvPr>
        </p:nvSpPr>
        <p:spPr>
          <a:xfrm>
            <a:off x="1907704" y="2780928"/>
            <a:ext cx="5544616" cy="1800200"/>
          </a:xfrm>
        </p:spPr>
        <p:txBody>
          <a:bodyPr/>
          <a:lstStyle>
            <a:lvl1pPr marL="0" indent="0" algn="ctr">
              <a:buNone/>
              <a:defRPr sz="2800" baseline="0">
                <a:solidFill>
                  <a:schemeClr val="bg1"/>
                </a:solidFill>
                <a:latin typeface="+mj-lt"/>
              </a:defRPr>
            </a:lvl1pPr>
          </a:lstStyle>
          <a:p>
            <a:pPr lvl="0"/>
            <a:r>
              <a:rPr lang="en-GB" dirty="0" smtClean="0"/>
              <a:t>Insert text</a:t>
            </a:r>
            <a:endParaRPr lang="en-GB" dirty="0"/>
          </a:p>
        </p:txBody>
      </p:sp>
    </p:spTree>
    <p:extLst>
      <p:ext uri="{BB962C8B-B14F-4D97-AF65-F5344CB8AC3E}">
        <p14:creationId xmlns:p14="http://schemas.microsoft.com/office/powerpoint/2010/main" val="344823043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rgbClr val="492F9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3"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solidFill>
                  <a:prstClr val="white"/>
                </a:solidFill>
              </a:rPr>
              <a:t>@</a:t>
            </a:r>
            <a:r>
              <a:rPr lang="en-US" sz="1400" dirty="0" err="1" smtClean="0">
                <a:solidFill>
                  <a:prstClr val="white"/>
                </a:solidFill>
              </a:rPr>
              <a:t>HINSouthLondon</a:t>
            </a:r>
            <a:r>
              <a:rPr lang="en-US" sz="1400" dirty="0" smtClean="0">
                <a:solidFill>
                  <a:prstClr val="white"/>
                </a:solidFill>
              </a:rPr>
              <a:t>		    www.hin-southlondon.org</a:t>
            </a:r>
            <a:endParaRPr lang="en-GB" sz="1400" dirty="0">
              <a:solidFill>
                <a:prstClr val="white"/>
              </a:solidFill>
            </a:endParaRPr>
          </a:p>
        </p:txBody>
      </p:sp>
      <p:sp>
        <p:nvSpPr>
          <p:cNvPr id="6" name="Text Placeholder 15"/>
          <p:cNvSpPr>
            <a:spLocks noGrp="1"/>
          </p:cNvSpPr>
          <p:nvPr>
            <p:ph type="body" sz="quarter" idx="10" hasCustomPrompt="1"/>
          </p:nvPr>
        </p:nvSpPr>
        <p:spPr>
          <a:xfrm>
            <a:off x="1907704" y="2780928"/>
            <a:ext cx="5544616" cy="1800200"/>
          </a:xfrm>
        </p:spPr>
        <p:txBody>
          <a:bodyPr/>
          <a:lstStyle>
            <a:lvl1pPr marL="0" indent="0" algn="ctr">
              <a:buNone/>
              <a:defRPr sz="2800" baseline="0">
                <a:solidFill>
                  <a:schemeClr val="bg1"/>
                </a:solidFill>
                <a:latin typeface="+mj-lt"/>
              </a:defRPr>
            </a:lvl1pPr>
          </a:lstStyle>
          <a:p>
            <a:pPr lvl="0"/>
            <a:r>
              <a:rPr lang="en-GB" dirty="0" smtClean="0"/>
              <a:t>Insert text</a:t>
            </a:r>
            <a:endParaRPr lang="en-GB" dirty="0"/>
          </a:p>
        </p:txBody>
      </p:sp>
    </p:spTree>
    <p:extLst>
      <p:ext uri="{BB962C8B-B14F-4D97-AF65-F5344CB8AC3E}">
        <p14:creationId xmlns:p14="http://schemas.microsoft.com/office/powerpoint/2010/main" val="176640822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00A0DB"/>
              </a:buClr>
              <a:defRPr sz="2400"/>
            </a:lvl1pPr>
            <a:lvl2pPr>
              <a:buClr>
                <a:srgbClr val="00A0DB"/>
              </a:buClr>
              <a:defRPr sz="2000"/>
            </a:lvl2pPr>
            <a:lvl3pPr>
              <a:buClr>
                <a:srgbClr val="00A0DB"/>
              </a:buClr>
              <a:defRPr sz="1800"/>
            </a:lvl3pPr>
            <a:lvl4pPr>
              <a:buClr>
                <a:srgbClr val="00A0DB"/>
              </a:buClr>
              <a:defRPr sz="1600"/>
            </a:lvl4pPr>
            <a:lvl5pPr>
              <a:buClr>
                <a:srgbClr val="00A0DB"/>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Clr>
                <a:srgbClr val="00A0DB"/>
              </a:buClr>
              <a:defRPr sz="2400"/>
            </a:lvl1pPr>
            <a:lvl2pPr>
              <a:buClr>
                <a:srgbClr val="00A0DB"/>
              </a:buClr>
              <a:defRPr sz="2000"/>
            </a:lvl2pPr>
            <a:lvl3pPr>
              <a:buClr>
                <a:srgbClr val="00A0DB"/>
              </a:buClr>
              <a:defRPr sz="1800"/>
            </a:lvl3pPr>
            <a:lvl4pPr>
              <a:buClr>
                <a:srgbClr val="00A0DB"/>
              </a:buClr>
              <a:defRPr sz="1600"/>
            </a:lvl4pPr>
            <a:lvl5pPr>
              <a:buClr>
                <a:srgbClr val="00A0DB"/>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0"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www.hin-southlondon.org</a:t>
            </a:r>
            <a:endParaRPr lang="en-GB" sz="1400" dirty="0"/>
          </a:p>
        </p:txBody>
      </p:sp>
    </p:spTree>
    <p:extLst>
      <p:ext uri="{BB962C8B-B14F-4D97-AF65-F5344CB8AC3E}">
        <p14:creationId xmlns:p14="http://schemas.microsoft.com/office/powerpoint/2010/main" val="263503535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pic>
        <p:nvPicPr>
          <p:cNvPr id="6"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www.hin-southlondon.org</a:t>
            </a:r>
            <a:endParaRPr lang="en-GB" sz="1400" dirty="0"/>
          </a:p>
        </p:txBody>
      </p:sp>
    </p:spTree>
    <p:extLst>
      <p:ext uri="{BB962C8B-B14F-4D97-AF65-F5344CB8AC3E}">
        <p14:creationId xmlns:p14="http://schemas.microsoft.com/office/powerpoint/2010/main" val="20524210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www.hin-southlondon.org</a:t>
            </a:r>
            <a:endParaRPr lang="en-GB" sz="1400" dirty="0"/>
          </a:p>
        </p:txBody>
      </p:sp>
    </p:spTree>
    <p:extLst>
      <p:ext uri="{BB962C8B-B14F-4D97-AF65-F5344CB8AC3E}">
        <p14:creationId xmlns:p14="http://schemas.microsoft.com/office/powerpoint/2010/main" val="204390537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buClr>
                <a:srgbClr val="00A0DB"/>
              </a:buClr>
              <a:defRPr sz="3200">
                <a:solidFill>
                  <a:srgbClr val="2B434E"/>
                </a:solidFill>
              </a:defRPr>
            </a:lvl1pPr>
            <a:lvl2pPr>
              <a:buClr>
                <a:srgbClr val="00A0DB"/>
              </a:buClr>
              <a:defRPr sz="2800">
                <a:solidFill>
                  <a:srgbClr val="2B434E"/>
                </a:solidFill>
              </a:defRPr>
            </a:lvl2pPr>
            <a:lvl3pPr>
              <a:buClr>
                <a:srgbClr val="00A0DB"/>
              </a:buClr>
              <a:defRPr sz="2400">
                <a:solidFill>
                  <a:srgbClr val="2B434E"/>
                </a:solidFill>
              </a:defRPr>
            </a:lvl3pPr>
            <a:lvl4pPr>
              <a:buClr>
                <a:srgbClr val="00A0DB"/>
              </a:buClr>
              <a:defRPr sz="2000">
                <a:solidFill>
                  <a:srgbClr val="2B434E"/>
                </a:solidFill>
              </a:defRPr>
            </a:lvl4pPr>
            <a:lvl5pPr>
              <a:buClr>
                <a:srgbClr val="00A0DB"/>
              </a:buClr>
              <a:defRPr sz="2000">
                <a:solidFill>
                  <a:srgbClr val="2B434E"/>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www.hin-southlondon.org</a:t>
            </a:r>
            <a:endParaRPr lang="en-GB" sz="1400" dirty="0"/>
          </a:p>
        </p:txBody>
      </p:sp>
    </p:spTree>
    <p:extLst>
      <p:ext uri="{BB962C8B-B14F-4D97-AF65-F5344CB8AC3E}">
        <p14:creationId xmlns:p14="http://schemas.microsoft.com/office/powerpoint/2010/main" val="9983085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buClr>
                <a:srgbClr val="00A0DB"/>
              </a:buClr>
              <a:defRPr sz="2800"/>
            </a:lvl1pPr>
            <a:lvl2pPr>
              <a:buClr>
                <a:srgbClr val="00A0DB"/>
              </a:buClr>
              <a:defRPr sz="2400"/>
            </a:lvl2pPr>
            <a:lvl3pPr>
              <a:buClr>
                <a:srgbClr val="00A0DB"/>
              </a:buClr>
              <a:defRPr sz="2000"/>
            </a:lvl3pPr>
            <a:lvl4pPr>
              <a:buClr>
                <a:srgbClr val="00A0DB"/>
              </a:buClr>
              <a:defRPr sz="1800"/>
            </a:lvl4pPr>
            <a:lvl5pPr>
              <a:buClr>
                <a:srgbClr val="00A0DB"/>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buClr>
                <a:srgbClr val="00A0DB"/>
              </a:buClr>
              <a:defRPr sz="2800"/>
            </a:lvl1pPr>
            <a:lvl2pPr>
              <a:buClr>
                <a:srgbClr val="00A0DB"/>
              </a:buClr>
              <a:defRPr sz="2400"/>
            </a:lvl2pPr>
            <a:lvl3pPr>
              <a:buClr>
                <a:srgbClr val="00A0DB"/>
              </a:buClr>
              <a:defRPr sz="2000"/>
            </a:lvl3pPr>
            <a:lvl4pPr>
              <a:buClr>
                <a:srgbClr val="00A0DB"/>
              </a:buClr>
              <a:defRPr sz="1800"/>
            </a:lvl4pPr>
            <a:lvl5pPr>
              <a:buClr>
                <a:srgbClr val="00A0DB"/>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a:t>
            </a:r>
            <a:r>
              <a:rPr lang="en-US" sz="1400" baseline="0" dirty="0" smtClean="0"/>
              <a:t>    www.hin-southlondon.org</a:t>
            </a:r>
            <a:endParaRPr lang="en-GB" sz="1400" dirty="0"/>
          </a:p>
        </p:txBody>
      </p:sp>
    </p:spTree>
    <p:extLst>
      <p:ext uri="{BB962C8B-B14F-4D97-AF65-F5344CB8AC3E}">
        <p14:creationId xmlns:p14="http://schemas.microsoft.com/office/powerpoint/2010/main" val="306472622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www.hin-southlondon.org</a:t>
            </a:r>
            <a:endParaRPr lang="en-GB" sz="1400" dirty="0"/>
          </a:p>
        </p:txBody>
      </p:sp>
    </p:spTree>
    <p:extLst>
      <p:ext uri="{BB962C8B-B14F-4D97-AF65-F5344CB8AC3E}">
        <p14:creationId xmlns:p14="http://schemas.microsoft.com/office/powerpoint/2010/main" val="91930571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239" name="Title Text"/>
          <p:cNvSpPr txBox="1">
            <a:spLocks noGrp="1"/>
          </p:cNvSpPr>
          <p:nvPr>
            <p:ph type="title"/>
          </p:nvPr>
        </p:nvSpPr>
        <p:spPr>
          <a:xfrm>
            <a:off x="892969" y="1151930"/>
            <a:ext cx="7358063" cy="2321719"/>
          </a:xfrm>
          <a:prstGeom prst="rect">
            <a:avLst/>
          </a:prstGeom>
        </p:spPr>
        <p:txBody>
          <a:bodyPr anchor="b"/>
          <a:lstStyle>
            <a:lvl1pPr>
              <a:defRPr>
                <a:latin typeface="+mj-lt"/>
                <a:ea typeface="+mj-ea"/>
                <a:cs typeface="+mj-cs"/>
                <a:sym typeface="Lato Bold"/>
              </a:defRPr>
            </a:lvl1pPr>
          </a:lstStyle>
          <a:p>
            <a:r>
              <a:t>Title Text</a:t>
            </a:r>
          </a:p>
        </p:txBody>
      </p:sp>
      <p:sp>
        <p:nvSpPr>
          <p:cNvPr id="240" name="Body Level One…"/>
          <p:cNvSpPr txBox="1">
            <a:spLocks noGrp="1"/>
          </p:cNvSpPr>
          <p:nvPr>
            <p:ph type="body" sz="quarter" idx="1"/>
          </p:nvPr>
        </p:nvSpPr>
        <p:spPr>
          <a:xfrm>
            <a:off x="892969" y="3536156"/>
            <a:ext cx="7358063" cy="794742"/>
          </a:xfrm>
          <a:prstGeom prst="rect">
            <a:avLst/>
          </a:prstGeom>
        </p:spPr>
        <p:txBody>
          <a:bodyPr anchor="t"/>
          <a:lstStyle>
            <a:lvl1pPr marL="0" indent="0">
              <a:buSzTx/>
              <a:buNone/>
            </a:lvl1pPr>
            <a:lvl2pPr marL="0" indent="160729">
              <a:buSzTx/>
              <a:buNone/>
            </a:lvl2pPr>
            <a:lvl3pPr marL="0" indent="321457">
              <a:buSzTx/>
              <a:buNone/>
            </a:lvl3pPr>
            <a:lvl4pPr marL="0" indent="482186">
              <a:buSzTx/>
              <a:buNone/>
            </a:lvl4pPr>
            <a:lvl5pPr marL="0" indent="642915">
              <a:buSzTx/>
              <a:buNone/>
            </a:lvl5pPr>
          </a:lstStyle>
          <a:p>
            <a:r>
              <a:t>Body Level One</a:t>
            </a:r>
          </a:p>
          <a:p>
            <a:pPr lvl="1"/>
            <a:r>
              <a:t>Body Level Two</a:t>
            </a:r>
          </a:p>
          <a:p>
            <a:pPr lvl="2"/>
            <a:r>
              <a:t>Body Level Three</a:t>
            </a:r>
          </a:p>
          <a:p>
            <a:pPr lvl="3"/>
            <a:r>
              <a:t>Body Level Four</a:t>
            </a:r>
          </a:p>
          <a:p>
            <a:pPr lvl="4"/>
            <a:r>
              <a:t>Body Level Five</a:t>
            </a:r>
          </a:p>
        </p:txBody>
      </p:sp>
      <p:sp>
        <p:nvSpPr>
          <p:cNvPr id="241" name="Slide Number"/>
          <p:cNvSpPr txBox="1">
            <a:spLocks noGrp="1"/>
          </p:cNvSpPr>
          <p:nvPr>
            <p:ph type="sldNum" sz="quarter" idx="2"/>
          </p:nvPr>
        </p:nvSpPr>
        <p:spPr>
          <a:prstGeom prst="rect">
            <a:avLst/>
          </a:prstGeom>
        </p:spPr>
        <p:txBody>
          <a:bodyPr/>
          <a:lstStyle/>
          <a:p>
            <a:fld id="{86CB4B4D-7CA3-9044-876B-883B54F8677D}" type="slidenum">
              <a:rPr>
                <a:solidFill>
                  <a:srgbClr val="2B434E">
                    <a:tint val="75000"/>
                  </a:srgbClr>
                </a:solidFill>
              </a:rPr>
              <a:pPr/>
              <a:t>‹#›</a:t>
            </a:fld>
            <a:endParaRPr>
              <a:solidFill>
                <a:srgbClr val="2B434E">
                  <a:tint val="75000"/>
                </a:srgbClr>
              </a:solidFill>
            </a:endParaRPr>
          </a:p>
        </p:txBody>
      </p:sp>
    </p:spTree>
    <p:extLst>
      <p:ext uri="{BB962C8B-B14F-4D97-AF65-F5344CB8AC3E}">
        <p14:creationId xmlns:p14="http://schemas.microsoft.com/office/powerpoint/2010/main" val="1160259778"/>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p:cNvGrpSpPr/>
          <p:nvPr userDrawn="1"/>
        </p:nvGrpSpPr>
        <p:grpSpPr>
          <a:xfrm>
            <a:off x="-2446668" y="-1193545"/>
            <a:ext cx="9289032" cy="9289032"/>
            <a:chOff x="-2446668" y="-1193545"/>
            <a:chExt cx="9289032" cy="9289032"/>
          </a:xfrm>
        </p:grpSpPr>
        <p:sp>
          <p:nvSpPr>
            <p:cNvPr id="8" name="Oval 7"/>
            <p:cNvSpPr/>
            <p:nvPr/>
          </p:nvSpPr>
          <p:spPr>
            <a:xfrm>
              <a:off x="-2446668" y="-1193545"/>
              <a:ext cx="9289032" cy="9289032"/>
            </a:xfrm>
            <a:prstGeom prst="ellipse">
              <a:avLst/>
            </a:prstGeom>
            <a:gradFill flip="none" rotWithShape="1">
              <a:gsLst>
                <a:gs pos="100000">
                  <a:srgbClr val="00A0DB">
                    <a:alpha val="43000"/>
                  </a:srgbClr>
                </a:gs>
                <a:gs pos="0">
                  <a:srgbClr val="B0C61F">
                    <a:alpha val="54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Oval 8"/>
            <p:cNvSpPr/>
            <p:nvPr/>
          </p:nvSpPr>
          <p:spPr>
            <a:xfrm>
              <a:off x="-2158636" y="-905513"/>
              <a:ext cx="8712968" cy="8712968"/>
            </a:xfrm>
            <a:prstGeom prst="ellipse">
              <a:avLst/>
            </a:prstGeom>
            <a:gradFill flip="none" rotWithShape="1">
              <a:gsLst>
                <a:gs pos="100000">
                  <a:srgbClr val="00A0DB"/>
                </a:gs>
                <a:gs pos="0">
                  <a:srgbClr val="B0C61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pic>
        <p:nvPicPr>
          <p:cNvPr id="10"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09211" y="5752240"/>
            <a:ext cx="2243117" cy="815679"/>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15"/>
          <p:cNvSpPr>
            <a:spLocks noGrp="1"/>
          </p:cNvSpPr>
          <p:nvPr>
            <p:ph type="body" sz="quarter" idx="10" hasCustomPrompt="1"/>
          </p:nvPr>
        </p:nvSpPr>
        <p:spPr>
          <a:xfrm>
            <a:off x="1332359" y="1484511"/>
            <a:ext cx="4103688" cy="648345"/>
          </a:xfrm>
        </p:spPr>
        <p:txBody>
          <a:bodyPr/>
          <a:lstStyle>
            <a:lvl1pPr marL="0" indent="0">
              <a:buNone/>
              <a:defRPr baseline="0">
                <a:solidFill>
                  <a:schemeClr val="bg1"/>
                </a:solidFill>
                <a:latin typeface="+mj-lt"/>
              </a:defRPr>
            </a:lvl1pPr>
          </a:lstStyle>
          <a:p>
            <a:pPr lvl="0"/>
            <a:r>
              <a:rPr lang="en-GB" dirty="0" smtClean="0"/>
              <a:t>Presentation Title</a:t>
            </a:r>
            <a:endParaRPr lang="en-GB" dirty="0"/>
          </a:p>
        </p:txBody>
      </p:sp>
      <p:sp>
        <p:nvSpPr>
          <p:cNvPr id="16" name="Text Placeholder 15"/>
          <p:cNvSpPr>
            <a:spLocks noGrp="1"/>
          </p:cNvSpPr>
          <p:nvPr>
            <p:ph type="body" sz="quarter" idx="11" hasCustomPrompt="1"/>
          </p:nvPr>
        </p:nvSpPr>
        <p:spPr>
          <a:xfrm>
            <a:off x="1331640" y="4669224"/>
            <a:ext cx="4103688" cy="1080120"/>
          </a:xfrm>
        </p:spPr>
        <p:txBody>
          <a:bodyPr>
            <a:noAutofit/>
          </a:bodyPr>
          <a:lstStyle>
            <a:lvl1pPr marL="0" indent="0">
              <a:buNone/>
              <a:defRPr sz="2400" baseline="0">
                <a:solidFill>
                  <a:schemeClr val="bg1"/>
                </a:solidFill>
                <a:latin typeface="+mj-lt"/>
              </a:defRPr>
            </a:lvl1pPr>
          </a:lstStyle>
          <a:p>
            <a:pPr lvl="0"/>
            <a:r>
              <a:rPr lang="en-GB" dirty="0" smtClean="0"/>
              <a:t>Speaker</a:t>
            </a:r>
          </a:p>
          <a:p>
            <a:pPr lvl="0"/>
            <a:r>
              <a:rPr lang="en-GB" dirty="0" smtClean="0"/>
              <a:t>Role</a:t>
            </a:r>
            <a:endParaRPr lang="en-GB" dirty="0"/>
          </a:p>
        </p:txBody>
      </p:sp>
      <p:pic>
        <p:nvPicPr>
          <p:cNvPr id="11" name="Picture 2" descr="Image result for wandsworth ccg 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30585" y="44624"/>
            <a:ext cx="2677919"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merton ccg 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9512" y="5752240"/>
            <a:ext cx="2057503" cy="861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93192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Clr>
                <a:srgbClr val="00A0DB"/>
              </a:buClr>
              <a:defRPr/>
            </a:lvl1pPr>
            <a:lvl2pPr>
              <a:buClr>
                <a:srgbClr val="00A0DB"/>
              </a:buClr>
              <a:defRPr/>
            </a:lvl2pPr>
            <a:lvl3pPr>
              <a:buClr>
                <a:srgbClr val="00A0DB"/>
              </a:buClr>
              <a:defRPr/>
            </a:lvl3pPr>
            <a:lvl4pPr>
              <a:buClr>
                <a:srgbClr val="00A0DB"/>
              </a:buClr>
              <a:defRPr/>
            </a:lvl4pPr>
            <a:lvl5pPr>
              <a:buClr>
                <a:srgbClr val="00A0D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7"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42698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2B434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0"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www.hin-southlondon.org</a:t>
            </a:r>
            <a:endParaRPr lang="en-GB" sz="1400" dirty="0"/>
          </a:p>
        </p:txBody>
      </p:sp>
    </p:spTree>
    <p:extLst>
      <p:ext uri="{BB962C8B-B14F-4D97-AF65-F5344CB8AC3E}">
        <p14:creationId xmlns:p14="http://schemas.microsoft.com/office/powerpoint/2010/main" val="125425742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buClr>
                <a:srgbClr val="00A0DB"/>
              </a:buClr>
              <a:defRPr sz="2800"/>
            </a:lvl1pPr>
            <a:lvl2pPr>
              <a:buClr>
                <a:srgbClr val="00A0DB"/>
              </a:buClr>
              <a:defRPr sz="2400"/>
            </a:lvl2pPr>
            <a:lvl3pPr>
              <a:buClr>
                <a:srgbClr val="00A0DB"/>
              </a:buClr>
              <a:defRPr sz="2000"/>
            </a:lvl3pPr>
            <a:lvl4pPr>
              <a:buClr>
                <a:srgbClr val="00A0DB"/>
              </a:buClr>
              <a:defRPr sz="1800"/>
            </a:lvl4pPr>
            <a:lvl5pPr>
              <a:buClr>
                <a:srgbClr val="00A0DB"/>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buClr>
                <a:srgbClr val="00A0DB"/>
              </a:buClr>
              <a:defRPr sz="2800"/>
            </a:lvl1pPr>
            <a:lvl2pPr>
              <a:buClr>
                <a:srgbClr val="00A0DB"/>
              </a:buClr>
              <a:defRPr sz="2400"/>
            </a:lvl2pPr>
            <a:lvl3pPr>
              <a:buClr>
                <a:srgbClr val="00A0DB"/>
              </a:buClr>
              <a:defRPr sz="2000"/>
            </a:lvl3pPr>
            <a:lvl4pPr>
              <a:buClr>
                <a:srgbClr val="00A0DB"/>
              </a:buClr>
              <a:defRPr sz="1800"/>
            </a:lvl4pPr>
            <a:lvl5pPr>
              <a:buClr>
                <a:srgbClr val="00A0DB"/>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www.hin-southlondon.org</a:t>
            </a:r>
            <a:endParaRPr lang="en-GB" sz="1400" dirty="0"/>
          </a:p>
        </p:txBody>
      </p:sp>
    </p:spTree>
    <p:extLst>
      <p:ext uri="{BB962C8B-B14F-4D97-AF65-F5344CB8AC3E}">
        <p14:creationId xmlns:p14="http://schemas.microsoft.com/office/powerpoint/2010/main" val="132419370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www.hin-southlondon.org</a:t>
            </a:r>
            <a:endParaRPr lang="en-GB" sz="1400" dirty="0"/>
          </a:p>
        </p:txBody>
      </p:sp>
      <p:grpSp>
        <p:nvGrpSpPr>
          <p:cNvPr id="15" name="Group 14"/>
          <p:cNvGrpSpPr/>
          <p:nvPr userDrawn="1"/>
        </p:nvGrpSpPr>
        <p:grpSpPr>
          <a:xfrm>
            <a:off x="1690265" y="169414"/>
            <a:ext cx="5787887" cy="5787887"/>
            <a:chOff x="-2446668" y="-1193545"/>
            <a:chExt cx="9289032" cy="9289032"/>
          </a:xfrm>
        </p:grpSpPr>
        <p:sp>
          <p:nvSpPr>
            <p:cNvPr id="16" name="Oval 15"/>
            <p:cNvSpPr/>
            <p:nvPr/>
          </p:nvSpPr>
          <p:spPr>
            <a:xfrm>
              <a:off x="-2446668" y="-1193545"/>
              <a:ext cx="9289032" cy="9289032"/>
            </a:xfrm>
            <a:prstGeom prst="ellipse">
              <a:avLst/>
            </a:prstGeom>
            <a:gradFill flip="none" rotWithShape="1">
              <a:gsLst>
                <a:gs pos="100000">
                  <a:srgbClr val="00A0DB">
                    <a:alpha val="43000"/>
                  </a:srgbClr>
                </a:gs>
                <a:gs pos="0">
                  <a:srgbClr val="B0C61F">
                    <a:alpha val="54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p:cNvSpPr/>
            <p:nvPr/>
          </p:nvSpPr>
          <p:spPr>
            <a:xfrm>
              <a:off x="-2158636" y="-905513"/>
              <a:ext cx="8712968" cy="8712968"/>
            </a:xfrm>
            <a:prstGeom prst="ellipse">
              <a:avLst/>
            </a:prstGeom>
            <a:gradFill flip="none" rotWithShape="1">
              <a:gsLst>
                <a:gs pos="100000">
                  <a:srgbClr val="00A0DB"/>
                </a:gs>
                <a:gs pos="0">
                  <a:srgbClr val="B0C61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0" name="Text Placeholder 15"/>
          <p:cNvSpPr>
            <a:spLocks noGrp="1"/>
          </p:cNvSpPr>
          <p:nvPr>
            <p:ph type="body" sz="quarter" idx="10" hasCustomPrompt="1"/>
          </p:nvPr>
        </p:nvSpPr>
        <p:spPr>
          <a:xfrm>
            <a:off x="2856018" y="2780928"/>
            <a:ext cx="3456384" cy="792088"/>
          </a:xfrm>
        </p:spPr>
        <p:txBody>
          <a:bodyPr/>
          <a:lstStyle>
            <a:lvl1pPr marL="0" indent="0" algn="ctr">
              <a:buNone/>
              <a:defRPr sz="2800" baseline="0">
                <a:solidFill>
                  <a:schemeClr val="bg1"/>
                </a:solidFill>
                <a:latin typeface="+mj-lt"/>
              </a:defRPr>
            </a:lvl1pPr>
          </a:lstStyle>
          <a:p>
            <a:pPr lvl="0"/>
            <a:r>
              <a:rPr lang="en-GB" dirty="0" smtClean="0"/>
              <a:t>Section title/quote</a:t>
            </a:r>
            <a:endParaRPr lang="en-GB" dirty="0"/>
          </a:p>
        </p:txBody>
      </p:sp>
    </p:spTree>
    <p:extLst>
      <p:ext uri="{BB962C8B-B14F-4D97-AF65-F5344CB8AC3E}">
        <p14:creationId xmlns:p14="http://schemas.microsoft.com/office/powerpoint/2010/main" val="97460677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www.hin-southlondon.org</a:t>
            </a:r>
            <a:endParaRPr lang="en-GB" sz="1400" dirty="0"/>
          </a:p>
        </p:txBody>
      </p:sp>
      <p:grpSp>
        <p:nvGrpSpPr>
          <p:cNvPr id="15" name="Group 14"/>
          <p:cNvGrpSpPr/>
          <p:nvPr userDrawn="1"/>
        </p:nvGrpSpPr>
        <p:grpSpPr>
          <a:xfrm>
            <a:off x="1690265" y="169414"/>
            <a:ext cx="5787887" cy="5787887"/>
            <a:chOff x="-2446668" y="-1193545"/>
            <a:chExt cx="9289032" cy="9289032"/>
          </a:xfrm>
        </p:grpSpPr>
        <p:sp>
          <p:nvSpPr>
            <p:cNvPr id="16" name="Oval 15"/>
            <p:cNvSpPr/>
            <p:nvPr/>
          </p:nvSpPr>
          <p:spPr>
            <a:xfrm>
              <a:off x="-2446668" y="-1193545"/>
              <a:ext cx="9289032" cy="9289032"/>
            </a:xfrm>
            <a:prstGeom prst="ellipse">
              <a:avLst/>
            </a:prstGeom>
            <a:gradFill flip="none" rotWithShape="1">
              <a:gsLst>
                <a:gs pos="100000">
                  <a:srgbClr val="00A0DB">
                    <a:alpha val="43000"/>
                  </a:srgbClr>
                </a:gs>
                <a:gs pos="0">
                  <a:srgbClr val="19B6CD">
                    <a:alpha val="66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p:cNvSpPr/>
            <p:nvPr/>
          </p:nvSpPr>
          <p:spPr>
            <a:xfrm>
              <a:off x="-2158636" y="-905513"/>
              <a:ext cx="8712968" cy="8712968"/>
            </a:xfrm>
            <a:prstGeom prst="ellipse">
              <a:avLst/>
            </a:prstGeom>
            <a:gradFill flip="none" rotWithShape="1">
              <a:gsLst>
                <a:gs pos="100000">
                  <a:srgbClr val="00A0DB"/>
                </a:gs>
                <a:gs pos="0">
                  <a:srgbClr val="19B6C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1" name="Text Placeholder 15"/>
          <p:cNvSpPr>
            <a:spLocks noGrp="1"/>
          </p:cNvSpPr>
          <p:nvPr>
            <p:ph type="body" sz="quarter" idx="10" hasCustomPrompt="1"/>
          </p:nvPr>
        </p:nvSpPr>
        <p:spPr>
          <a:xfrm>
            <a:off x="2856018" y="2780928"/>
            <a:ext cx="3456384" cy="792088"/>
          </a:xfrm>
        </p:spPr>
        <p:txBody>
          <a:bodyPr/>
          <a:lstStyle>
            <a:lvl1pPr marL="0" indent="0" algn="ctr">
              <a:buNone/>
              <a:defRPr sz="2800" baseline="0">
                <a:solidFill>
                  <a:schemeClr val="bg1"/>
                </a:solidFill>
                <a:latin typeface="+mj-lt"/>
              </a:defRPr>
            </a:lvl1pPr>
          </a:lstStyle>
          <a:p>
            <a:pPr lvl="0"/>
            <a:r>
              <a:rPr lang="en-GB" dirty="0" smtClean="0"/>
              <a:t>Section title/quote</a:t>
            </a:r>
            <a:endParaRPr lang="en-GB" dirty="0"/>
          </a:p>
        </p:txBody>
      </p:sp>
    </p:spTree>
    <p:extLst>
      <p:ext uri="{BB962C8B-B14F-4D97-AF65-F5344CB8AC3E}">
        <p14:creationId xmlns:p14="http://schemas.microsoft.com/office/powerpoint/2010/main" val="414228965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www.hin-southlondon.org</a:t>
            </a:r>
            <a:endParaRPr lang="en-GB" sz="1400" dirty="0"/>
          </a:p>
        </p:txBody>
      </p:sp>
      <p:grpSp>
        <p:nvGrpSpPr>
          <p:cNvPr id="15" name="Group 14"/>
          <p:cNvGrpSpPr/>
          <p:nvPr userDrawn="1"/>
        </p:nvGrpSpPr>
        <p:grpSpPr>
          <a:xfrm>
            <a:off x="1690265" y="169414"/>
            <a:ext cx="5787887" cy="5787887"/>
            <a:chOff x="-2446668" y="-1193545"/>
            <a:chExt cx="9289032" cy="9289032"/>
          </a:xfrm>
        </p:grpSpPr>
        <p:sp>
          <p:nvSpPr>
            <p:cNvPr id="16" name="Oval 15"/>
            <p:cNvSpPr/>
            <p:nvPr/>
          </p:nvSpPr>
          <p:spPr>
            <a:xfrm>
              <a:off x="-2446668" y="-1193545"/>
              <a:ext cx="9289032" cy="9289032"/>
            </a:xfrm>
            <a:prstGeom prst="ellipse">
              <a:avLst/>
            </a:prstGeom>
            <a:gradFill flip="none" rotWithShape="1">
              <a:gsLst>
                <a:gs pos="100000">
                  <a:srgbClr val="88C75F">
                    <a:alpha val="66000"/>
                  </a:srgbClr>
                </a:gs>
                <a:gs pos="0">
                  <a:srgbClr val="B0C61F">
                    <a:alpha val="66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p:cNvSpPr/>
            <p:nvPr/>
          </p:nvSpPr>
          <p:spPr>
            <a:xfrm>
              <a:off x="-2158636" y="-905513"/>
              <a:ext cx="8712968" cy="8712968"/>
            </a:xfrm>
            <a:prstGeom prst="ellipse">
              <a:avLst/>
            </a:prstGeom>
            <a:gradFill flip="none" rotWithShape="1">
              <a:gsLst>
                <a:gs pos="100000">
                  <a:srgbClr val="88C75F"/>
                </a:gs>
                <a:gs pos="0">
                  <a:srgbClr val="B0C61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0" name="Text Placeholder 15"/>
          <p:cNvSpPr>
            <a:spLocks noGrp="1"/>
          </p:cNvSpPr>
          <p:nvPr>
            <p:ph type="body" sz="quarter" idx="10" hasCustomPrompt="1"/>
          </p:nvPr>
        </p:nvSpPr>
        <p:spPr>
          <a:xfrm>
            <a:off x="2856018" y="2780928"/>
            <a:ext cx="3456384" cy="792088"/>
          </a:xfrm>
        </p:spPr>
        <p:txBody>
          <a:bodyPr/>
          <a:lstStyle>
            <a:lvl1pPr marL="0" indent="0" algn="ctr">
              <a:buNone/>
              <a:defRPr sz="2800" baseline="0">
                <a:solidFill>
                  <a:schemeClr val="bg1"/>
                </a:solidFill>
                <a:latin typeface="+mj-lt"/>
              </a:defRPr>
            </a:lvl1pPr>
          </a:lstStyle>
          <a:p>
            <a:pPr lvl="0"/>
            <a:r>
              <a:rPr lang="en-GB" dirty="0" smtClean="0"/>
              <a:t>Section title/quote</a:t>
            </a:r>
            <a:endParaRPr lang="en-GB" dirty="0"/>
          </a:p>
        </p:txBody>
      </p:sp>
    </p:spTree>
    <p:extLst>
      <p:ext uri="{BB962C8B-B14F-4D97-AF65-F5344CB8AC3E}">
        <p14:creationId xmlns:p14="http://schemas.microsoft.com/office/powerpoint/2010/main" val="78803434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www.hin-southlondon.org</a:t>
            </a:r>
            <a:endParaRPr lang="en-GB" sz="1400" dirty="0"/>
          </a:p>
        </p:txBody>
      </p:sp>
      <p:grpSp>
        <p:nvGrpSpPr>
          <p:cNvPr id="7" name="Group 6"/>
          <p:cNvGrpSpPr/>
          <p:nvPr userDrawn="1"/>
        </p:nvGrpSpPr>
        <p:grpSpPr>
          <a:xfrm>
            <a:off x="1665289" y="169414"/>
            <a:ext cx="5837841" cy="5837841"/>
            <a:chOff x="-2446668" y="-1193545"/>
            <a:chExt cx="9289032" cy="9289032"/>
          </a:xfrm>
        </p:grpSpPr>
        <p:sp>
          <p:nvSpPr>
            <p:cNvPr id="10" name="Oval 9"/>
            <p:cNvSpPr/>
            <p:nvPr/>
          </p:nvSpPr>
          <p:spPr>
            <a:xfrm>
              <a:off x="-2446668" y="-1193545"/>
              <a:ext cx="9289032" cy="9289032"/>
            </a:xfrm>
            <a:prstGeom prst="ellipse">
              <a:avLst/>
            </a:prstGeom>
            <a:gradFill flip="none" rotWithShape="1">
              <a:gsLst>
                <a:gs pos="100000">
                  <a:srgbClr val="00A0DB">
                    <a:alpha val="59000"/>
                  </a:srgbClr>
                </a:gs>
                <a:gs pos="0">
                  <a:srgbClr val="009F92">
                    <a:alpha val="62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Oval 10"/>
            <p:cNvSpPr/>
            <p:nvPr/>
          </p:nvSpPr>
          <p:spPr>
            <a:xfrm>
              <a:off x="-2158636" y="-905513"/>
              <a:ext cx="8712968" cy="8712968"/>
            </a:xfrm>
            <a:prstGeom prst="ellipse">
              <a:avLst/>
            </a:prstGeom>
            <a:gradFill flip="none" rotWithShape="1">
              <a:gsLst>
                <a:gs pos="100000">
                  <a:srgbClr val="00A0DB"/>
                </a:gs>
                <a:gs pos="0">
                  <a:srgbClr val="009F9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2" name="Text Placeholder 15"/>
          <p:cNvSpPr>
            <a:spLocks noGrp="1"/>
          </p:cNvSpPr>
          <p:nvPr>
            <p:ph type="body" sz="quarter" idx="10" hasCustomPrompt="1"/>
          </p:nvPr>
        </p:nvSpPr>
        <p:spPr>
          <a:xfrm>
            <a:off x="2856018" y="2780928"/>
            <a:ext cx="3456384" cy="792088"/>
          </a:xfrm>
        </p:spPr>
        <p:txBody>
          <a:bodyPr/>
          <a:lstStyle>
            <a:lvl1pPr marL="0" indent="0" algn="ctr">
              <a:buNone/>
              <a:defRPr sz="2800" baseline="0">
                <a:solidFill>
                  <a:schemeClr val="bg1"/>
                </a:solidFill>
                <a:latin typeface="+mj-lt"/>
              </a:defRPr>
            </a:lvl1pPr>
          </a:lstStyle>
          <a:p>
            <a:pPr lvl="0"/>
            <a:r>
              <a:rPr lang="en-GB" dirty="0" smtClean="0"/>
              <a:t>Section title/quote</a:t>
            </a:r>
            <a:endParaRPr lang="en-GB" dirty="0"/>
          </a:p>
        </p:txBody>
      </p:sp>
    </p:spTree>
    <p:extLst>
      <p:ext uri="{BB962C8B-B14F-4D97-AF65-F5344CB8AC3E}">
        <p14:creationId xmlns:p14="http://schemas.microsoft.com/office/powerpoint/2010/main" val="15730769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a:t>
            </a:r>
            <a:r>
              <a:rPr lang="en-US" sz="1400" baseline="0" dirty="0" smtClean="0"/>
              <a:t>    www.hin-southlondon.org</a:t>
            </a:r>
            <a:endParaRPr lang="en-GB" sz="1400" dirty="0"/>
          </a:p>
        </p:txBody>
      </p:sp>
      <p:grpSp>
        <p:nvGrpSpPr>
          <p:cNvPr id="15" name="Group 14"/>
          <p:cNvGrpSpPr/>
          <p:nvPr userDrawn="1"/>
        </p:nvGrpSpPr>
        <p:grpSpPr>
          <a:xfrm>
            <a:off x="1690265" y="169414"/>
            <a:ext cx="5787887" cy="5787887"/>
            <a:chOff x="-2446668" y="-1193545"/>
            <a:chExt cx="9289032" cy="9289032"/>
          </a:xfrm>
        </p:grpSpPr>
        <p:sp>
          <p:nvSpPr>
            <p:cNvPr id="16" name="Oval 15"/>
            <p:cNvSpPr/>
            <p:nvPr/>
          </p:nvSpPr>
          <p:spPr>
            <a:xfrm>
              <a:off x="-2446668" y="-1193545"/>
              <a:ext cx="9289032" cy="9289032"/>
            </a:xfrm>
            <a:prstGeom prst="ellipse">
              <a:avLst/>
            </a:prstGeom>
            <a:gradFill flip="none" rotWithShape="1">
              <a:gsLst>
                <a:gs pos="100000">
                  <a:srgbClr val="00A0DB">
                    <a:alpha val="43000"/>
                  </a:srgbClr>
                </a:gs>
                <a:gs pos="0">
                  <a:srgbClr val="B0C61F">
                    <a:alpha val="54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2158636" y="-905513"/>
              <a:ext cx="8712968" cy="8712968"/>
            </a:xfrm>
            <a:prstGeom prst="ellipse">
              <a:avLst/>
            </a:prstGeom>
            <a:gradFill flip="none" rotWithShape="1">
              <a:gsLst>
                <a:gs pos="100000">
                  <a:srgbClr val="00A0DB"/>
                </a:gs>
                <a:gs pos="0">
                  <a:srgbClr val="B0C61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 Placeholder 15"/>
          <p:cNvSpPr>
            <a:spLocks noGrp="1"/>
          </p:cNvSpPr>
          <p:nvPr>
            <p:ph type="body" sz="quarter" idx="10" hasCustomPrompt="1"/>
          </p:nvPr>
        </p:nvSpPr>
        <p:spPr>
          <a:xfrm>
            <a:off x="2856018" y="2780928"/>
            <a:ext cx="3456384" cy="792088"/>
          </a:xfrm>
        </p:spPr>
        <p:txBody>
          <a:bodyPr/>
          <a:lstStyle>
            <a:lvl1pPr marL="0" indent="0" algn="ctr">
              <a:buNone/>
              <a:defRPr sz="2800" baseline="0">
                <a:solidFill>
                  <a:schemeClr val="bg1"/>
                </a:solidFill>
                <a:latin typeface="+mj-lt"/>
              </a:defRPr>
            </a:lvl1pPr>
          </a:lstStyle>
          <a:p>
            <a:pPr lvl="0"/>
            <a:r>
              <a:rPr lang="en-GB" dirty="0" smtClean="0"/>
              <a:t>Section title/quote</a:t>
            </a:r>
            <a:endParaRPr lang="en-GB" dirty="0"/>
          </a:p>
        </p:txBody>
      </p:sp>
    </p:spTree>
    <p:extLst>
      <p:ext uri="{BB962C8B-B14F-4D97-AF65-F5344CB8AC3E}">
        <p14:creationId xmlns:p14="http://schemas.microsoft.com/office/powerpoint/2010/main" val="186300465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www.hin-southlondon.org</a:t>
            </a:r>
            <a:endParaRPr lang="en-GB" sz="1400" dirty="0"/>
          </a:p>
        </p:txBody>
      </p:sp>
      <p:grpSp>
        <p:nvGrpSpPr>
          <p:cNvPr id="15" name="Group 14"/>
          <p:cNvGrpSpPr/>
          <p:nvPr userDrawn="1"/>
        </p:nvGrpSpPr>
        <p:grpSpPr>
          <a:xfrm>
            <a:off x="1690265" y="169414"/>
            <a:ext cx="5787887" cy="5787887"/>
            <a:chOff x="-2446668" y="-1193545"/>
            <a:chExt cx="9289032" cy="9289032"/>
          </a:xfrm>
        </p:grpSpPr>
        <p:sp>
          <p:nvSpPr>
            <p:cNvPr id="16" name="Oval 15"/>
            <p:cNvSpPr/>
            <p:nvPr/>
          </p:nvSpPr>
          <p:spPr>
            <a:xfrm>
              <a:off x="-2446668" y="-1193545"/>
              <a:ext cx="9289032" cy="9289032"/>
            </a:xfrm>
            <a:prstGeom prst="ellipse">
              <a:avLst/>
            </a:prstGeom>
            <a:gradFill flip="none" rotWithShape="1">
              <a:gsLst>
                <a:gs pos="100000">
                  <a:srgbClr val="00A0DB">
                    <a:alpha val="29000"/>
                  </a:srgbClr>
                </a:gs>
                <a:gs pos="0">
                  <a:srgbClr val="492F92">
                    <a:alpha val="61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p:cNvSpPr/>
            <p:nvPr/>
          </p:nvSpPr>
          <p:spPr>
            <a:xfrm>
              <a:off x="-2158636" y="-905513"/>
              <a:ext cx="8712968" cy="8712968"/>
            </a:xfrm>
            <a:prstGeom prst="ellipse">
              <a:avLst/>
            </a:prstGeom>
            <a:gradFill flip="none" rotWithShape="1">
              <a:gsLst>
                <a:gs pos="100000">
                  <a:srgbClr val="00A0DB"/>
                </a:gs>
                <a:gs pos="0">
                  <a:srgbClr val="492F9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0" name="Text Placeholder 15"/>
          <p:cNvSpPr>
            <a:spLocks noGrp="1"/>
          </p:cNvSpPr>
          <p:nvPr>
            <p:ph type="body" sz="quarter" idx="10" hasCustomPrompt="1"/>
          </p:nvPr>
        </p:nvSpPr>
        <p:spPr>
          <a:xfrm>
            <a:off x="2856018" y="2780928"/>
            <a:ext cx="3456384" cy="792088"/>
          </a:xfrm>
        </p:spPr>
        <p:txBody>
          <a:bodyPr/>
          <a:lstStyle>
            <a:lvl1pPr marL="0" indent="0" algn="ctr">
              <a:buNone/>
              <a:defRPr sz="2800" baseline="0">
                <a:solidFill>
                  <a:schemeClr val="bg1"/>
                </a:solidFill>
                <a:latin typeface="+mj-lt"/>
              </a:defRPr>
            </a:lvl1pPr>
          </a:lstStyle>
          <a:p>
            <a:pPr lvl="0"/>
            <a:r>
              <a:rPr lang="en-GB" dirty="0" smtClean="0"/>
              <a:t>Section title/quote</a:t>
            </a:r>
            <a:endParaRPr lang="en-GB" dirty="0"/>
          </a:p>
        </p:txBody>
      </p:sp>
    </p:spTree>
    <p:extLst>
      <p:ext uri="{BB962C8B-B14F-4D97-AF65-F5344CB8AC3E}">
        <p14:creationId xmlns:p14="http://schemas.microsoft.com/office/powerpoint/2010/main" val="107161903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B0C61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1027"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solidFill>
                  <a:prstClr val="white"/>
                </a:solidFill>
              </a:rPr>
              <a:t>@</a:t>
            </a:r>
            <a:r>
              <a:rPr lang="en-US" sz="1400" dirty="0" err="1" smtClean="0">
                <a:solidFill>
                  <a:prstClr val="white"/>
                </a:solidFill>
              </a:rPr>
              <a:t>HINSouthLondon</a:t>
            </a:r>
            <a:r>
              <a:rPr lang="en-US" sz="1400" dirty="0" smtClean="0">
                <a:solidFill>
                  <a:prstClr val="white"/>
                </a:solidFill>
              </a:rPr>
              <a:t>		    www.hin-southlondon.org</a:t>
            </a:r>
            <a:endParaRPr lang="en-GB" sz="1400" dirty="0">
              <a:solidFill>
                <a:prstClr val="white"/>
              </a:solidFill>
            </a:endParaRPr>
          </a:p>
        </p:txBody>
      </p:sp>
      <p:sp>
        <p:nvSpPr>
          <p:cNvPr id="6" name="Text Placeholder 15"/>
          <p:cNvSpPr>
            <a:spLocks noGrp="1"/>
          </p:cNvSpPr>
          <p:nvPr>
            <p:ph type="body" sz="quarter" idx="10" hasCustomPrompt="1"/>
          </p:nvPr>
        </p:nvSpPr>
        <p:spPr>
          <a:xfrm>
            <a:off x="1907704" y="2780928"/>
            <a:ext cx="5544616" cy="1800200"/>
          </a:xfrm>
        </p:spPr>
        <p:txBody>
          <a:bodyPr/>
          <a:lstStyle>
            <a:lvl1pPr marL="0" indent="0" algn="ctr">
              <a:buNone/>
              <a:defRPr sz="2800" baseline="0">
                <a:solidFill>
                  <a:schemeClr val="bg1"/>
                </a:solidFill>
                <a:latin typeface="+mj-lt"/>
              </a:defRPr>
            </a:lvl1pPr>
          </a:lstStyle>
          <a:p>
            <a:pPr lvl="0"/>
            <a:r>
              <a:rPr lang="en-GB" dirty="0" smtClean="0"/>
              <a:t>Insert text</a:t>
            </a:r>
            <a:endParaRPr lang="en-GB" dirty="0"/>
          </a:p>
        </p:txBody>
      </p:sp>
    </p:spTree>
    <p:extLst>
      <p:ext uri="{BB962C8B-B14F-4D97-AF65-F5344CB8AC3E}">
        <p14:creationId xmlns:p14="http://schemas.microsoft.com/office/powerpoint/2010/main" val="18738541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00A0D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4"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solidFill>
                  <a:prstClr val="white"/>
                </a:solidFill>
              </a:rPr>
              <a:t>@</a:t>
            </a:r>
            <a:r>
              <a:rPr lang="en-US" sz="1400" dirty="0" err="1" smtClean="0">
                <a:solidFill>
                  <a:prstClr val="white"/>
                </a:solidFill>
              </a:rPr>
              <a:t>HINSouthLondon</a:t>
            </a:r>
            <a:r>
              <a:rPr lang="en-US" sz="1400" dirty="0" smtClean="0">
                <a:solidFill>
                  <a:prstClr val="white"/>
                </a:solidFill>
              </a:rPr>
              <a:t>		    www.hin-southlondon.org</a:t>
            </a:r>
            <a:endParaRPr lang="en-GB" sz="1400" dirty="0">
              <a:solidFill>
                <a:prstClr val="white"/>
              </a:solidFill>
            </a:endParaRPr>
          </a:p>
        </p:txBody>
      </p:sp>
      <p:sp>
        <p:nvSpPr>
          <p:cNvPr id="8" name="Text Placeholder 15"/>
          <p:cNvSpPr>
            <a:spLocks noGrp="1"/>
          </p:cNvSpPr>
          <p:nvPr>
            <p:ph type="body" sz="quarter" idx="10" hasCustomPrompt="1"/>
          </p:nvPr>
        </p:nvSpPr>
        <p:spPr>
          <a:xfrm>
            <a:off x="1907704" y="2780928"/>
            <a:ext cx="5544616" cy="1800200"/>
          </a:xfrm>
        </p:spPr>
        <p:txBody>
          <a:bodyPr/>
          <a:lstStyle>
            <a:lvl1pPr marL="0" indent="0" algn="ctr">
              <a:buNone/>
              <a:defRPr sz="2800" baseline="0">
                <a:solidFill>
                  <a:schemeClr val="bg1"/>
                </a:solidFill>
                <a:latin typeface="+mj-lt"/>
              </a:defRPr>
            </a:lvl1pPr>
          </a:lstStyle>
          <a:p>
            <a:pPr lvl="0"/>
            <a:r>
              <a:rPr lang="en-GB" dirty="0" smtClean="0"/>
              <a:t>Insert text</a:t>
            </a:r>
            <a:endParaRPr lang="en-GB" dirty="0"/>
          </a:p>
        </p:txBody>
      </p:sp>
    </p:spTree>
    <p:extLst>
      <p:ext uri="{BB962C8B-B14F-4D97-AF65-F5344CB8AC3E}">
        <p14:creationId xmlns:p14="http://schemas.microsoft.com/office/powerpoint/2010/main" val="68118945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09F9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3"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solidFill>
                  <a:prstClr val="white"/>
                </a:solidFill>
              </a:rPr>
              <a:t>@</a:t>
            </a:r>
            <a:r>
              <a:rPr lang="en-US" sz="1400" dirty="0" err="1" smtClean="0">
                <a:solidFill>
                  <a:prstClr val="white"/>
                </a:solidFill>
              </a:rPr>
              <a:t>HINSouthLondon</a:t>
            </a:r>
            <a:r>
              <a:rPr lang="en-US" sz="1400" dirty="0" smtClean="0">
                <a:solidFill>
                  <a:prstClr val="white"/>
                </a:solidFill>
              </a:rPr>
              <a:t>		    www.hin-southlondon.org</a:t>
            </a:r>
            <a:endParaRPr lang="en-GB" sz="1400" dirty="0">
              <a:solidFill>
                <a:prstClr val="white"/>
              </a:solidFill>
            </a:endParaRPr>
          </a:p>
        </p:txBody>
      </p:sp>
      <p:sp>
        <p:nvSpPr>
          <p:cNvPr id="6" name="Text Placeholder 15"/>
          <p:cNvSpPr>
            <a:spLocks noGrp="1"/>
          </p:cNvSpPr>
          <p:nvPr>
            <p:ph type="body" sz="quarter" idx="10" hasCustomPrompt="1"/>
          </p:nvPr>
        </p:nvSpPr>
        <p:spPr>
          <a:xfrm>
            <a:off x="1907704" y="2780928"/>
            <a:ext cx="5544616" cy="1800200"/>
          </a:xfrm>
        </p:spPr>
        <p:txBody>
          <a:bodyPr/>
          <a:lstStyle>
            <a:lvl1pPr marL="0" indent="0" algn="ctr">
              <a:buNone/>
              <a:defRPr sz="2800" baseline="0">
                <a:solidFill>
                  <a:schemeClr val="bg1"/>
                </a:solidFill>
                <a:latin typeface="+mj-lt"/>
              </a:defRPr>
            </a:lvl1pPr>
          </a:lstStyle>
          <a:p>
            <a:pPr lvl="0"/>
            <a:r>
              <a:rPr lang="en-GB" dirty="0" smtClean="0"/>
              <a:t>Insert text</a:t>
            </a:r>
            <a:endParaRPr lang="en-GB" dirty="0"/>
          </a:p>
        </p:txBody>
      </p:sp>
    </p:spTree>
    <p:extLst>
      <p:ext uri="{BB962C8B-B14F-4D97-AF65-F5344CB8AC3E}">
        <p14:creationId xmlns:p14="http://schemas.microsoft.com/office/powerpoint/2010/main" val="109209885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19B6C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3"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solidFill>
                  <a:prstClr val="white"/>
                </a:solidFill>
              </a:rPr>
              <a:t>@</a:t>
            </a:r>
            <a:r>
              <a:rPr lang="en-US" sz="1400" dirty="0" err="1" smtClean="0">
                <a:solidFill>
                  <a:prstClr val="white"/>
                </a:solidFill>
              </a:rPr>
              <a:t>HINSouthLondon</a:t>
            </a:r>
            <a:r>
              <a:rPr lang="en-US" sz="1400" dirty="0" smtClean="0">
                <a:solidFill>
                  <a:prstClr val="white"/>
                </a:solidFill>
              </a:rPr>
              <a:t>		    www.hin-southlondon.org</a:t>
            </a:r>
            <a:endParaRPr lang="en-GB" sz="1400" dirty="0">
              <a:solidFill>
                <a:prstClr val="white"/>
              </a:solidFill>
            </a:endParaRPr>
          </a:p>
        </p:txBody>
      </p:sp>
      <p:sp>
        <p:nvSpPr>
          <p:cNvPr id="6" name="Text Placeholder 15"/>
          <p:cNvSpPr>
            <a:spLocks noGrp="1"/>
          </p:cNvSpPr>
          <p:nvPr>
            <p:ph type="body" sz="quarter" idx="10" hasCustomPrompt="1"/>
          </p:nvPr>
        </p:nvSpPr>
        <p:spPr>
          <a:xfrm>
            <a:off x="1907704" y="2780928"/>
            <a:ext cx="5544616" cy="1800200"/>
          </a:xfrm>
        </p:spPr>
        <p:txBody>
          <a:bodyPr/>
          <a:lstStyle>
            <a:lvl1pPr marL="0" indent="0" algn="ctr">
              <a:buNone/>
              <a:defRPr sz="2800" baseline="0">
                <a:solidFill>
                  <a:schemeClr val="bg1"/>
                </a:solidFill>
                <a:latin typeface="+mj-lt"/>
              </a:defRPr>
            </a:lvl1pPr>
          </a:lstStyle>
          <a:p>
            <a:pPr lvl="0"/>
            <a:r>
              <a:rPr lang="en-GB" dirty="0" smtClean="0"/>
              <a:t>Insert text</a:t>
            </a:r>
            <a:endParaRPr lang="en-GB" dirty="0"/>
          </a:p>
        </p:txBody>
      </p:sp>
    </p:spTree>
    <p:extLst>
      <p:ext uri="{BB962C8B-B14F-4D97-AF65-F5344CB8AC3E}">
        <p14:creationId xmlns:p14="http://schemas.microsoft.com/office/powerpoint/2010/main" val="98293166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8C75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3"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solidFill>
                  <a:prstClr val="white"/>
                </a:solidFill>
              </a:rPr>
              <a:t>@</a:t>
            </a:r>
            <a:r>
              <a:rPr lang="en-US" sz="1400" dirty="0" err="1" smtClean="0">
                <a:solidFill>
                  <a:prstClr val="white"/>
                </a:solidFill>
              </a:rPr>
              <a:t>HINSouthLondon</a:t>
            </a:r>
            <a:r>
              <a:rPr lang="en-US" sz="1400" dirty="0" smtClean="0">
                <a:solidFill>
                  <a:prstClr val="white"/>
                </a:solidFill>
              </a:rPr>
              <a:t>		    www.hin-southlondon.org</a:t>
            </a:r>
            <a:endParaRPr lang="en-GB" sz="1400" dirty="0">
              <a:solidFill>
                <a:prstClr val="white"/>
              </a:solidFill>
            </a:endParaRPr>
          </a:p>
        </p:txBody>
      </p:sp>
      <p:sp>
        <p:nvSpPr>
          <p:cNvPr id="6" name="Text Placeholder 15"/>
          <p:cNvSpPr>
            <a:spLocks noGrp="1"/>
          </p:cNvSpPr>
          <p:nvPr>
            <p:ph type="body" sz="quarter" idx="10" hasCustomPrompt="1"/>
          </p:nvPr>
        </p:nvSpPr>
        <p:spPr>
          <a:xfrm>
            <a:off x="1907704" y="2780928"/>
            <a:ext cx="5544616" cy="1800200"/>
          </a:xfrm>
        </p:spPr>
        <p:txBody>
          <a:bodyPr/>
          <a:lstStyle>
            <a:lvl1pPr marL="0" indent="0" algn="ctr">
              <a:buNone/>
              <a:defRPr sz="2800" baseline="0">
                <a:solidFill>
                  <a:schemeClr val="bg1"/>
                </a:solidFill>
                <a:latin typeface="+mj-lt"/>
              </a:defRPr>
            </a:lvl1pPr>
          </a:lstStyle>
          <a:p>
            <a:pPr lvl="0"/>
            <a:r>
              <a:rPr lang="en-GB" dirty="0" smtClean="0"/>
              <a:t>Insert text</a:t>
            </a:r>
            <a:endParaRPr lang="en-GB" dirty="0"/>
          </a:p>
        </p:txBody>
      </p:sp>
    </p:spTree>
    <p:extLst>
      <p:ext uri="{BB962C8B-B14F-4D97-AF65-F5344CB8AC3E}">
        <p14:creationId xmlns:p14="http://schemas.microsoft.com/office/powerpoint/2010/main" val="289290882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rgbClr val="492F9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3"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solidFill>
                  <a:prstClr val="white"/>
                </a:solidFill>
              </a:rPr>
              <a:t>@</a:t>
            </a:r>
            <a:r>
              <a:rPr lang="en-US" sz="1400" dirty="0" err="1" smtClean="0">
                <a:solidFill>
                  <a:prstClr val="white"/>
                </a:solidFill>
              </a:rPr>
              <a:t>HINSouthLondon</a:t>
            </a:r>
            <a:r>
              <a:rPr lang="en-US" sz="1400" dirty="0" smtClean="0">
                <a:solidFill>
                  <a:prstClr val="white"/>
                </a:solidFill>
              </a:rPr>
              <a:t>		    www.hin-southlondon.org</a:t>
            </a:r>
            <a:endParaRPr lang="en-GB" sz="1400" dirty="0">
              <a:solidFill>
                <a:prstClr val="white"/>
              </a:solidFill>
            </a:endParaRPr>
          </a:p>
        </p:txBody>
      </p:sp>
      <p:sp>
        <p:nvSpPr>
          <p:cNvPr id="6" name="Text Placeholder 15"/>
          <p:cNvSpPr>
            <a:spLocks noGrp="1"/>
          </p:cNvSpPr>
          <p:nvPr>
            <p:ph type="body" sz="quarter" idx="10" hasCustomPrompt="1"/>
          </p:nvPr>
        </p:nvSpPr>
        <p:spPr>
          <a:xfrm>
            <a:off x="1907704" y="2780928"/>
            <a:ext cx="5544616" cy="1800200"/>
          </a:xfrm>
        </p:spPr>
        <p:txBody>
          <a:bodyPr/>
          <a:lstStyle>
            <a:lvl1pPr marL="0" indent="0" algn="ctr">
              <a:buNone/>
              <a:defRPr sz="2800" baseline="0">
                <a:solidFill>
                  <a:schemeClr val="bg1"/>
                </a:solidFill>
                <a:latin typeface="+mj-lt"/>
              </a:defRPr>
            </a:lvl1pPr>
          </a:lstStyle>
          <a:p>
            <a:pPr lvl="0"/>
            <a:r>
              <a:rPr lang="en-GB" dirty="0" smtClean="0"/>
              <a:t>Insert text</a:t>
            </a:r>
            <a:endParaRPr lang="en-GB" dirty="0"/>
          </a:p>
        </p:txBody>
      </p:sp>
    </p:spTree>
    <p:extLst>
      <p:ext uri="{BB962C8B-B14F-4D97-AF65-F5344CB8AC3E}">
        <p14:creationId xmlns:p14="http://schemas.microsoft.com/office/powerpoint/2010/main" val="278719337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00A0DB"/>
              </a:buClr>
              <a:defRPr sz="2400"/>
            </a:lvl1pPr>
            <a:lvl2pPr>
              <a:buClr>
                <a:srgbClr val="00A0DB"/>
              </a:buClr>
              <a:defRPr sz="2000"/>
            </a:lvl2pPr>
            <a:lvl3pPr>
              <a:buClr>
                <a:srgbClr val="00A0DB"/>
              </a:buClr>
              <a:defRPr sz="1800"/>
            </a:lvl3pPr>
            <a:lvl4pPr>
              <a:buClr>
                <a:srgbClr val="00A0DB"/>
              </a:buClr>
              <a:defRPr sz="1600"/>
            </a:lvl4pPr>
            <a:lvl5pPr>
              <a:buClr>
                <a:srgbClr val="00A0DB"/>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Clr>
                <a:srgbClr val="00A0DB"/>
              </a:buClr>
              <a:defRPr sz="2400"/>
            </a:lvl1pPr>
            <a:lvl2pPr>
              <a:buClr>
                <a:srgbClr val="00A0DB"/>
              </a:buClr>
              <a:defRPr sz="2000"/>
            </a:lvl2pPr>
            <a:lvl3pPr>
              <a:buClr>
                <a:srgbClr val="00A0DB"/>
              </a:buClr>
              <a:defRPr sz="1800"/>
            </a:lvl3pPr>
            <a:lvl4pPr>
              <a:buClr>
                <a:srgbClr val="00A0DB"/>
              </a:buClr>
              <a:defRPr sz="1600"/>
            </a:lvl4pPr>
            <a:lvl5pPr>
              <a:buClr>
                <a:srgbClr val="00A0DB"/>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0"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www.hin-southlondon.org</a:t>
            </a:r>
            <a:endParaRPr lang="en-GB" sz="1400" dirty="0"/>
          </a:p>
        </p:txBody>
      </p:sp>
    </p:spTree>
    <p:extLst>
      <p:ext uri="{BB962C8B-B14F-4D97-AF65-F5344CB8AC3E}">
        <p14:creationId xmlns:p14="http://schemas.microsoft.com/office/powerpoint/2010/main" val="1652722984"/>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pic>
        <p:nvPicPr>
          <p:cNvPr id="6"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www.hin-southlondon.org</a:t>
            </a:r>
            <a:endParaRPr lang="en-GB" sz="1400" dirty="0"/>
          </a:p>
        </p:txBody>
      </p:sp>
    </p:spTree>
    <p:extLst>
      <p:ext uri="{BB962C8B-B14F-4D97-AF65-F5344CB8AC3E}">
        <p14:creationId xmlns:p14="http://schemas.microsoft.com/office/powerpoint/2010/main" val="368901478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www.hin-southlondon.org</a:t>
            </a:r>
            <a:endParaRPr lang="en-GB" sz="1400" dirty="0"/>
          </a:p>
        </p:txBody>
      </p:sp>
    </p:spTree>
    <p:extLst>
      <p:ext uri="{BB962C8B-B14F-4D97-AF65-F5344CB8AC3E}">
        <p14:creationId xmlns:p14="http://schemas.microsoft.com/office/powerpoint/2010/main" val="37644642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a:t>
            </a:r>
            <a:r>
              <a:rPr lang="en-US" sz="1400" baseline="0" dirty="0" smtClean="0"/>
              <a:t>    www.hin-southlondon.org</a:t>
            </a:r>
            <a:endParaRPr lang="en-GB" sz="1400" dirty="0"/>
          </a:p>
        </p:txBody>
      </p:sp>
      <p:grpSp>
        <p:nvGrpSpPr>
          <p:cNvPr id="15" name="Group 14"/>
          <p:cNvGrpSpPr/>
          <p:nvPr userDrawn="1"/>
        </p:nvGrpSpPr>
        <p:grpSpPr>
          <a:xfrm>
            <a:off x="1690265" y="169414"/>
            <a:ext cx="5787887" cy="5787887"/>
            <a:chOff x="-2446668" y="-1193545"/>
            <a:chExt cx="9289032" cy="9289032"/>
          </a:xfrm>
        </p:grpSpPr>
        <p:sp>
          <p:nvSpPr>
            <p:cNvPr id="16" name="Oval 15"/>
            <p:cNvSpPr/>
            <p:nvPr/>
          </p:nvSpPr>
          <p:spPr>
            <a:xfrm>
              <a:off x="-2446668" y="-1193545"/>
              <a:ext cx="9289032" cy="9289032"/>
            </a:xfrm>
            <a:prstGeom prst="ellipse">
              <a:avLst/>
            </a:prstGeom>
            <a:gradFill flip="none" rotWithShape="1">
              <a:gsLst>
                <a:gs pos="100000">
                  <a:srgbClr val="00A0DB">
                    <a:alpha val="43000"/>
                  </a:srgbClr>
                </a:gs>
                <a:gs pos="0">
                  <a:srgbClr val="19B6CD">
                    <a:alpha val="66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2158636" y="-905513"/>
              <a:ext cx="8712968" cy="8712968"/>
            </a:xfrm>
            <a:prstGeom prst="ellipse">
              <a:avLst/>
            </a:prstGeom>
            <a:gradFill flip="none" rotWithShape="1">
              <a:gsLst>
                <a:gs pos="100000">
                  <a:srgbClr val="00A0DB"/>
                </a:gs>
                <a:gs pos="0">
                  <a:srgbClr val="19B6C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 Placeholder 15"/>
          <p:cNvSpPr>
            <a:spLocks noGrp="1"/>
          </p:cNvSpPr>
          <p:nvPr>
            <p:ph type="body" sz="quarter" idx="10" hasCustomPrompt="1"/>
          </p:nvPr>
        </p:nvSpPr>
        <p:spPr>
          <a:xfrm>
            <a:off x="2856018" y="2780928"/>
            <a:ext cx="3456384" cy="792088"/>
          </a:xfrm>
        </p:spPr>
        <p:txBody>
          <a:bodyPr/>
          <a:lstStyle>
            <a:lvl1pPr marL="0" indent="0" algn="ctr">
              <a:buNone/>
              <a:defRPr sz="2800" baseline="0">
                <a:solidFill>
                  <a:schemeClr val="bg1"/>
                </a:solidFill>
                <a:latin typeface="+mj-lt"/>
              </a:defRPr>
            </a:lvl1pPr>
          </a:lstStyle>
          <a:p>
            <a:pPr lvl="0"/>
            <a:r>
              <a:rPr lang="en-GB" dirty="0" smtClean="0"/>
              <a:t>Section title/quote</a:t>
            </a:r>
            <a:endParaRPr lang="en-GB" dirty="0"/>
          </a:p>
        </p:txBody>
      </p:sp>
    </p:spTree>
    <p:extLst>
      <p:ext uri="{BB962C8B-B14F-4D97-AF65-F5344CB8AC3E}">
        <p14:creationId xmlns:p14="http://schemas.microsoft.com/office/powerpoint/2010/main" val="2808049585"/>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buClr>
                <a:srgbClr val="00A0DB"/>
              </a:buClr>
              <a:defRPr sz="3200">
                <a:solidFill>
                  <a:srgbClr val="2B434E"/>
                </a:solidFill>
              </a:defRPr>
            </a:lvl1pPr>
            <a:lvl2pPr>
              <a:buClr>
                <a:srgbClr val="00A0DB"/>
              </a:buClr>
              <a:defRPr sz="2800">
                <a:solidFill>
                  <a:srgbClr val="2B434E"/>
                </a:solidFill>
              </a:defRPr>
            </a:lvl2pPr>
            <a:lvl3pPr>
              <a:buClr>
                <a:srgbClr val="00A0DB"/>
              </a:buClr>
              <a:defRPr sz="2400">
                <a:solidFill>
                  <a:srgbClr val="2B434E"/>
                </a:solidFill>
              </a:defRPr>
            </a:lvl3pPr>
            <a:lvl4pPr>
              <a:buClr>
                <a:srgbClr val="00A0DB"/>
              </a:buClr>
              <a:defRPr sz="2000">
                <a:solidFill>
                  <a:srgbClr val="2B434E"/>
                </a:solidFill>
              </a:defRPr>
            </a:lvl4pPr>
            <a:lvl5pPr>
              <a:buClr>
                <a:srgbClr val="00A0DB"/>
              </a:buClr>
              <a:defRPr sz="2000">
                <a:solidFill>
                  <a:srgbClr val="2B434E"/>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www.hin-southlondon.org</a:t>
            </a:r>
            <a:endParaRPr lang="en-GB" sz="1400" dirty="0"/>
          </a:p>
        </p:txBody>
      </p:sp>
    </p:spTree>
    <p:extLst>
      <p:ext uri="{BB962C8B-B14F-4D97-AF65-F5344CB8AC3E}">
        <p14:creationId xmlns:p14="http://schemas.microsoft.com/office/powerpoint/2010/main" val="3066345217"/>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www.hin-southlondon.org</a:t>
            </a:r>
            <a:endParaRPr lang="en-GB" sz="1400" dirty="0"/>
          </a:p>
        </p:txBody>
      </p:sp>
    </p:spTree>
    <p:extLst>
      <p:ext uri="{BB962C8B-B14F-4D97-AF65-F5344CB8AC3E}">
        <p14:creationId xmlns:p14="http://schemas.microsoft.com/office/powerpoint/2010/main" val="3946331543"/>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239" name="Title Text"/>
          <p:cNvSpPr txBox="1">
            <a:spLocks noGrp="1"/>
          </p:cNvSpPr>
          <p:nvPr>
            <p:ph type="title"/>
          </p:nvPr>
        </p:nvSpPr>
        <p:spPr>
          <a:xfrm>
            <a:off x="892969" y="1151930"/>
            <a:ext cx="7358063" cy="2321719"/>
          </a:xfrm>
          <a:prstGeom prst="rect">
            <a:avLst/>
          </a:prstGeom>
        </p:spPr>
        <p:txBody>
          <a:bodyPr anchor="b"/>
          <a:lstStyle>
            <a:lvl1pPr>
              <a:defRPr>
                <a:latin typeface="+mj-lt"/>
                <a:ea typeface="+mj-ea"/>
                <a:cs typeface="+mj-cs"/>
                <a:sym typeface="Lato Bold"/>
              </a:defRPr>
            </a:lvl1pPr>
          </a:lstStyle>
          <a:p>
            <a:r>
              <a:t>Title Text</a:t>
            </a:r>
          </a:p>
        </p:txBody>
      </p:sp>
      <p:sp>
        <p:nvSpPr>
          <p:cNvPr id="240" name="Body Level One…"/>
          <p:cNvSpPr txBox="1">
            <a:spLocks noGrp="1"/>
          </p:cNvSpPr>
          <p:nvPr>
            <p:ph type="body" sz="quarter" idx="1"/>
          </p:nvPr>
        </p:nvSpPr>
        <p:spPr>
          <a:xfrm>
            <a:off x="892969" y="3536156"/>
            <a:ext cx="7358063" cy="794742"/>
          </a:xfrm>
          <a:prstGeom prst="rect">
            <a:avLst/>
          </a:prstGeom>
        </p:spPr>
        <p:txBody>
          <a:bodyPr anchor="t"/>
          <a:lstStyle>
            <a:lvl1pPr marL="0" indent="0">
              <a:buSzTx/>
              <a:buNone/>
            </a:lvl1pPr>
            <a:lvl2pPr marL="0" indent="160729">
              <a:buSzTx/>
              <a:buNone/>
            </a:lvl2pPr>
            <a:lvl3pPr marL="0" indent="321457">
              <a:buSzTx/>
              <a:buNone/>
            </a:lvl3pPr>
            <a:lvl4pPr marL="0" indent="482186">
              <a:buSzTx/>
              <a:buNone/>
            </a:lvl4pPr>
            <a:lvl5pPr marL="0" indent="642915">
              <a:buSzTx/>
              <a:buNone/>
            </a:lvl5pPr>
          </a:lstStyle>
          <a:p>
            <a:r>
              <a:t>Body Level One</a:t>
            </a:r>
          </a:p>
          <a:p>
            <a:pPr lvl="1"/>
            <a:r>
              <a:t>Body Level Two</a:t>
            </a:r>
          </a:p>
          <a:p>
            <a:pPr lvl="2"/>
            <a:r>
              <a:t>Body Level Three</a:t>
            </a:r>
          </a:p>
          <a:p>
            <a:pPr lvl="3"/>
            <a:r>
              <a:t>Body Level Four</a:t>
            </a:r>
          </a:p>
          <a:p>
            <a:pPr lvl="4"/>
            <a:r>
              <a:t>Body Level Five</a:t>
            </a:r>
          </a:p>
        </p:txBody>
      </p:sp>
      <p:sp>
        <p:nvSpPr>
          <p:cNvPr id="241" name="Slide Number"/>
          <p:cNvSpPr txBox="1">
            <a:spLocks noGrp="1"/>
          </p:cNvSpPr>
          <p:nvPr>
            <p:ph type="sldNum" sz="quarter" idx="2"/>
          </p:nvPr>
        </p:nvSpPr>
        <p:spPr>
          <a:prstGeom prst="rect">
            <a:avLst/>
          </a:prstGeom>
        </p:spPr>
        <p:txBody>
          <a:bodyPr/>
          <a:lstStyle/>
          <a:p>
            <a:fld id="{86CB4B4D-7CA3-9044-876B-883B54F8677D}" type="slidenum">
              <a:rPr>
                <a:solidFill>
                  <a:srgbClr val="2B434E">
                    <a:tint val="75000"/>
                  </a:srgbClr>
                </a:solidFill>
              </a:rPr>
              <a:pPr/>
              <a:t>‹#›</a:t>
            </a:fld>
            <a:endParaRPr>
              <a:solidFill>
                <a:srgbClr val="2B434E">
                  <a:tint val="75000"/>
                </a:srgbClr>
              </a:solidFill>
            </a:endParaRPr>
          </a:p>
        </p:txBody>
      </p:sp>
    </p:spTree>
    <p:extLst>
      <p:ext uri="{BB962C8B-B14F-4D97-AF65-F5344CB8AC3E}">
        <p14:creationId xmlns:p14="http://schemas.microsoft.com/office/powerpoint/2010/main" val="593026094"/>
      </p:ext>
    </p:extLst>
  </p:cSld>
  <p:clrMapOvr>
    <a:masterClrMapping/>
  </p:clrMapOvr>
  <p:transition spd="med"/>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p:cNvGrpSpPr/>
          <p:nvPr userDrawn="1"/>
        </p:nvGrpSpPr>
        <p:grpSpPr>
          <a:xfrm>
            <a:off x="-2446668" y="-1199375"/>
            <a:ext cx="9289032" cy="9289032"/>
            <a:chOff x="-2446668" y="-1193545"/>
            <a:chExt cx="9289032" cy="9289032"/>
          </a:xfrm>
        </p:grpSpPr>
        <p:sp>
          <p:nvSpPr>
            <p:cNvPr id="8" name="Oval 7"/>
            <p:cNvSpPr/>
            <p:nvPr/>
          </p:nvSpPr>
          <p:spPr>
            <a:xfrm>
              <a:off x="-2446668" y="-1193545"/>
              <a:ext cx="9289032" cy="9289032"/>
            </a:xfrm>
            <a:prstGeom prst="ellipse">
              <a:avLst/>
            </a:prstGeom>
            <a:gradFill flip="none" rotWithShape="1">
              <a:gsLst>
                <a:gs pos="100000">
                  <a:srgbClr val="00A0DB">
                    <a:alpha val="43000"/>
                  </a:srgbClr>
                </a:gs>
                <a:gs pos="0">
                  <a:srgbClr val="B0C61F">
                    <a:alpha val="54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Oval 8"/>
            <p:cNvSpPr/>
            <p:nvPr/>
          </p:nvSpPr>
          <p:spPr>
            <a:xfrm>
              <a:off x="-2158636" y="-905513"/>
              <a:ext cx="8712968" cy="8712968"/>
            </a:xfrm>
            <a:prstGeom prst="ellipse">
              <a:avLst/>
            </a:prstGeom>
            <a:gradFill flip="none" rotWithShape="1">
              <a:gsLst>
                <a:gs pos="100000">
                  <a:srgbClr val="00A0DB"/>
                </a:gs>
                <a:gs pos="0">
                  <a:srgbClr val="B0C61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pic>
        <p:nvPicPr>
          <p:cNvPr id="10"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75185" y="5753980"/>
            <a:ext cx="2517295" cy="91538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15"/>
          <p:cNvSpPr>
            <a:spLocks noGrp="1"/>
          </p:cNvSpPr>
          <p:nvPr>
            <p:ph type="body" sz="quarter" idx="10" hasCustomPrompt="1"/>
          </p:nvPr>
        </p:nvSpPr>
        <p:spPr>
          <a:xfrm>
            <a:off x="1332359" y="1484511"/>
            <a:ext cx="4103688" cy="648345"/>
          </a:xfrm>
        </p:spPr>
        <p:txBody>
          <a:bodyPr/>
          <a:lstStyle>
            <a:lvl1pPr marL="0" indent="0">
              <a:buNone/>
              <a:defRPr baseline="0">
                <a:solidFill>
                  <a:schemeClr val="bg1"/>
                </a:solidFill>
                <a:latin typeface="+mj-lt"/>
              </a:defRPr>
            </a:lvl1pPr>
          </a:lstStyle>
          <a:p>
            <a:pPr lvl="0"/>
            <a:r>
              <a:rPr lang="en-GB" dirty="0" smtClean="0"/>
              <a:t>Presentation Title</a:t>
            </a:r>
            <a:endParaRPr lang="en-GB" dirty="0"/>
          </a:p>
        </p:txBody>
      </p:sp>
      <p:sp>
        <p:nvSpPr>
          <p:cNvPr id="16" name="Text Placeholder 15"/>
          <p:cNvSpPr>
            <a:spLocks noGrp="1"/>
          </p:cNvSpPr>
          <p:nvPr>
            <p:ph type="body" sz="quarter" idx="11" hasCustomPrompt="1"/>
          </p:nvPr>
        </p:nvSpPr>
        <p:spPr>
          <a:xfrm>
            <a:off x="1331640" y="4669224"/>
            <a:ext cx="4103688" cy="1080120"/>
          </a:xfrm>
        </p:spPr>
        <p:txBody>
          <a:bodyPr>
            <a:noAutofit/>
          </a:bodyPr>
          <a:lstStyle>
            <a:lvl1pPr marL="0" indent="0">
              <a:buNone/>
              <a:defRPr sz="2400" baseline="0">
                <a:solidFill>
                  <a:schemeClr val="bg1"/>
                </a:solidFill>
                <a:latin typeface="+mj-lt"/>
              </a:defRPr>
            </a:lvl1pPr>
          </a:lstStyle>
          <a:p>
            <a:pPr lvl="0"/>
            <a:r>
              <a:rPr lang="en-GB" dirty="0" smtClean="0"/>
              <a:t>Speaker</a:t>
            </a:r>
          </a:p>
          <a:p>
            <a:pPr lvl="0"/>
            <a:r>
              <a:rPr lang="en-GB" dirty="0" smtClean="0"/>
              <a:t>Role</a:t>
            </a:r>
            <a:endParaRPr lang="en-GB" dirty="0"/>
          </a:p>
        </p:txBody>
      </p:sp>
    </p:spTree>
    <p:extLst>
      <p:ext uri="{BB962C8B-B14F-4D97-AF65-F5344CB8AC3E}">
        <p14:creationId xmlns:p14="http://schemas.microsoft.com/office/powerpoint/2010/main" val="2629324018"/>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Clr>
                <a:srgbClr val="00A0DB"/>
              </a:buClr>
              <a:defRPr/>
            </a:lvl1pPr>
            <a:lvl2pPr>
              <a:buClr>
                <a:srgbClr val="00A0DB"/>
              </a:buClr>
              <a:defRPr/>
            </a:lvl2pPr>
            <a:lvl3pPr>
              <a:buClr>
                <a:srgbClr val="00A0DB"/>
              </a:buClr>
              <a:defRPr/>
            </a:lvl3pPr>
            <a:lvl4pPr>
              <a:buClr>
                <a:srgbClr val="00A0DB"/>
              </a:buClr>
              <a:defRPr/>
            </a:lvl4pPr>
            <a:lvl5pPr>
              <a:buClr>
                <a:srgbClr val="00A0D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7"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08304"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14450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2B434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0"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402991"/>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buClr>
                <a:srgbClr val="00A0DB"/>
              </a:buClr>
              <a:defRPr sz="2800"/>
            </a:lvl1pPr>
            <a:lvl2pPr>
              <a:buClr>
                <a:srgbClr val="00A0DB"/>
              </a:buClr>
              <a:defRPr sz="2400"/>
            </a:lvl2pPr>
            <a:lvl3pPr>
              <a:buClr>
                <a:srgbClr val="00A0DB"/>
              </a:buClr>
              <a:defRPr sz="2000"/>
            </a:lvl3pPr>
            <a:lvl4pPr>
              <a:buClr>
                <a:srgbClr val="00A0DB"/>
              </a:buClr>
              <a:defRPr sz="1800"/>
            </a:lvl4pPr>
            <a:lvl5pPr>
              <a:buClr>
                <a:srgbClr val="00A0DB"/>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buClr>
                <a:srgbClr val="00A0DB"/>
              </a:buClr>
              <a:defRPr sz="2800"/>
            </a:lvl1pPr>
            <a:lvl2pPr>
              <a:buClr>
                <a:srgbClr val="00A0DB"/>
              </a:buClr>
              <a:defRPr sz="2400"/>
            </a:lvl2pPr>
            <a:lvl3pPr>
              <a:buClr>
                <a:srgbClr val="00A0DB"/>
              </a:buClr>
              <a:defRPr sz="2000"/>
            </a:lvl3pPr>
            <a:lvl4pPr>
              <a:buClr>
                <a:srgbClr val="00A0DB"/>
              </a:buClr>
              <a:defRPr sz="1800"/>
            </a:lvl4pPr>
            <a:lvl5pPr>
              <a:buClr>
                <a:srgbClr val="00A0DB"/>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985396"/>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userDrawn="1"/>
        </p:nvGrpSpPr>
        <p:grpSpPr>
          <a:xfrm>
            <a:off x="1690265" y="169414"/>
            <a:ext cx="5787887" cy="5787887"/>
            <a:chOff x="-2446668" y="-1193545"/>
            <a:chExt cx="9289032" cy="9289032"/>
          </a:xfrm>
        </p:grpSpPr>
        <p:sp>
          <p:nvSpPr>
            <p:cNvPr id="16" name="Oval 15"/>
            <p:cNvSpPr/>
            <p:nvPr/>
          </p:nvSpPr>
          <p:spPr>
            <a:xfrm>
              <a:off x="-2446668" y="-1193545"/>
              <a:ext cx="9289032" cy="9289032"/>
            </a:xfrm>
            <a:prstGeom prst="ellipse">
              <a:avLst/>
            </a:prstGeom>
            <a:gradFill flip="none" rotWithShape="1">
              <a:gsLst>
                <a:gs pos="100000">
                  <a:srgbClr val="00A0DB">
                    <a:alpha val="43000"/>
                  </a:srgbClr>
                </a:gs>
                <a:gs pos="0">
                  <a:srgbClr val="B0C61F">
                    <a:alpha val="54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p:cNvSpPr/>
            <p:nvPr/>
          </p:nvSpPr>
          <p:spPr>
            <a:xfrm>
              <a:off x="-2158636" y="-905513"/>
              <a:ext cx="8712968" cy="8712968"/>
            </a:xfrm>
            <a:prstGeom prst="ellipse">
              <a:avLst/>
            </a:prstGeom>
            <a:gradFill flip="none" rotWithShape="1">
              <a:gsLst>
                <a:gs pos="100000">
                  <a:srgbClr val="00A0DB"/>
                </a:gs>
                <a:gs pos="0">
                  <a:srgbClr val="B0C61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0" name="Text Placeholder 15"/>
          <p:cNvSpPr>
            <a:spLocks noGrp="1"/>
          </p:cNvSpPr>
          <p:nvPr>
            <p:ph type="body" sz="quarter" idx="10" hasCustomPrompt="1"/>
          </p:nvPr>
        </p:nvSpPr>
        <p:spPr>
          <a:xfrm>
            <a:off x="2856018" y="2780928"/>
            <a:ext cx="3456384" cy="792088"/>
          </a:xfrm>
        </p:spPr>
        <p:txBody>
          <a:bodyPr/>
          <a:lstStyle>
            <a:lvl1pPr marL="0" indent="0" algn="ctr">
              <a:buNone/>
              <a:defRPr sz="2800" baseline="0">
                <a:solidFill>
                  <a:schemeClr val="bg1"/>
                </a:solidFill>
                <a:latin typeface="+mj-lt"/>
              </a:defRPr>
            </a:lvl1pPr>
          </a:lstStyle>
          <a:p>
            <a:pPr lvl="0"/>
            <a:r>
              <a:rPr lang="en-GB" dirty="0" smtClean="0"/>
              <a:t>Section title/quote</a:t>
            </a:r>
            <a:endParaRPr lang="en-GB" dirty="0"/>
          </a:p>
        </p:txBody>
      </p:sp>
    </p:spTree>
    <p:extLst>
      <p:ext uri="{BB962C8B-B14F-4D97-AF65-F5344CB8AC3E}">
        <p14:creationId xmlns:p14="http://schemas.microsoft.com/office/powerpoint/2010/main" val="198842898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userDrawn="1"/>
        </p:nvGrpSpPr>
        <p:grpSpPr>
          <a:xfrm>
            <a:off x="1690265" y="169414"/>
            <a:ext cx="5787887" cy="5787887"/>
            <a:chOff x="-2446668" y="-1193545"/>
            <a:chExt cx="9289032" cy="9289032"/>
          </a:xfrm>
        </p:grpSpPr>
        <p:sp>
          <p:nvSpPr>
            <p:cNvPr id="16" name="Oval 15"/>
            <p:cNvSpPr/>
            <p:nvPr/>
          </p:nvSpPr>
          <p:spPr>
            <a:xfrm>
              <a:off x="-2446668" y="-1193545"/>
              <a:ext cx="9289032" cy="9289032"/>
            </a:xfrm>
            <a:prstGeom prst="ellipse">
              <a:avLst/>
            </a:prstGeom>
            <a:gradFill flip="none" rotWithShape="1">
              <a:gsLst>
                <a:gs pos="100000">
                  <a:srgbClr val="00A0DB">
                    <a:alpha val="43000"/>
                  </a:srgbClr>
                </a:gs>
                <a:gs pos="0">
                  <a:srgbClr val="19B6CD">
                    <a:alpha val="66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p:cNvSpPr/>
            <p:nvPr/>
          </p:nvSpPr>
          <p:spPr>
            <a:xfrm>
              <a:off x="-2158636" y="-905513"/>
              <a:ext cx="8712968" cy="8712968"/>
            </a:xfrm>
            <a:prstGeom prst="ellipse">
              <a:avLst/>
            </a:prstGeom>
            <a:gradFill flip="none" rotWithShape="1">
              <a:gsLst>
                <a:gs pos="100000">
                  <a:srgbClr val="00A0DB"/>
                </a:gs>
                <a:gs pos="0">
                  <a:srgbClr val="19B6C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1" name="Text Placeholder 15"/>
          <p:cNvSpPr>
            <a:spLocks noGrp="1"/>
          </p:cNvSpPr>
          <p:nvPr>
            <p:ph type="body" sz="quarter" idx="10" hasCustomPrompt="1"/>
          </p:nvPr>
        </p:nvSpPr>
        <p:spPr>
          <a:xfrm>
            <a:off x="2856018" y="2780928"/>
            <a:ext cx="3456384" cy="792088"/>
          </a:xfrm>
        </p:spPr>
        <p:txBody>
          <a:bodyPr/>
          <a:lstStyle>
            <a:lvl1pPr marL="0" indent="0" algn="ctr">
              <a:buNone/>
              <a:defRPr sz="2800" baseline="0">
                <a:solidFill>
                  <a:schemeClr val="bg1"/>
                </a:solidFill>
                <a:latin typeface="+mj-lt"/>
              </a:defRPr>
            </a:lvl1pPr>
          </a:lstStyle>
          <a:p>
            <a:pPr lvl="0"/>
            <a:r>
              <a:rPr lang="en-GB" dirty="0" smtClean="0"/>
              <a:t>Section title/quote</a:t>
            </a:r>
            <a:endParaRPr lang="en-GB" dirty="0"/>
          </a:p>
        </p:txBody>
      </p:sp>
    </p:spTree>
    <p:extLst>
      <p:ext uri="{BB962C8B-B14F-4D97-AF65-F5344CB8AC3E}">
        <p14:creationId xmlns:p14="http://schemas.microsoft.com/office/powerpoint/2010/main" val="341729656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userDrawn="1"/>
        </p:nvGrpSpPr>
        <p:grpSpPr>
          <a:xfrm>
            <a:off x="1690265" y="169414"/>
            <a:ext cx="5787887" cy="5787887"/>
            <a:chOff x="-2446668" y="-1193545"/>
            <a:chExt cx="9289032" cy="9289032"/>
          </a:xfrm>
        </p:grpSpPr>
        <p:sp>
          <p:nvSpPr>
            <p:cNvPr id="16" name="Oval 15"/>
            <p:cNvSpPr/>
            <p:nvPr/>
          </p:nvSpPr>
          <p:spPr>
            <a:xfrm>
              <a:off x="-2446668" y="-1193545"/>
              <a:ext cx="9289032" cy="9289032"/>
            </a:xfrm>
            <a:prstGeom prst="ellipse">
              <a:avLst/>
            </a:prstGeom>
            <a:gradFill flip="none" rotWithShape="1">
              <a:gsLst>
                <a:gs pos="100000">
                  <a:srgbClr val="88C75F">
                    <a:alpha val="66000"/>
                  </a:srgbClr>
                </a:gs>
                <a:gs pos="0">
                  <a:srgbClr val="B0C61F">
                    <a:alpha val="66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p:cNvSpPr/>
            <p:nvPr/>
          </p:nvSpPr>
          <p:spPr>
            <a:xfrm>
              <a:off x="-2158636" y="-905513"/>
              <a:ext cx="8712968" cy="8712968"/>
            </a:xfrm>
            <a:prstGeom prst="ellipse">
              <a:avLst/>
            </a:prstGeom>
            <a:gradFill flip="none" rotWithShape="1">
              <a:gsLst>
                <a:gs pos="100000">
                  <a:srgbClr val="88C75F"/>
                </a:gs>
                <a:gs pos="0">
                  <a:srgbClr val="B0C61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0" name="Text Placeholder 15"/>
          <p:cNvSpPr>
            <a:spLocks noGrp="1"/>
          </p:cNvSpPr>
          <p:nvPr>
            <p:ph type="body" sz="quarter" idx="10" hasCustomPrompt="1"/>
          </p:nvPr>
        </p:nvSpPr>
        <p:spPr>
          <a:xfrm>
            <a:off x="2856018" y="2780928"/>
            <a:ext cx="3456384" cy="792088"/>
          </a:xfrm>
        </p:spPr>
        <p:txBody>
          <a:bodyPr/>
          <a:lstStyle>
            <a:lvl1pPr marL="0" indent="0" algn="ctr">
              <a:buNone/>
              <a:defRPr sz="2800" baseline="0">
                <a:solidFill>
                  <a:schemeClr val="bg1"/>
                </a:solidFill>
                <a:latin typeface="+mj-lt"/>
              </a:defRPr>
            </a:lvl1pPr>
          </a:lstStyle>
          <a:p>
            <a:pPr lvl="0"/>
            <a:r>
              <a:rPr lang="en-GB" dirty="0" smtClean="0"/>
              <a:t>Section title/quote</a:t>
            </a:r>
            <a:endParaRPr lang="en-GB" dirty="0"/>
          </a:p>
        </p:txBody>
      </p:sp>
    </p:spTree>
    <p:extLst>
      <p:ext uri="{BB962C8B-B14F-4D97-AF65-F5344CB8AC3E}">
        <p14:creationId xmlns:p14="http://schemas.microsoft.com/office/powerpoint/2010/main" val="377988243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a:t>
            </a:r>
            <a:r>
              <a:rPr lang="en-US" sz="1400" baseline="0" dirty="0" smtClean="0"/>
              <a:t>    www.hin-southlondon.org</a:t>
            </a:r>
            <a:endParaRPr lang="en-GB" sz="1400" dirty="0"/>
          </a:p>
        </p:txBody>
      </p:sp>
      <p:grpSp>
        <p:nvGrpSpPr>
          <p:cNvPr id="15" name="Group 14"/>
          <p:cNvGrpSpPr/>
          <p:nvPr userDrawn="1"/>
        </p:nvGrpSpPr>
        <p:grpSpPr>
          <a:xfrm>
            <a:off x="1690265" y="169414"/>
            <a:ext cx="5787887" cy="5787887"/>
            <a:chOff x="-2446668" y="-1193545"/>
            <a:chExt cx="9289032" cy="9289032"/>
          </a:xfrm>
        </p:grpSpPr>
        <p:sp>
          <p:nvSpPr>
            <p:cNvPr id="16" name="Oval 15"/>
            <p:cNvSpPr/>
            <p:nvPr/>
          </p:nvSpPr>
          <p:spPr>
            <a:xfrm>
              <a:off x="-2446668" y="-1193545"/>
              <a:ext cx="9289032" cy="9289032"/>
            </a:xfrm>
            <a:prstGeom prst="ellipse">
              <a:avLst/>
            </a:prstGeom>
            <a:gradFill flip="none" rotWithShape="1">
              <a:gsLst>
                <a:gs pos="100000">
                  <a:srgbClr val="88C75F">
                    <a:alpha val="66000"/>
                  </a:srgbClr>
                </a:gs>
                <a:gs pos="0">
                  <a:srgbClr val="B0C61F">
                    <a:alpha val="66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2158636" y="-905513"/>
              <a:ext cx="8712968" cy="8712968"/>
            </a:xfrm>
            <a:prstGeom prst="ellipse">
              <a:avLst/>
            </a:prstGeom>
            <a:gradFill flip="none" rotWithShape="1">
              <a:gsLst>
                <a:gs pos="100000">
                  <a:srgbClr val="88C75F"/>
                </a:gs>
                <a:gs pos="0">
                  <a:srgbClr val="B0C61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 Placeholder 15"/>
          <p:cNvSpPr>
            <a:spLocks noGrp="1"/>
          </p:cNvSpPr>
          <p:nvPr>
            <p:ph type="body" sz="quarter" idx="10" hasCustomPrompt="1"/>
          </p:nvPr>
        </p:nvSpPr>
        <p:spPr>
          <a:xfrm>
            <a:off x="2856018" y="2780928"/>
            <a:ext cx="3456384" cy="792088"/>
          </a:xfrm>
        </p:spPr>
        <p:txBody>
          <a:bodyPr/>
          <a:lstStyle>
            <a:lvl1pPr marL="0" indent="0" algn="ctr">
              <a:buNone/>
              <a:defRPr sz="2800" baseline="0">
                <a:solidFill>
                  <a:schemeClr val="bg1"/>
                </a:solidFill>
                <a:latin typeface="+mj-lt"/>
              </a:defRPr>
            </a:lvl1pPr>
          </a:lstStyle>
          <a:p>
            <a:pPr lvl="0"/>
            <a:r>
              <a:rPr lang="en-GB" dirty="0" smtClean="0"/>
              <a:t>Section title/quote</a:t>
            </a:r>
            <a:endParaRPr lang="en-GB" dirty="0"/>
          </a:p>
        </p:txBody>
      </p:sp>
    </p:spTree>
    <p:extLst>
      <p:ext uri="{BB962C8B-B14F-4D97-AF65-F5344CB8AC3E}">
        <p14:creationId xmlns:p14="http://schemas.microsoft.com/office/powerpoint/2010/main" val="3462538100"/>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userDrawn="1"/>
        </p:nvGrpSpPr>
        <p:grpSpPr>
          <a:xfrm>
            <a:off x="1665289" y="169414"/>
            <a:ext cx="5837841" cy="5837841"/>
            <a:chOff x="-2446668" y="-1193545"/>
            <a:chExt cx="9289032" cy="9289032"/>
          </a:xfrm>
        </p:grpSpPr>
        <p:sp>
          <p:nvSpPr>
            <p:cNvPr id="10" name="Oval 9"/>
            <p:cNvSpPr/>
            <p:nvPr/>
          </p:nvSpPr>
          <p:spPr>
            <a:xfrm>
              <a:off x="-2446668" y="-1193545"/>
              <a:ext cx="9289032" cy="9289032"/>
            </a:xfrm>
            <a:prstGeom prst="ellipse">
              <a:avLst/>
            </a:prstGeom>
            <a:gradFill flip="none" rotWithShape="1">
              <a:gsLst>
                <a:gs pos="100000">
                  <a:srgbClr val="00A0DB">
                    <a:alpha val="59000"/>
                  </a:srgbClr>
                </a:gs>
                <a:gs pos="0">
                  <a:srgbClr val="009F92">
                    <a:alpha val="62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Oval 10"/>
            <p:cNvSpPr/>
            <p:nvPr/>
          </p:nvSpPr>
          <p:spPr>
            <a:xfrm>
              <a:off x="-2158636" y="-905513"/>
              <a:ext cx="8712968" cy="8712968"/>
            </a:xfrm>
            <a:prstGeom prst="ellipse">
              <a:avLst/>
            </a:prstGeom>
            <a:gradFill flip="none" rotWithShape="1">
              <a:gsLst>
                <a:gs pos="100000">
                  <a:srgbClr val="00A0DB"/>
                </a:gs>
                <a:gs pos="0">
                  <a:srgbClr val="009F9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2" name="Text Placeholder 15"/>
          <p:cNvSpPr>
            <a:spLocks noGrp="1"/>
          </p:cNvSpPr>
          <p:nvPr>
            <p:ph type="body" sz="quarter" idx="10" hasCustomPrompt="1"/>
          </p:nvPr>
        </p:nvSpPr>
        <p:spPr>
          <a:xfrm>
            <a:off x="2856018" y="2780928"/>
            <a:ext cx="3456384" cy="792088"/>
          </a:xfrm>
        </p:spPr>
        <p:txBody>
          <a:bodyPr/>
          <a:lstStyle>
            <a:lvl1pPr marL="0" indent="0" algn="ctr">
              <a:buNone/>
              <a:defRPr sz="2800" baseline="0">
                <a:solidFill>
                  <a:schemeClr val="bg1"/>
                </a:solidFill>
                <a:latin typeface="+mj-lt"/>
              </a:defRPr>
            </a:lvl1pPr>
          </a:lstStyle>
          <a:p>
            <a:pPr lvl="0"/>
            <a:r>
              <a:rPr lang="en-GB" dirty="0" smtClean="0"/>
              <a:t>Section title/quote</a:t>
            </a:r>
            <a:endParaRPr lang="en-GB" dirty="0"/>
          </a:p>
        </p:txBody>
      </p:sp>
    </p:spTree>
    <p:extLst>
      <p:ext uri="{BB962C8B-B14F-4D97-AF65-F5344CB8AC3E}">
        <p14:creationId xmlns:p14="http://schemas.microsoft.com/office/powerpoint/2010/main" val="217985506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userDrawn="1"/>
        </p:nvGrpSpPr>
        <p:grpSpPr>
          <a:xfrm>
            <a:off x="1690265" y="169414"/>
            <a:ext cx="5787887" cy="5787887"/>
            <a:chOff x="-2446668" y="-1193545"/>
            <a:chExt cx="9289032" cy="9289032"/>
          </a:xfrm>
        </p:grpSpPr>
        <p:sp>
          <p:nvSpPr>
            <p:cNvPr id="16" name="Oval 15"/>
            <p:cNvSpPr/>
            <p:nvPr/>
          </p:nvSpPr>
          <p:spPr>
            <a:xfrm>
              <a:off x="-2446668" y="-1193545"/>
              <a:ext cx="9289032" cy="9289032"/>
            </a:xfrm>
            <a:prstGeom prst="ellipse">
              <a:avLst/>
            </a:prstGeom>
            <a:gradFill flip="none" rotWithShape="1">
              <a:gsLst>
                <a:gs pos="100000">
                  <a:srgbClr val="00A0DB">
                    <a:alpha val="29000"/>
                  </a:srgbClr>
                </a:gs>
                <a:gs pos="0">
                  <a:srgbClr val="492F92">
                    <a:alpha val="61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p:cNvSpPr/>
            <p:nvPr/>
          </p:nvSpPr>
          <p:spPr>
            <a:xfrm>
              <a:off x="-2158636" y="-905513"/>
              <a:ext cx="8712968" cy="8712968"/>
            </a:xfrm>
            <a:prstGeom prst="ellipse">
              <a:avLst/>
            </a:prstGeom>
            <a:gradFill flip="none" rotWithShape="1">
              <a:gsLst>
                <a:gs pos="100000">
                  <a:srgbClr val="00A0DB"/>
                </a:gs>
                <a:gs pos="0">
                  <a:srgbClr val="492F9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0" name="Text Placeholder 15"/>
          <p:cNvSpPr>
            <a:spLocks noGrp="1"/>
          </p:cNvSpPr>
          <p:nvPr>
            <p:ph type="body" sz="quarter" idx="10" hasCustomPrompt="1"/>
          </p:nvPr>
        </p:nvSpPr>
        <p:spPr>
          <a:xfrm>
            <a:off x="2856018" y="2780928"/>
            <a:ext cx="3456384" cy="792088"/>
          </a:xfrm>
        </p:spPr>
        <p:txBody>
          <a:bodyPr/>
          <a:lstStyle>
            <a:lvl1pPr marL="0" indent="0" algn="ctr">
              <a:buNone/>
              <a:defRPr sz="2800" baseline="0">
                <a:solidFill>
                  <a:schemeClr val="bg1"/>
                </a:solidFill>
                <a:latin typeface="+mj-lt"/>
              </a:defRPr>
            </a:lvl1pPr>
          </a:lstStyle>
          <a:p>
            <a:pPr lvl="0"/>
            <a:r>
              <a:rPr lang="en-GB" dirty="0" smtClean="0"/>
              <a:t>Section title/quote</a:t>
            </a:r>
            <a:endParaRPr lang="en-GB" dirty="0"/>
          </a:p>
        </p:txBody>
      </p:sp>
    </p:spTree>
    <p:extLst>
      <p:ext uri="{BB962C8B-B14F-4D97-AF65-F5344CB8AC3E}">
        <p14:creationId xmlns:p14="http://schemas.microsoft.com/office/powerpoint/2010/main" val="2826407206"/>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B0C61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1027"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457200" y="1600200"/>
            <a:ext cx="8229600" cy="452596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marL="1828800" indent="-457200">
              <a:buClr>
                <a:schemeClr val="bg1"/>
              </a:buClr>
              <a:buFont typeface="+mj-lt"/>
              <a:buAutoNum type="arabicPeriod"/>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9774478"/>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00A0D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4"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457200" y="1600200"/>
            <a:ext cx="8229600" cy="452596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marL="1828800" indent="-457200">
              <a:buClr>
                <a:schemeClr val="bg1"/>
              </a:buClr>
              <a:buFont typeface="+mj-lt"/>
              <a:buAutoNum type="arabicPeriod"/>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919228301"/>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09F9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3"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457200" y="1600200"/>
            <a:ext cx="8229600" cy="452596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marL="1828800" indent="-457200">
              <a:buClr>
                <a:schemeClr val="bg1"/>
              </a:buClr>
              <a:buFont typeface="+mj-lt"/>
              <a:buAutoNum type="arabicPeriod"/>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3102058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19B6C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3"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457200" y="1600200"/>
            <a:ext cx="8229600" cy="452596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marL="1828800" indent="-457200">
              <a:buClr>
                <a:schemeClr val="bg1"/>
              </a:buClr>
              <a:buFont typeface="+mj-lt"/>
              <a:buAutoNum type="arabicPeriod"/>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295092302"/>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8C75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3"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457200" y="1600200"/>
            <a:ext cx="8229600" cy="452596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marL="1828800" indent="-457200">
              <a:buClr>
                <a:schemeClr val="bg1"/>
              </a:buClr>
              <a:buFont typeface="+mj-lt"/>
              <a:buAutoNum type="arabicPeriod"/>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82210723"/>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rgbClr val="492F9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3"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457200" y="1600200"/>
            <a:ext cx="8229600" cy="452596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marL="1828800" indent="-457200">
              <a:buClr>
                <a:schemeClr val="bg1"/>
              </a:buClr>
              <a:buFont typeface="+mj-lt"/>
              <a:buAutoNum type="arabicPeriod"/>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20078353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00A0DB"/>
              </a:buClr>
              <a:defRPr sz="2400"/>
            </a:lvl1pPr>
            <a:lvl2pPr>
              <a:buClr>
                <a:srgbClr val="00A0DB"/>
              </a:buClr>
              <a:defRPr sz="2000"/>
            </a:lvl2pPr>
            <a:lvl3pPr>
              <a:buClr>
                <a:srgbClr val="00A0DB"/>
              </a:buClr>
              <a:defRPr sz="1800"/>
            </a:lvl3pPr>
            <a:lvl4pPr>
              <a:buClr>
                <a:srgbClr val="00A0DB"/>
              </a:buClr>
              <a:defRPr sz="1600"/>
            </a:lvl4pPr>
            <a:lvl5pPr>
              <a:buClr>
                <a:srgbClr val="00A0DB"/>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Clr>
                <a:srgbClr val="00A0DB"/>
              </a:buClr>
              <a:defRPr sz="2400"/>
            </a:lvl1pPr>
            <a:lvl2pPr>
              <a:buClr>
                <a:srgbClr val="00A0DB"/>
              </a:buClr>
              <a:defRPr sz="2000"/>
            </a:lvl2pPr>
            <a:lvl3pPr>
              <a:buClr>
                <a:srgbClr val="00A0DB"/>
              </a:buClr>
              <a:defRPr sz="1800"/>
            </a:lvl3pPr>
            <a:lvl4pPr>
              <a:buClr>
                <a:srgbClr val="00A0DB"/>
              </a:buClr>
              <a:defRPr sz="1600"/>
            </a:lvl4pPr>
            <a:lvl5pPr>
              <a:buClr>
                <a:srgbClr val="00A0DB"/>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0"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976924"/>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pic>
        <p:nvPicPr>
          <p:cNvPr id="6"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1015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a:t>
            </a:r>
            <a:r>
              <a:rPr lang="en-US" sz="1400" baseline="0" dirty="0" smtClean="0"/>
              <a:t>    www.hin-southlondon.org</a:t>
            </a:r>
            <a:endParaRPr lang="en-GB" sz="1400" dirty="0"/>
          </a:p>
        </p:txBody>
      </p:sp>
      <p:grpSp>
        <p:nvGrpSpPr>
          <p:cNvPr id="7" name="Group 6"/>
          <p:cNvGrpSpPr/>
          <p:nvPr userDrawn="1"/>
        </p:nvGrpSpPr>
        <p:grpSpPr>
          <a:xfrm>
            <a:off x="1665289" y="169414"/>
            <a:ext cx="5837841" cy="5837841"/>
            <a:chOff x="-2446668" y="-1193545"/>
            <a:chExt cx="9289032" cy="9289032"/>
          </a:xfrm>
        </p:grpSpPr>
        <p:sp>
          <p:nvSpPr>
            <p:cNvPr id="10" name="Oval 9"/>
            <p:cNvSpPr/>
            <p:nvPr/>
          </p:nvSpPr>
          <p:spPr>
            <a:xfrm>
              <a:off x="-2446668" y="-1193545"/>
              <a:ext cx="9289032" cy="9289032"/>
            </a:xfrm>
            <a:prstGeom prst="ellipse">
              <a:avLst/>
            </a:prstGeom>
            <a:gradFill flip="none" rotWithShape="1">
              <a:gsLst>
                <a:gs pos="100000">
                  <a:srgbClr val="00A0DB">
                    <a:alpha val="59000"/>
                  </a:srgbClr>
                </a:gs>
                <a:gs pos="0">
                  <a:srgbClr val="009F92">
                    <a:alpha val="62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2158636" y="-905513"/>
              <a:ext cx="8712968" cy="8712968"/>
            </a:xfrm>
            <a:prstGeom prst="ellipse">
              <a:avLst/>
            </a:prstGeom>
            <a:gradFill flip="none" rotWithShape="1">
              <a:gsLst>
                <a:gs pos="100000">
                  <a:srgbClr val="00A0DB"/>
                </a:gs>
                <a:gs pos="0">
                  <a:srgbClr val="009F9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 Placeholder 15"/>
          <p:cNvSpPr>
            <a:spLocks noGrp="1"/>
          </p:cNvSpPr>
          <p:nvPr>
            <p:ph type="body" sz="quarter" idx="10" hasCustomPrompt="1"/>
          </p:nvPr>
        </p:nvSpPr>
        <p:spPr>
          <a:xfrm>
            <a:off x="2856018" y="2780928"/>
            <a:ext cx="3456384" cy="792088"/>
          </a:xfrm>
        </p:spPr>
        <p:txBody>
          <a:bodyPr/>
          <a:lstStyle>
            <a:lvl1pPr marL="0" indent="0" algn="ctr">
              <a:buNone/>
              <a:defRPr sz="2800" baseline="0">
                <a:solidFill>
                  <a:schemeClr val="bg1"/>
                </a:solidFill>
                <a:latin typeface="+mj-lt"/>
              </a:defRPr>
            </a:lvl1pPr>
          </a:lstStyle>
          <a:p>
            <a:pPr lvl="0"/>
            <a:r>
              <a:rPr lang="en-GB" dirty="0" smtClean="0"/>
              <a:t>Section title/quote</a:t>
            </a:r>
            <a:endParaRPr lang="en-GB" dirty="0"/>
          </a:p>
        </p:txBody>
      </p:sp>
    </p:spTree>
    <p:extLst>
      <p:ext uri="{BB962C8B-B14F-4D97-AF65-F5344CB8AC3E}">
        <p14:creationId xmlns:p14="http://schemas.microsoft.com/office/powerpoint/2010/main" val="2941409270"/>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317367"/>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buClr>
                <a:srgbClr val="00A0DB"/>
              </a:buClr>
              <a:defRPr sz="3200">
                <a:solidFill>
                  <a:srgbClr val="2B434E"/>
                </a:solidFill>
              </a:defRPr>
            </a:lvl1pPr>
            <a:lvl2pPr>
              <a:buClr>
                <a:srgbClr val="00A0DB"/>
              </a:buClr>
              <a:defRPr sz="2800">
                <a:solidFill>
                  <a:srgbClr val="2B434E"/>
                </a:solidFill>
              </a:defRPr>
            </a:lvl2pPr>
            <a:lvl3pPr>
              <a:buClr>
                <a:srgbClr val="00A0DB"/>
              </a:buClr>
              <a:defRPr sz="2400">
                <a:solidFill>
                  <a:srgbClr val="2B434E"/>
                </a:solidFill>
              </a:defRPr>
            </a:lvl3pPr>
            <a:lvl4pPr>
              <a:buClr>
                <a:srgbClr val="00A0DB"/>
              </a:buClr>
              <a:defRPr sz="2000">
                <a:solidFill>
                  <a:srgbClr val="2B434E"/>
                </a:solidFill>
              </a:defRPr>
            </a:lvl4pPr>
            <a:lvl5pPr>
              <a:buClr>
                <a:srgbClr val="00A0DB"/>
              </a:buClr>
              <a:defRPr sz="2000">
                <a:solidFill>
                  <a:srgbClr val="2B434E"/>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00016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101245"/>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p:cNvGrpSpPr/>
          <p:nvPr userDrawn="1"/>
        </p:nvGrpSpPr>
        <p:grpSpPr>
          <a:xfrm>
            <a:off x="-2446668" y="-1193545"/>
            <a:ext cx="9289032" cy="9289032"/>
            <a:chOff x="-2446668" y="-1193545"/>
            <a:chExt cx="9289032" cy="9289032"/>
          </a:xfrm>
        </p:grpSpPr>
        <p:sp>
          <p:nvSpPr>
            <p:cNvPr id="8" name="Oval 7"/>
            <p:cNvSpPr/>
            <p:nvPr/>
          </p:nvSpPr>
          <p:spPr>
            <a:xfrm>
              <a:off x="-2446668" y="-1193545"/>
              <a:ext cx="9289032" cy="9289032"/>
            </a:xfrm>
            <a:prstGeom prst="ellipse">
              <a:avLst/>
            </a:prstGeom>
            <a:gradFill flip="none" rotWithShape="1">
              <a:gsLst>
                <a:gs pos="100000">
                  <a:srgbClr val="00A0DB">
                    <a:alpha val="43000"/>
                  </a:srgbClr>
                </a:gs>
                <a:gs pos="0">
                  <a:srgbClr val="B0C61F">
                    <a:alpha val="54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Oval 8"/>
            <p:cNvSpPr/>
            <p:nvPr/>
          </p:nvSpPr>
          <p:spPr>
            <a:xfrm>
              <a:off x="-2158636" y="-905513"/>
              <a:ext cx="8712968" cy="8712968"/>
            </a:xfrm>
            <a:prstGeom prst="ellipse">
              <a:avLst/>
            </a:prstGeom>
            <a:gradFill flip="none" rotWithShape="1">
              <a:gsLst>
                <a:gs pos="100000">
                  <a:srgbClr val="00A0DB"/>
                </a:gs>
                <a:gs pos="0">
                  <a:srgbClr val="B0C61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pic>
        <p:nvPicPr>
          <p:cNvPr id="10"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09211" y="5752240"/>
            <a:ext cx="2243117" cy="81567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5940151" y="548680"/>
            <a:ext cx="3024337" cy="369332"/>
          </a:xfrm>
          <a:prstGeom prst="rect">
            <a:avLst/>
          </a:prstGeom>
          <a:noFill/>
        </p:spPr>
        <p:txBody>
          <a:bodyPr wrap="square" rtlCol="0">
            <a:spAutoFit/>
          </a:bodyPr>
          <a:lstStyle/>
          <a:p>
            <a:pPr algn="r"/>
            <a:r>
              <a:rPr lang="en-GB" dirty="0" smtClean="0">
                <a:solidFill>
                  <a:srgbClr val="00A0DB"/>
                </a:solidFill>
                <a:latin typeface="Arial Rounded MT Bold" panose="020F0704030504030204" pitchFamily="34" charset="0"/>
              </a:rPr>
              <a:t>@</a:t>
            </a:r>
            <a:r>
              <a:rPr lang="en-GB" dirty="0" err="1" smtClean="0">
                <a:solidFill>
                  <a:srgbClr val="00A0DB"/>
                </a:solidFill>
                <a:latin typeface="Arial Rounded MT Bold" panose="020F0704030504030204" pitchFamily="34" charset="0"/>
              </a:rPr>
              <a:t>HINSouthLondon</a:t>
            </a:r>
            <a:endParaRPr lang="en-GB" dirty="0">
              <a:solidFill>
                <a:srgbClr val="00A0DB"/>
              </a:solidFill>
              <a:latin typeface="Arial Rounded MT Bold" panose="020F0704030504030204" pitchFamily="34" charset="0"/>
            </a:endParaRPr>
          </a:p>
        </p:txBody>
      </p:sp>
      <p:sp>
        <p:nvSpPr>
          <p:cNvPr id="13" name="TextBox 12"/>
          <p:cNvSpPr txBox="1"/>
          <p:nvPr userDrawn="1"/>
        </p:nvSpPr>
        <p:spPr>
          <a:xfrm>
            <a:off x="5940152" y="179348"/>
            <a:ext cx="3096343" cy="369332"/>
          </a:xfrm>
          <a:prstGeom prst="rect">
            <a:avLst/>
          </a:prstGeom>
          <a:noFill/>
        </p:spPr>
        <p:txBody>
          <a:bodyPr wrap="square" rtlCol="0">
            <a:spAutoFit/>
          </a:bodyPr>
          <a:lstStyle/>
          <a:p>
            <a:r>
              <a:rPr lang="en-GB" dirty="0" smtClean="0">
                <a:solidFill>
                  <a:srgbClr val="00A0DB"/>
                </a:solidFill>
                <a:latin typeface="Arial Rounded MT Bold" panose="020F0704030504030204" pitchFamily="34" charset="0"/>
              </a:rPr>
              <a:t>www.hin-southlondon.org</a:t>
            </a:r>
            <a:endParaRPr lang="en-GB" dirty="0">
              <a:solidFill>
                <a:srgbClr val="00A0DB"/>
              </a:solidFill>
              <a:latin typeface="Arial Rounded MT Bold" panose="020F0704030504030204" pitchFamily="34" charset="0"/>
            </a:endParaRPr>
          </a:p>
        </p:txBody>
      </p:sp>
      <p:sp>
        <p:nvSpPr>
          <p:cNvPr id="15" name="Text Placeholder 15"/>
          <p:cNvSpPr>
            <a:spLocks noGrp="1"/>
          </p:cNvSpPr>
          <p:nvPr>
            <p:ph type="body" sz="quarter" idx="10" hasCustomPrompt="1"/>
          </p:nvPr>
        </p:nvSpPr>
        <p:spPr>
          <a:xfrm>
            <a:off x="1332359" y="1484511"/>
            <a:ext cx="4103688" cy="648345"/>
          </a:xfrm>
        </p:spPr>
        <p:txBody>
          <a:bodyPr/>
          <a:lstStyle>
            <a:lvl1pPr marL="0" indent="0">
              <a:buNone/>
              <a:defRPr baseline="0">
                <a:solidFill>
                  <a:schemeClr val="bg1"/>
                </a:solidFill>
                <a:latin typeface="+mj-lt"/>
              </a:defRPr>
            </a:lvl1pPr>
          </a:lstStyle>
          <a:p>
            <a:pPr lvl="0"/>
            <a:r>
              <a:rPr lang="en-GB" dirty="0" smtClean="0"/>
              <a:t>Presentation Title</a:t>
            </a:r>
            <a:endParaRPr lang="en-GB" dirty="0"/>
          </a:p>
        </p:txBody>
      </p:sp>
      <p:sp>
        <p:nvSpPr>
          <p:cNvPr id="16" name="Text Placeholder 15"/>
          <p:cNvSpPr>
            <a:spLocks noGrp="1"/>
          </p:cNvSpPr>
          <p:nvPr>
            <p:ph type="body" sz="quarter" idx="11" hasCustomPrompt="1"/>
          </p:nvPr>
        </p:nvSpPr>
        <p:spPr>
          <a:xfrm>
            <a:off x="1331640" y="4669224"/>
            <a:ext cx="4103688" cy="1080120"/>
          </a:xfrm>
        </p:spPr>
        <p:txBody>
          <a:bodyPr>
            <a:noAutofit/>
          </a:bodyPr>
          <a:lstStyle>
            <a:lvl1pPr marL="0" indent="0">
              <a:buNone/>
              <a:defRPr sz="2400" baseline="0">
                <a:solidFill>
                  <a:schemeClr val="bg1"/>
                </a:solidFill>
                <a:latin typeface="+mj-lt"/>
              </a:defRPr>
            </a:lvl1pPr>
          </a:lstStyle>
          <a:p>
            <a:pPr lvl="0"/>
            <a:r>
              <a:rPr lang="en-GB" dirty="0" smtClean="0"/>
              <a:t>Speaker</a:t>
            </a:r>
          </a:p>
          <a:p>
            <a:pPr lvl="0"/>
            <a:r>
              <a:rPr lang="en-GB" dirty="0" smtClean="0"/>
              <a:t>Role</a:t>
            </a:r>
            <a:endParaRPr lang="en-GB" dirty="0"/>
          </a:p>
        </p:txBody>
      </p:sp>
    </p:spTree>
    <p:extLst>
      <p:ext uri="{BB962C8B-B14F-4D97-AF65-F5344CB8AC3E}">
        <p14:creationId xmlns:p14="http://schemas.microsoft.com/office/powerpoint/2010/main" val="243070680"/>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Clr>
                <a:srgbClr val="00A0DB"/>
              </a:buClr>
              <a:defRPr/>
            </a:lvl1pPr>
            <a:lvl2pPr>
              <a:buClr>
                <a:srgbClr val="00A0DB"/>
              </a:buClr>
              <a:defRPr/>
            </a:lvl2pPr>
            <a:lvl3pPr>
              <a:buClr>
                <a:srgbClr val="00A0DB"/>
              </a:buClr>
              <a:defRPr/>
            </a:lvl3pPr>
            <a:lvl4pPr>
              <a:buClr>
                <a:srgbClr val="00A0DB"/>
              </a:buClr>
              <a:defRPr/>
            </a:lvl4pPr>
            <a:lvl5pPr>
              <a:buClr>
                <a:srgbClr val="00A0D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7"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www.hin-southlondon.org</a:t>
            </a:r>
            <a:endParaRPr lang="en-GB" sz="1400" dirty="0"/>
          </a:p>
        </p:txBody>
      </p:sp>
    </p:spTree>
    <p:extLst>
      <p:ext uri="{BB962C8B-B14F-4D97-AF65-F5344CB8AC3E}">
        <p14:creationId xmlns:p14="http://schemas.microsoft.com/office/powerpoint/2010/main" val="4010420566"/>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2B434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0"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www.hin-southlondon.org</a:t>
            </a:r>
            <a:endParaRPr lang="en-GB" sz="1400" dirty="0"/>
          </a:p>
        </p:txBody>
      </p:sp>
    </p:spTree>
    <p:extLst>
      <p:ext uri="{BB962C8B-B14F-4D97-AF65-F5344CB8AC3E}">
        <p14:creationId xmlns:p14="http://schemas.microsoft.com/office/powerpoint/2010/main" val="2196046936"/>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buClr>
                <a:srgbClr val="00A0DB"/>
              </a:buClr>
              <a:defRPr sz="2800"/>
            </a:lvl1pPr>
            <a:lvl2pPr>
              <a:buClr>
                <a:srgbClr val="00A0DB"/>
              </a:buClr>
              <a:defRPr sz="2400"/>
            </a:lvl2pPr>
            <a:lvl3pPr>
              <a:buClr>
                <a:srgbClr val="00A0DB"/>
              </a:buClr>
              <a:defRPr sz="2000"/>
            </a:lvl3pPr>
            <a:lvl4pPr>
              <a:buClr>
                <a:srgbClr val="00A0DB"/>
              </a:buClr>
              <a:defRPr sz="1800"/>
            </a:lvl4pPr>
            <a:lvl5pPr>
              <a:buClr>
                <a:srgbClr val="00A0DB"/>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buClr>
                <a:srgbClr val="00A0DB"/>
              </a:buClr>
              <a:defRPr sz="2800"/>
            </a:lvl1pPr>
            <a:lvl2pPr>
              <a:buClr>
                <a:srgbClr val="00A0DB"/>
              </a:buClr>
              <a:defRPr sz="2400"/>
            </a:lvl2pPr>
            <a:lvl3pPr>
              <a:buClr>
                <a:srgbClr val="00A0DB"/>
              </a:buClr>
              <a:defRPr sz="2000"/>
            </a:lvl3pPr>
            <a:lvl4pPr>
              <a:buClr>
                <a:srgbClr val="00A0DB"/>
              </a:buClr>
              <a:defRPr sz="1800"/>
            </a:lvl4pPr>
            <a:lvl5pPr>
              <a:buClr>
                <a:srgbClr val="00A0DB"/>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www.hin-southlondon.org</a:t>
            </a:r>
            <a:endParaRPr lang="en-GB" sz="1400" dirty="0"/>
          </a:p>
        </p:txBody>
      </p:sp>
    </p:spTree>
    <p:extLst>
      <p:ext uri="{BB962C8B-B14F-4D97-AF65-F5344CB8AC3E}">
        <p14:creationId xmlns:p14="http://schemas.microsoft.com/office/powerpoint/2010/main" val="4009350104"/>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www.hin-southlondon.org</a:t>
            </a:r>
            <a:endParaRPr lang="en-GB" sz="1400" dirty="0"/>
          </a:p>
        </p:txBody>
      </p:sp>
      <p:grpSp>
        <p:nvGrpSpPr>
          <p:cNvPr id="15" name="Group 14"/>
          <p:cNvGrpSpPr/>
          <p:nvPr userDrawn="1"/>
        </p:nvGrpSpPr>
        <p:grpSpPr>
          <a:xfrm>
            <a:off x="1690265" y="169414"/>
            <a:ext cx="5787887" cy="5787887"/>
            <a:chOff x="-2446668" y="-1193545"/>
            <a:chExt cx="9289032" cy="9289032"/>
          </a:xfrm>
        </p:grpSpPr>
        <p:sp>
          <p:nvSpPr>
            <p:cNvPr id="16" name="Oval 15"/>
            <p:cNvSpPr/>
            <p:nvPr/>
          </p:nvSpPr>
          <p:spPr>
            <a:xfrm>
              <a:off x="-2446668" y="-1193545"/>
              <a:ext cx="9289032" cy="9289032"/>
            </a:xfrm>
            <a:prstGeom prst="ellipse">
              <a:avLst/>
            </a:prstGeom>
            <a:gradFill flip="none" rotWithShape="1">
              <a:gsLst>
                <a:gs pos="100000">
                  <a:srgbClr val="00A0DB">
                    <a:alpha val="43000"/>
                  </a:srgbClr>
                </a:gs>
                <a:gs pos="0">
                  <a:srgbClr val="B0C61F">
                    <a:alpha val="54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p:cNvSpPr/>
            <p:nvPr/>
          </p:nvSpPr>
          <p:spPr>
            <a:xfrm>
              <a:off x="-2158636" y="-905513"/>
              <a:ext cx="8712968" cy="8712968"/>
            </a:xfrm>
            <a:prstGeom prst="ellipse">
              <a:avLst/>
            </a:prstGeom>
            <a:gradFill flip="none" rotWithShape="1">
              <a:gsLst>
                <a:gs pos="100000">
                  <a:srgbClr val="00A0DB"/>
                </a:gs>
                <a:gs pos="0">
                  <a:srgbClr val="B0C61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0" name="Text Placeholder 15"/>
          <p:cNvSpPr>
            <a:spLocks noGrp="1"/>
          </p:cNvSpPr>
          <p:nvPr>
            <p:ph type="body" sz="quarter" idx="10" hasCustomPrompt="1"/>
          </p:nvPr>
        </p:nvSpPr>
        <p:spPr>
          <a:xfrm>
            <a:off x="2856018" y="2780928"/>
            <a:ext cx="3456384" cy="792088"/>
          </a:xfrm>
        </p:spPr>
        <p:txBody>
          <a:bodyPr/>
          <a:lstStyle>
            <a:lvl1pPr marL="0" indent="0" algn="ctr">
              <a:buNone/>
              <a:defRPr sz="2800" baseline="0">
                <a:solidFill>
                  <a:schemeClr val="bg1"/>
                </a:solidFill>
                <a:latin typeface="+mj-lt"/>
              </a:defRPr>
            </a:lvl1pPr>
          </a:lstStyle>
          <a:p>
            <a:pPr lvl="0"/>
            <a:r>
              <a:rPr lang="en-GB" dirty="0" smtClean="0"/>
              <a:t>Section title/quote</a:t>
            </a:r>
            <a:endParaRPr lang="en-GB" dirty="0"/>
          </a:p>
        </p:txBody>
      </p:sp>
    </p:spTree>
    <p:extLst>
      <p:ext uri="{BB962C8B-B14F-4D97-AF65-F5344CB8AC3E}">
        <p14:creationId xmlns:p14="http://schemas.microsoft.com/office/powerpoint/2010/main" val="829028168"/>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www.hin-southlondon.org</a:t>
            </a:r>
            <a:endParaRPr lang="en-GB" sz="1400" dirty="0"/>
          </a:p>
        </p:txBody>
      </p:sp>
      <p:grpSp>
        <p:nvGrpSpPr>
          <p:cNvPr id="15" name="Group 14"/>
          <p:cNvGrpSpPr/>
          <p:nvPr userDrawn="1"/>
        </p:nvGrpSpPr>
        <p:grpSpPr>
          <a:xfrm>
            <a:off x="1690265" y="169414"/>
            <a:ext cx="5787887" cy="5787887"/>
            <a:chOff x="-2446668" y="-1193545"/>
            <a:chExt cx="9289032" cy="9289032"/>
          </a:xfrm>
        </p:grpSpPr>
        <p:sp>
          <p:nvSpPr>
            <p:cNvPr id="16" name="Oval 15"/>
            <p:cNvSpPr/>
            <p:nvPr/>
          </p:nvSpPr>
          <p:spPr>
            <a:xfrm>
              <a:off x="-2446668" y="-1193545"/>
              <a:ext cx="9289032" cy="9289032"/>
            </a:xfrm>
            <a:prstGeom prst="ellipse">
              <a:avLst/>
            </a:prstGeom>
            <a:gradFill flip="none" rotWithShape="1">
              <a:gsLst>
                <a:gs pos="100000">
                  <a:srgbClr val="00A0DB">
                    <a:alpha val="43000"/>
                  </a:srgbClr>
                </a:gs>
                <a:gs pos="0">
                  <a:srgbClr val="19B6CD">
                    <a:alpha val="66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p:cNvSpPr/>
            <p:nvPr/>
          </p:nvSpPr>
          <p:spPr>
            <a:xfrm>
              <a:off x="-2158636" y="-905513"/>
              <a:ext cx="8712968" cy="8712968"/>
            </a:xfrm>
            <a:prstGeom prst="ellipse">
              <a:avLst/>
            </a:prstGeom>
            <a:gradFill flip="none" rotWithShape="1">
              <a:gsLst>
                <a:gs pos="100000">
                  <a:srgbClr val="00A0DB"/>
                </a:gs>
                <a:gs pos="0">
                  <a:srgbClr val="19B6C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1" name="Text Placeholder 15"/>
          <p:cNvSpPr>
            <a:spLocks noGrp="1"/>
          </p:cNvSpPr>
          <p:nvPr>
            <p:ph type="body" sz="quarter" idx="10" hasCustomPrompt="1"/>
          </p:nvPr>
        </p:nvSpPr>
        <p:spPr>
          <a:xfrm>
            <a:off x="2856018" y="2780928"/>
            <a:ext cx="3456384" cy="792088"/>
          </a:xfrm>
        </p:spPr>
        <p:txBody>
          <a:bodyPr/>
          <a:lstStyle>
            <a:lvl1pPr marL="0" indent="0" algn="ctr">
              <a:buNone/>
              <a:defRPr sz="2800" baseline="0">
                <a:solidFill>
                  <a:schemeClr val="bg1"/>
                </a:solidFill>
                <a:latin typeface="+mj-lt"/>
              </a:defRPr>
            </a:lvl1pPr>
          </a:lstStyle>
          <a:p>
            <a:pPr lvl="0"/>
            <a:r>
              <a:rPr lang="en-GB" dirty="0" smtClean="0"/>
              <a:t>Section title/quote</a:t>
            </a:r>
            <a:endParaRPr lang="en-GB" dirty="0"/>
          </a:p>
        </p:txBody>
      </p:sp>
    </p:spTree>
    <p:extLst>
      <p:ext uri="{BB962C8B-B14F-4D97-AF65-F5344CB8AC3E}">
        <p14:creationId xmlns:p14="http://schemas.microsoft.com/office/powerpoint/2010/main" val="2285551398"/>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www.hin-southlondon.org</a:t>
            </a:r>
            <a:endParaRPr lang="en-GB" sz="1400" dirty="0"/>
          </a:p>
        </p:txBody>
      </p:sp>
      <p:grpSp>
        <p:nvGrpSpPr>
          <p:cNvPr id="15" name="Group 14"/>
          <p:cNvGrpSpPr/>
          <p:nvPr userDrawn="1"/>
        </p:nvGrpSpPr>
        <p:grpSpPr>
          <a:xfrm>
            <a:off x="1690265" y="169414"/>
            <a:ext cx="5787887" cy="5787887"/>
            <a:chOff x="-2446668" y="-1193545"/>
            <a:chExt cx="9289032" cy="9289032"/>
          </a:xfrm>
        </p:grpSpPr>
        <p:sp>
          <p:nvSpPr>
            <p:cNvPr id="16" name="Oval 15"/>
            <p:cNvSpPr/>
            <p:nvPr/>
          </p:nvSpPr>
          <p:spPr>
            <a:xfrm>
              <a:off x="-2446668" y="-1193545"/>
              <a:ext cx="9289032" cy="9289032"/>
            </a:xfrm>
            <a:prstGeom prst="ellipse">
              <a:avLst/>
            </a:prstGeom>
            <a:gradFill flip="none" rotWithShape="1">
              <a:gsLst>
                <a:gs pos="100000">
                  <a:srgbClr val="88C75F">
                    <a:alpha val="66000"/>
                  </a:srgbClr>
                </a:gs>
                <a:gs pos="0">
                  <a:srgbClr val="B0C61F">
                    <a:alpha val="66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p:cNvSpPr/>
            <p:nvPr/>
          </p:nvSpPr>
          <p:spPr>
            <a:xfrm>
              <a:off x="-2158636" y="-905513"/>
              <a:ext cx="8712968" cy="8712968"/>
            </a:xfrm>
            <a:prstGeom prst="ellipse">
              <a:avLst/>
            </a:prstGeom>
            <a:gradFill flip="none" rotWithShape="1">
              <a:gsLst>
                <a:gs pos="100000">
                  <a:srgbClr val="88C75F"/>
                </a:gs>
                <a:gs pos="0">
                  <a:srgbClr val="B0C61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0" name="Text Placeholder 15"/>
          <p:cNvSpPr>
            <a:spLocks noGrp="1"/>
          </p:cNvSpPr>
          <p:nvPr>
            <p:ph type="body" sz="quarter" idx="10" hasCustomPrompt="1"/>
          </p:nvPr>
        </p:nvSpPr>
        <p:spPr>
          <a:xfrm>
            <a:off x="2856018" y="2780928"/>
            <a:ext cx="3456384" cy="792088"/>
          </a:xfrm>
        </p:spPr>
        <p:txBody>
          <a:bodyPr/>
          <a:lstStyle>
            <a:lvl1pPr marL="0" indent="0" algn="ctr">
              <a:buNone/>
              <a:defRPr sz="2800" baseline="0">
                <a:solidFill>
                  <a:schemeClr val="bg1"/>
                </a:solidFill>
                <a:latin typeface="+mj-lt"/>
              </a:defRPr>
            </a:lvl1pPr>
          </a:lstStyle>
          <a:p>
            <a:pPr lvl="0"/>
            <a:r>
              <a:rPr lang="en-GB" dirty="0" smtClean="0"/>
              <a:t>Section title/quote</a:t>
            </a:r>
            <a:endParaRPr lang="en-GB" dirty="0"/>
          </a:p>
        </p:txBody>
      </p:sp>
    </p:spTree>
    <p:extLst>
      <p:ext uri="{BB962C8B-B14F-4D97-AF65-F5344CB8AC3E}">
        <p14:creationId xmlns:p14="http://schemas.microsoft.com/office/powerpoint/2010/main" val="19783345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a:t>
            </a:r>
            <a:r>
              <a:rPr lang="en-US" sz="1400" baseline="0" dirty="0" smtClean="0"/>
              <a:t>    www.hin-southlondon.org</a:t>
            </a:r>
            <a:endParaRPr lang="en-GB" sz="1400" dirty="0"/>
          </a:p>
        </p:txBody>
      </p:sp>
      <p:grpSp>
        <p:nvGrpSpPr>
          <p:cNvPr id="15" name="Group 14"/>
          <p:cNvGrpSpPr/>
          <p:nvPr userDrawn="1"/>
        </p:nvGrpSpPr>
        <p:grpSpPr>
          <a:xfrm>
            <a:off x="1690265" y="169414"/>
            <a:ext cx="5787887" cy="5787887"/>
            <a:chOff x="-2446668" y="-1193545"/>
            <a:chExt cx="9289032" cy="9289032"/>
          </a:xfrm>
        </p:grpSpPr>
        <p:sp>
          <p:nvSpPr>
            <p:cNvPr id="16" name="Oval 15"/>
            <p:cNvSpPr/>
            <p:nvPr/>
          </p:nvSpPr>
          <p:spPr>
            <a:xfrm>
              <a:off x="-2446668" y="-1193545"/>
              <a:ext cx="9289032" cy="9289032"/>
            </a:xfrm>
            <a:prstGeom prst="ellipse">
              <a:avLst/>
            </a:prstGeom>
            <a:gradFill flip="none" rotWithShape="1">
              <a:gsLst>
                <a:gs pos="100000">
                  <a:srgbClr val="00A0DB">
                    <a:alpha val="29000"/>
                  </a:srgbClr>
                </a:gs>
                <a:gs pos="0">
                  <a:srgbClr val="492F92">
                    <a:alpha val="61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2158636" y="-905513"/>
              <a:ext cx="8712968" cy="8712968"/>
            </a:xfrm>
            <a:prstGeom prst="ellipse">
              <a:avLst/>
            </a:prstGeom>
            <a:gradFill flip="none" rotWithShape="1">
              <a:gsLst>
                <a:gs pos="100000">
                  <a:srgbClr val="00A0DB"/>
                </a:gs>
                <a:gs pos="0">
                  <a:srgbClr val="492F9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 Placeholder 15"/>
          <p:cNvSpPr>
            <a:spLocks noGrp="1"/>
          </p:cNvSpPr>
          <p:nvPr>
            <p:ph type="body" sz="quarter" idx="10" hasCustomPrompt="1"/>
          </p:nvPr>
        </p:nvSpPr>
        <p:spPr>
          <a:xfrm>
            <a:off x="2856018" y="2780928"/>
            <a:ext cx="3456384" cy="792088"/>
          </a:xfrm>
        </p:spPr>
        <p:txBody>
          <a:bodyPr/>
          <a:lstStyle>
            <a:lvl1pPr marL="0" indent="0" algn="ctr">
              <a:buNone/>
              <a:defRPr sz="2800" baseline="0">
                <a:solidFill>
                  <a:schemeClr val="bg1"/>
                </a:solidFill>
                <a:latin typeface="+mj-lt"/>
              </a:defRPr>
            </a:lvl1pPr>
          </a:lstStyle>
          <a:p>
            <a:pPr lvl="0"/>
            <a:r>
              <a:rPr lang="en-GB" dirty="0" smtClean="0"/>
              <a:t>Section title/quote</a:t>
            </a:r>
            <a:endParaRPr lang="en-GB" dirty="0"/>
          </a:p>
        </p:txBody>
      </p:sp>
    </p:spTree>
    <p:extLst>
      <p:ext uri="{BB962C8B-B14F-4D97-AF65-F5344CB8AC3E}">
        <p14:creationId xmlns:p14="http://schemas.microsoft.com/office/powerpoint/2010/main" val="2890615358"/>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www.hin-southlondon.org</a:t>
            </a:r>
            <a:endParaRPr lang="en-GB" sz="1400" dirty="0"/>
          </a:p>
        </p:txBody>
      </p:sp>
      <p:grpSp>
        <p:nvGrpSpPr>
          <p:cNvPr id="7" name="Group 6"/>
          <p:cNvGrpSpPr/>
          <p:nvPr userDrawn="1"/>
        </p:nvGrpSpPr>
        <p:grpSpPr>
          <a:xfrm>
            <a:off x="1665289" y="169414"/>
            <a:ext cx="5837841" cy="5837841"/>
            <a:chOff x="-2446668" y="-1193545"/>
            <a:chExt cx="9289032" cy="9289032"/>
          </a:xfrm>
        </p:grpSpPr>
        <p:sp>
          <p:nvSpPr>
            <p:cNvPr id="10" name="Oval 9"/>
            <p:cNvSpPr/>
            <p:nvPr/>
          </p:nvSpPr>
          <p:spPr>
            <a:xfrm>
              <a:off x="-2446668" y="-1193545"/>
              <a:ext cx="9289032" cy="9289032"/>
            </a:xfrm>
            <a:prstGeom prst="ellipse">
              <a:avLst/>
            </a:prstGeom>
            <a:gradFill flip="none" rotWithShape="1">
              <a:gsLst>
                <a:gs pos="100000">
                  <a:srgbClr val="00A0DB">
                    <a:alpha val="59000"/>
                  </a:srgbClr>
                </a:gs>
                <a:gs pos="0">
                  <a:srgbClr val="009F92">
                    <a:alpha val="62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Oval 10"/>
            <p:cNvSpPr/>
            <p:nvPr/>
          </p:nvSpPr>
          <p:spPr>
            <a:xfrm>
              <a:off x="-2158636" y="-905513"/>
              <a:ext cx="8712968" cy="8712968"/>
            </a:xfrm>
            <a:prstGeom prst="ellipse">
              <a:avLst/>
            </a:prstGeom>
            <a:gradFill flip="none" rotWithShape="1">
              <a:gsLst>
                <a:gs pos="100000">
                  <a:srgbClr val="00A0DB"/>
                </a:gs>
                <a:gs pos="0">
                  <a:srgbClr val="009F9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2" name="Text Placeholder 15"/>
          <p:cNvSpPr>
            <a:spLocks noGrp="1"/>
          </p:cNvSpPr>
          <p:nvPr>
            <p:ph type="body" sz="quarter" idx="10" hasCustomPrompt="1"/>
          </p:nvPr>
        </p:nvSpPr>
        <p:spPr>
          <a:xfrm>
            <a:off x="2856018" y="2780928"/>
            <a:ext cx="3456384" cy="792088"/>
          </a:xfrm>
        </p:spPr>
        <p:txBody>
          <a:bodyPr/>
          <a:lstStyle>
            <a:lvl1pPr marL="0" indent="0" algn="ctr">
              <a:buNone/>
              <a:defRPr sz="2800" baseline="0">
                <a:solidFill>
                  <a:schemeClr val="bg1"/>
                </a:solidFill>
                <a:latin typeface="+mj-lt"/>
              </a:defRPr>
            </a:lvl1pPr>
          </a:lstStyle>
          <a:p>
            <a:pPr lvl="0"/>
            <a:r>
              <a:rPr lang="en-GB" dirty="0" smtClean="0"/>
              <a:t>Section title/quote</a:t>
            </a:r>
            <a:endParaRPr lang="en-GB" dirty="0"/>
          </a:p>
        </p:txBody>
      </p:sp>
    </p:spTree>
    <p:extLst>
      <p:ext uri="{BB962C8B-B14F-4D97-AF65-F5344CB8AC3E}">
        <p14:creationId xmlns:p14="http://schemas.microsoft.com/office/powerpoint/2010/main" val="219407104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8"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www.hin-southlondon.org</a:t>
            </a:r>
            <a:endParaRPr lang="en-GB" sz="1400" dirty="0"/>
          </a:p>
        </p:txBody>
      </p:sp>
      <p:grpSp>
        <p:nvGrpSpPr>
          <p:cNvPr id="15" name="Group 14"/>
          <p:cNvGrpSpPr/>
          <p:nvPr userDrawn="1"/>
        </p:nvGrpSpPr>
        <p:grpSpPr>
          <a:xfrm>
            <a:off x="1690265" y="169414"/>
            <a:ext cx="5787887" cy="5787887"/>
            <a:chOff x="-2446668" y="-1193545"/>
            <a:chExt cx="9289032" cy="9289032"/>
          </a:xfrm>
        </p:grpSpPr>
        <p:sp>
          <p:nvSpPr>
            <p:cNvPr id="16" name="Oval 15"/>
            <p:cNvSpPr/>
            <p:nvPr/>
          </p:nvSpPr>
          <p:spPr>
            <a:xfrm>
              <a:off x="-2446668" y="-1193545"/>
              <a:ext cx="9289032" cy="9289032"/>
            </a:xfrm>
            <a:prstGeom prst="ellipse">
              <a:avLst/>
            </a:prstGeom>
            <a:gradFill flip="none" rotWithShape="1">
              <a:gsLst>
                <a:gs pos="100000">
                  <a:srgbClr val="00A0DB">
                    <a:alpha val="29000"/>
                  </a:srgbClr>
                </a:gs>
                <a:gs pos="0">
                  <a:srgbClr val="492F92">
                    <a:alpha val="61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p:cNvSpPr/>
            <p:nvPr/>
          </p:nvSpPr>
          <p:spPr>
            <a:xfrm>
              <a:off x="-2158636" y="-905513"/>
              <a:ext cx="8712968" cy="8712968"/>
            </a:xfrm>
            <a:prstGeom prst="ellipse">
              <a:avLst/>
            </a:prstGeom>
            <a:gradFill flip="none" rotWithShape="1">
              <a:gsLst>
                <a:gs pos="100000">
                  <a:srgbClr val="00A0DB"/>
                </a:gs>
                <a:gs pos="0">
                  <a:srgbClr val="492F9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0" name="Text Placeholder 15"/>
          <p:cNvSpPr>
            <a:spLocks noGrp="1"/>
          </p:cNvSpPr>
          <p:nvPr>
            <p:ph type="body" sz="quarter" idx="10" hasCustomPrompt="1"/>
          </p:nvPr>
        </p:nvSpPr>
        <p:spPr>
          <a:xfrm>
            <a:off x="2856018" y="2780928"/>
            <a:ext cx="3456384" cy="792088"/>
          </a:xfrm>
        </p:spPr>
        <p:txBody>
          <a:bodyPr/>
          <a:lstStyle>
            <a:lvl1pPr marL="0" indent="0" algn="ctr">
              <a:buNone/>
              <a:defRPr sz="2800" baseline="0">
                <a:solidFill>
                  <a:schemeClr val="bg1"/>
                </a:solidFill>
                <a:latin typeface="+mj-lt"/>
              </a:defRPr>
            </a:lvl1pPr>
          </a:lstStyle>
          <a:p>
            <a:pPr lvl="0"/>
            <a:r>
              <a:rPr lang="en-GB" dirty="0" smtClean="0"/>
              <a:t>Section title/quote</a:t>
            </a:r>
            <a:endParaRPr lang="en-GB" dirty="0"/>
          </a:p>
        </p:txBody>
      </p:sp>
    </p:spTree>
    <p:extLst>
      <p:ext uri="{BB962C8B-B14F-4D97-AF65-F5344CB8AC3E}">
        <p14:creationId xmlns:p14="http://schemas.microsoft.com/office/powerpoint/2010/main" val="2014386946"/>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B0C61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1027"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solidFill>
                  <a:prstClr val="white"/>
                </a:solidFill>
              </a:rPr>
              <a:t>@</a:t>
            </a:r>
            <a:r>
              <a:rPr lang="en-US" sz="1400" dirty="0" err="1" smtClean="0">
                <a:solidFill>
                  <a:prstClr val="white"/>
                </a:solidFill>
              </a:rPr>
              <a:t>HINSouthLondon</a:t>
            </a:r>
            <a:r>
              <a:rPr lang="en-US" sz="1400" dirty="0" smtClean="0">
                <a:solidFill>
                  <a:prstClr val="white"/>
                </a:solidFill>
              </a:rPr>
              <a:t>		    www.hin-southlondon.org</a:t>
            </a:r>
            <a:endParaRPr lang="en-GB" sz="1400" dirty="0">
              <a:solidFill>
                <a:prstClr val="white"/>
              </a:solidFill>
            </a:endParaRPr>
          </a:p>
        </p:txBody>
      </p:sp>
      <p:sp>
        <p:nvSpPr>
          <p:cNvPr id="6" name="Text Placeholder 15"/>
          <p:cNvSpPr>
            <a:spLocks noGrp="1"/>
          </p:cNvSpPr>
          <p:nvPr>
            <p:ph type="body" sz="quarter" idx="10" hasCustomPrompt="1"/>
          </p:nvPr>
        </p:nvSpPr>
        <p:spPr>
          <a:xfrm>
            <a:off x="1907704" y="2780928"/>
            <a:ext cx="5544616" cy="1800200"/>
          </a:xfrm>
        </p:spPr>
        <p:txBody>
          <a:bodyPr/>
          <a:lstStyle>
            <a:lvl1pPr marL="0" indent="0" algn="ctr">
              <a:buNone/>
              <a:defRPr sz="2800" baseline="0">
                <a:solidFill>
                  <a:schemeClr val="bg1"/>
                </a:solidFill>
                <a:latin typeface="+mj-lt"/>
              </a:defRPr>
            </a:lvl1pPr>
          </a:lstStyle>
          <a:p>
            <a:pPr lvl="0"/>
            <a:r>
              <a:rPr lang="en-GB" dirty="0" smtClean="0"/>
              <a:t>Insert text</a:t>
            </a:r>
            <a:endParaRPr lang="en-GB" dirty="0"/>
          </a:p>
        </p:txBody>
      </p:sp>
    </p:spTree>
    <p:extLst>
      <p:ext uri="{BB962C8B-B14F-4D97-AF65-F5344CB8AC3E}">
        <p14:creationId xmlns:p14="http://schemas.microsoft.com/office/powerpoint/2010/main" val="382520677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00A0D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4"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solidFill>
                  <a:prstClr val="white"/>
                </a:solidFill>
              </a:rPr>
              <a:t>@</a:t>
            </a:r>
            <a:r>
              <a:rPr lang="en-US" sz="1400" dirty="0" err="1" smtClean="0">
                <a:solidFill>
                  <a:prstClr val="white"/>
                </a:solidFill>
              </a:rPr>
              <a:t>HINSouthLondon</a:t>
            </a:r>
            <a:r>
              <a:rPr lang="en-US" sz="1400" dirty="0" smtClean="0">
                <a:solidFill>
                  <a:prstClr val="white"/>
                </a:solidFill>
              </a:rPr>
              <a:t>		    www.hin-southlondon.org</a:t>
            </a:r>
            <a:endParaRPr lang="en-GB" sz="1400" dirty="0">
              <a:solidFill>
                <a:prstClr val="white"/>
              </a:solidFill>
            </a:endParaRPr>
          </a:p>
        </p:txBody>
      </p:sp>
      <p:sp>
        <p:nvSpPr>
          <p:cNvPr id="8" name="Text Placeholder 15"/>
          <p:cNvSpPr>
            <a:spLocks noGrp="1"/>
          </p:cNvSpPr>
          <p:nvPr>
            <p:ph type="body" sz="quarter" idx="10" hasCustomPrompt="1"/>
          </p:nvPr>
        </p:nvSpPr>
        <p:spPr>
          <a:xfrm>
            <a:off x="1907704" y="2780928"/>
            <a:ext cx="5544616" cy="1800200"/>
          </a:xfrm>
        </p:spPr>
        <p:txBody>
          <a:bodyPr/>
          <a:lstStyle>
            <a:lvl1pPr marL="0" indent="0" algn="ctr">
              <a:buNone/>
              <a:defRPr sz="2800" baseline="0">
                <a:solidFill>
                  <a:schemeClr val="bg1"/>
                </a:solidFill>
                <a:latin typeface="+mj-lt"/>
              </a:defRPr>
            </a:lvl1pPr>
          </a:lstStyle>
          <a:p>
            <a:pPr lvl="0"/>
            <a:r>
              <a:rPr lang="en-GB" dirty="0" smtClean="0"/>
              <a:t>Insert text</a:t>
            </a:r>
            <a:endParaRPr lang="en-GB" dirty="0"/>
          </a:p>
        </p:txBody>
      </p:sp>
    </p:spTree>
    <p:extLst>
      <p:ext uri="{BB962C8B-B14F-4D97-AF65-F5344CB8AC3E}">
        <p14:creationId xmlns:p14="http://schemas.microsoft.com/office/powerpoint/2010/main" val="3546987228"/>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09F9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3"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solidFill>
                  <a:prstClr val="white"/>
                </a:solidFill>
              </a:rPr>
              <a:t>@</a:t>
            </a:r>
            <a:r>
              <a:rPr lang="en-US" sz="1400" dirty="0" err="1" smtClean="0">
                <a:solidFill>
                  <a:prstClr val="white"/>
                </a:solidFill>
              </a:rPr>
              <a:t>HINSouthLondon</a:t>
            </a:r>
            <a:r>
              <a:rPr lang="en-US" sz="1400" dirty="0" smtClean="0">
                <a:solidFill>
                  <a:prstClr val="white"/>
                </a:solidFill>
              </a:rPr>
              <a:t>		    www.hin-southlondon.org</a:t>
            </a:r>
            <a:endParaRPr lang="en-GB" sz="1400" dirty="0">
              <a:solidFill>
                <a:prstClr val="white"/>
              </a:solidFill>
            </a:endParaRPr>
          </a:p>
        </p:txBody>
      </p:sp>
      <p:sp>
        <p:nvSpPr>
          <p:cNvPr id="6" name="Text Placeholder 15"/>
          <p:cNvSpPr>
            <a:spLocks noGrp="1"/>
          </p:cNvSpPr>
          <p:nvPr>
            <p:ph type="body" sz="quarter" idx="10" hasCustomPrompt="1"/>
          </p:nvPr>
        </p:nvSpPr>
        <p:spPr>
          <a:xfrm>
            <a:off x="1907704" y="2780928"/>
            <a:ext cx="5544616" cy="1800200"/>
          </a:xfrm>
        </p:spPr>
        <p:txBody>
          <a:bodyPr/>
          <a:lstStyle>
            <a:lvl1pPr marL="0" indent="0" algn="ctr">
              <a:buNone/>
              <a:defRPr sz="2800" baseline="0">
                <a:solidFill>
                  <a:schemeClr val="bg1"/>
                </a:solidFill>
                <a:latin typeface="+mj-lt"/>
              </a:defRPr>
            </a:lvl1pPr>
          </a:lstStyle>
          <a:p>
            <a:pPr lvl="0"/>
            <a:r>
              <a:rPr lang="en-GB" dirty="0" smtClean="0"/>
              <a:t>Insert text</a:t>
            </a:r>
            <a:endParaRPr lang="en-GB" dirty="0"/>
          </a:p>
        </p:txBody>
      </p:sp>
    </p:spTree>
    <p:extLst>
      <p:ext uri="{BB962C8B-B14F-4D97-AF65-F5344CB8AC3E}">
        <p14:creationId xmlns:p14="http://schemas.microsoft.com/office/powerpoint/2010/main" val="2565941099"/>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19B6C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3"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solidFill>
                  <a:prstClr val="white"/>
                </a:solidFill>
              </a:rPr>
              <a:t>@</a:t>
            </a:r>
            <a:r>
              <a:rPr lang="en-US" sz="1400" dirty="0" err="1" smtClean="0">
                <a:solidFill>
                  <a:prstClr val="white"/>
                </a:solidFill>
              </a:rPr>
              <a:t>HINSouthLondon</a:t>
            </a:r>
            <a:r>
              <a:rPr lang="en-US" sz="1400" dirty="0" smtClean="0">
                <a:solidFill>
                  <a:prstClr val="white"/>
                </a:solidFill>
              </a:rPr>
              <a:t>		    www.hin-southlondon.org</a:t>
            </a:r>
            <a:endParaRPr lang="en-GB" sz="1400" dirty="0">
              <a:solidFill>
                <a:prstClr val="white"/>
              </a:solidFill>
            </a:endParaRPr>
          </a:p>
        </p:txBody>
      </p:sp>
      <p:sp>
        <p:nvSpPr>
          <p:cNvPr id="6" name="Text Placeholder 15"/>
          <p:cNvSpPr>
            <a:spLocks noGrp="1"/>
          </p:cNvSpPr>
          <p:nvPr>
            <p:ph type="body" sz="quarter" idx="10" hasCustomPrompt="1"/>
          </p:nvPr>
        </p:nvSpPr>
        <p:spPr>
          <a:xfrm>
            <a:off x="1907704" y="2780928"/>
            <a:ext cx="5544616" cy="1800200"/>
          </a:xfrm>
        </p:spPr>
        <p:txBody>
          <a:bodyPr/>
          <a:lstStyle>
            <a:lvl1pPr marL="0" indent="0" algn="ctr">
              <a:buNone/>
              <a:defRPr sz="2800" baseline="0">
                <a:solidFill>
                  <a:schemeClr val="bg1"/>
                </a:solidFill>
                <a:latin typeface="+mj-lt"/>
              </a:defRPr>
            </a:lvl1pPr>
          </a:lstStyle>
          <a:p>
            <a:pPr lvl="0"/>
            <a:r>
              <a:rPr lang="en-GB" dirty="0" smtClean="0"/>
              <a:t>Insert text</a:t>
            </a:r>
            <a:endParaRPr lang="en-GB" dirty="0"/>
          </a:p>
        </p:txBody>
      </p:sp>
    </p:spTree>
    <p:extLst>
      <p:ext uri="{BB962C8B-B14F-4D97-AF65-F5344CB8AC3E}">
        <p14:creationId xmlns:p14="http://schemas.microsoft.com/office/powerpoint/2010/main" val="3435488336"/>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8C75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3"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solidFill>
                  <a:prstClr val="white"/>
                </a:solidFill>
              </a:rPr>
              <a:t>@</a:t>
            </a:r>
            <a:r>
              <a:rPr lang="en-US" sz="1400" dirty="0" err="1" smtClean="0">
                <a:solidFill>
                  <a:prstClr val="white"/>
                </a:solidFill>
              </a:rPr>
              <a:t>HINSouthLondon</a:t>
            </a:r>
            <a:r>
              <a:rPr lang="en-US" sz="1400" dirty="0" smtClean="0">
                <a:solidFill>
                  <a:prstClr val="white"/>
                </a:solidFill>
              </a:rPr>
              <a:t>		    www.hin-southlondon.org</a:t>
            </a:r>
            <a:endParaRPr lang="en-GB" sz="1400" dirty="0">
              <a:solidFill>
                <a:prstClr val="white"/>
              </a:solidFill>
            </a:endParaRPr>
          </a:p>
        </p:txBody>
      </p:sp>
      <p:sp>
        <p:nvSpPr>
          <p:cNvPr id="6" name="Text Placeholder 15"/>
          <p:cNvSpPr>
            <a:spLocks noGrp="1"/>
          </p:cNvSpPr>
          <p:nvPr>
            <p:ph type="body" sz="quarter" idx="10" hasCustomPrompt="1"/>
          </p:nvPr>
        </p:nvSpPr>
        <p:spPr>
          <a:xfrm>
            <a:off x="1907704" y="2780928"/>
            <a:ext cx="5544616" cy="1800200"/>
          </a:xfrm>
        </p:spPr>
        <p:txBody>
          <a:bodyPr/>
          <a:lstStyle>
            <a:lvl1pPr marL="0" indent="0" algn="ctr">
              <a:buNone/>
              <a:defRPr sz="2800" baseline="0">
                <a:solidFill>
                  <a:schemeClr val="bg1"/>
                </a:solidFill>
                <a:latin typeface="+mj-lt"/>
              </a:defRPr>
            </a:lvl1pPr>
          </a:lstStyle>
          <a:p>
            <a:pPr lvl="0"/>
            <a:r>
              <a:rPr lang="en-GB" dirty="0" smtClean="0"/>
              <a:t>Insert text</a:t>
            </a:r>
            <a:endParaRPr lang="en-GB" dirty="0"/>
          </a:p>
        </p:txBody>
      </p:sp>
    </p:spTree>
    <p:extLst>
      <p:ext uri="{BB962C8B-B14F-4D97-AF65-F5344CB8AC3E}">
        <p14:creationId xmlns:p14="http://schemas.microsoft.com/office/powerpoint/2010/main" val="2249167355"/>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rgbClr val="492F9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pic>
        <p:nvPicPr>
          <p:cNvPr id="3" name="Picture 3" descr="C:\Users\conor.fisk\Dropbox (HIN)\HIN - Communications\Communications\Branding\Logos - including partners\HIN Logo\HIN_logo_white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66042"/>
            <a:ext cx="1474844" cy="43853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solidFill>
                  <a:prstClr val="white"/>
                </a:solidFill>
              </a:rPr>
              <a:t>@</a:t>
            </a:r>
            <a:r>
              <a:rPr lang="en-US" sz="1400" dirty="0" err="1" smtClean="0">
                <a:solidFill>
                  <a:prstClr val="white"/>
                </a:solidFill>
              </a:rPr>
              <a:t>HINSouthLondon</a:t>
            </a:r>
            <a:r>
              <a:rPr lang="en-US" sz="1400" dirty="0" smtClean="0">
                <a:solidFill>
                  <a:prstClr val="white"/>
                </a:solidFill>
              </a:rPr>
              <a:t>		    www.hin-southlondon.org</a:t>
            </a:r>
            <a:endParaRPr lang="en-GB" sz="1400" dirty="0">
              <a:solidFill>
                <a:prstClr val="white"/>
              </a:solidFill>
            </a:endParaRPr>
          </a:p>
        </p:txBody>
      </p:sp>
      <p:sp>
        <p:nvSpPr>
          <p:cNvPr id="6" name="Text Placeholder 15"/>
          <p:cNvSpPr>
            <a:spLocks noGrp="1"/>
          </p:cNvSpPr>
          <p:nvPr>
            <p:ph type="body" sz="quarter" idx="10" hasCustomPrompt="1"/>
          </p:nvPr>
        </p:nvSpPr>
        <p:spPr>
          <a:xfrm>
            <a:off x="1907704" y="2780928"/>
            <a:ext cx="5544616" cy="1800200"/>
          </a:xfrm>
        </p:spPr>
        <p:txBody>
          <a:bodyPr/>
          <a:lstStyle>
            <a:lvl1pPr marL="0" indent="0" algn="ctr">
              <a:buNone/>
              <a:defRPr sz="2800" baseline="0">
                <a:solidFill>
                  <a:schemeClr val="bg1"/>
                </a:solidFill>
                <a:latin typeface="+mj-lt"/>
              </a:defRPr>
            </a:lvl1pPr>
          </a:lstStyle>
          <a:p>
            <a:pPr lvl="0"/>
            <a:r>
              <a:rPr lang="en-GB" dirty="0" smtClean="0"/>
              <a:t>Insert text</a:t>
            </a:r>
            <a:endParaRPr lang="en-GB" dirty="0"/>
          </a:p>
        </p:txBody>
      </p:sp>
    </p:spTree>
    <p:extLst>
      <p:ext uri="{BB962C8B-B14F-4D97-AF65-F5344CB8AC3E}">
        <p14:creationId xmlns:p14="http://schemas.microsoft.com/office/powerpoint/2010/main" val="2060379522"/>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00A0DB"/>
              </a:buClr>
              <a:defRPr sz="2400"/>
            </a:lvl1pPr>
            <a:lvl2pPr>
              <a:buClr>
                <a:srgbClr val="00A0DB"/>
              </a:buClr>
              <a:defRPr sz="2000"/>
            </a:lvl2pPr>
            <a:lvl3pPr>
              <a:buClr>
                <a:srgbClr val="00A0DB"/>
              </a:buClr>
              <a:defRPr sz="1800"/>
            </a:lvl3pPr>
            <a:lvl4pPr>
              <a:buClr>
                <a:srgbClr val="00A0DB"/>
              </a:buClr>
              <a:defRPr sz="1600"/>
            </a:lvl4pPr>
            <a:lvl5pPr>
              <a:buClr>
                <a:srgbClr val="00A0DB"/>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Clr>
                <a:srgbClr val="00A0DB"/>
              </a:buClr>
              <a:defRPr sz="2400"/>
            </a:lvl1pPr>
            <a:lvl2pPr>
              <a:buClr>
                <a:srgbClr val="00A0DB"/>
              </a:buClr>
              <a:defRPr sz="2000"/>
            </a:lvl2pPr>
            <a:lvl3pPr>
              <a:buClr>
                <a:srgbClr val="00A0DB"/>
              </a:buClr>
              <a:defRPr sz="1800"/>
            </a:lvl3pPr>
            <a:lvl4pPr>
              <a:buClr>
                <a:srgbClr val="00A0DB"/>
              </a:buClr>
              <a:defRPr sz="1600"/>
            </a:lvl4pPr>
            <a:lvl5pPr>
              <a:buClr>
                <a:srgbClr val="00A0DB"/>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0"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www.hin-southlondon.org</a:t>
            </a:r>
            <a:endParaRPr lang="en-GB" sz="1400" dirty="0"/>
          </a:p>
        </p:txBody>
      </p:sp>
    </p:spTree>
    <p:extLst>
      <p:ext uri="{BB962C8B-B14F-4D97-AF65-F5344CB8AC3E}">
        <p14:creationId xmlns:p14="http://schemas.microsoft.com/office/powerpoint/2010/main" val="2752951934"/>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pic>
        <p:nvPicPr>
          <p:cNvPr id="6" name="Picture 2" descr="C:\Users\conor.fisk\Dropbox (HIN)\HIN - Communications\Communications\Branding\Logo\Full colour + blue logos\HIN Logo Large 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6217672"/>
            <a:ext cx="1472016" cy="53527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userDrawn="1"/>
        </p:nvSpPr>
        <p:spPr>
          <a:xfrm>
            <a:off x="469410" y="6237312"/>
            <a:ext cx="8229600" cy="4994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pPr algn="l"/>
            <a:r>
              <a:rPr lang="en-US" sz="1400" dirty="0" smtClean="0"/>
              <a:t>@</a:t>
            </a:r>
            <a:r>
              <a:rPr lang="en-US" sz="1400" dirty="0" err="1" smtClean="0"/>
              <a:t>HINSouthLondon</a:t>
            </a:r>
            <a:r>
              <a:rPr lang="en-US" sz="1400" dirty="0" smtClean="0"/>
              <a:t>		    www.hin-southlondon.org</a:t>
            </a:r>
            <a:endParaRPr lang="en-GB" sz="1400" dirty="0"/>
          </a:p>
        </p:txBody>
      </p:sp>
    </p:spTree>
    <p:extLst>
      <p:ext uri="{BB962C8B-B14F-4D97-AF65-F5344CB8AC3E}">
        <p14:creationId xmlns:p14="http://schemas.microsoft.com/office/powerpoint/2010/main" val="25886593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slideLayout" Target="../slideLayouts/slideLayout202.xml"/><Relationship Id="rId18" Type="http://schemas.openxmlformats.org/officeDocument/2006/relationships/slideLayout" Target="../slideLayouts/slideLayout207.xml"/><Relationship Id="rId3" Type="http://schemas.openxmlformats.org/officeDocument/2006/relationships/slideLayout" Target="../slideLayouts/slideLayout192.xml"/><Relationship Id="rId21" Type="http://schemas.openxmlformats.org/officeDocument/2006/relationships/theme" Target="../theme/theme10.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17" Type="http://schemas.openxmlformats.org/officeDocument/2006/relationships/slideLayout" Target="../slideLayouts/slideLayout206.xml"/><Relationship Id="rId2" Type="http://schemas.openxmlformats.org/officeDocument/2006/relationships/slideLayout" Target="../slideLayouts/slideLayout191.xml"/><Relationship Id="rId16" Type="http://schemas.openxmlformats.org/officeDocument/2006/relationships/slideLayout" Target="../slideLayouts/slideLayout205.xml"/><Relationship Id="rId20" Type="http://schemas.openxmlformats.org/officeDocument/2006/relationships/slideLayout" Target="../slideLayouts/slideLayout209.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5" Type="http://schemas.openxmlformats.org/officeDocument/2006/relationships/slideLayout" Target="../slideLayouts/slideLayout204.xml"/><Relationship Id="rId10" Type="http://schemas.openxmlformats.org/officeDocument/2006/relationships/slideLayout" Target="../slideLayouts/slideLayout199.xml"/><Relationship Id="rId19" Type="http://schemas.openxmlformats.org/officeDocument/2006/relationships/slideLayout" Target="../slideLayouts/slideLayout208.xml"/><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21" Type="http://schemas.openxmlformats.org/officeDocument/2006/relationships/theme" Target="../theme/theme4.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slideLayout" Target="../slideLayouts/slideLayout100.xml"/><Relationship Id="rId3" Type="http://schemas.openxmlformats.org/officeDocument/2006/relationships/slideLayout" Target="../slideLayouts/slideLayout85.xml"/><Relationship Id="rId21" Type="http://schemas.openxmlformats.org/officeDocument/2006/relationships/slideLayout" Target="../slideLayouts/slideLayout103.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slideLayout" Target="../slideLayouts/slideLayout102.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19" Type="http://schemas.openxmlformats.org/officeDocument/2006/relationships/slideLayout" Target="../slideLayouts/slideLayout101.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3" Type="http://schemas.openxmlformats.org/officeDocument/2006/relationships/slideLayout" Target="../slideLayouts/slideLayout106.xml"/><Relationship Id="rId21" Type="http://schemas.openxmlformats.org/officeDocument/2006/relationships/slideLayout" Target="../slideLayouts/slideLayout124.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slideLayout" Target="../slideLayouts/slideLayout123.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23" Type="http://schemas.openxmlformats.org/officeDocument/2006/relationships/theme" Target="../theme/theme6.xml"/><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slideLayout" Target="../slideLayouts/slideLayout12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18" Type="http://schemas.openxmlformats.org/officeDocument/2006/relationships/slideLayout" Target="../slideLayouts/slideLayout143.xml"/><Relationship Id="rId3" Type="http://schemas.openxmlformats.org/officeDocument/2006/relationships/slideLayout" Target="../slideLayouts/slideLayout128.xml"/><Relationship Id="rId21" Type="http://schemas.openxmlformats.org/officeDocument/2006/relationships/slideLayout" Target="../slideLayouts/slideLayout146.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17" Type="http://schemas.openxmlformats.org/officeDocument/2006/relationships/slideLayout" Target="../slideLayouts/slideLayout142.xml"/><Relationship Id="rId2" Type="http://schemas.openxmlformats.org/officeDocument/2006/relationships/slideLayout" Target="../slideLayouts/slideLayout127.xml"/><Relationship Id="rId16" Type="http://schemas.openxmlformats.org/officeDocument/2006/relationships/slideLayout" Target="../slideLayouts/slideLayout141.xml"/><Relationship Id="rId20" Type="http://schemas.openxmlformats.org/officeDocument/2006/relationships/slideLayout" Target="../slideLayouts/slideLayout145.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5" Type="http://schemas.openxmlformats.org/officeDocument/2006/relationships/slideLayout" Target="../slideLayouts/slideLayout140.xml"/><Relationship Id="rId10" Type="http://schemas.openxmlformats.org/officeDocument/2006/relationships/slideLayout" Target="../slideLayouts/slideLayout135.xml"/><Relationship Id="rId19" Type="http://schemas.openxmlformats.org/officeDocument/2006/relationships/slideLayout" Target="../slideLayouts/slideLayout144.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 Id="rId2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18" Type="http://schemas.openxmlformats.org/officeDocument/2006/relationships/slideLayout" Target="../slideLayouts/slideLayout164.xml"/><Relationship Id="rId3" Type="http://schemas.openxmlformats.org/officeDocument/2006/relationships/slideLayout" Target="../slideLayouts/slideLayout149.xml"/><Relationship Id="rId21" Type="http://schemas.openxmlformats.org/officeDocument/2006/relationships/slideLayout" Target="../slideLayouts/slideLayout167.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17" Type="http://schemas.openxmlformats.org/officeDocument/2006/relationships/slideLayout" Target="../slideLayouts/slideLayout163.xml"/><Relationship Id="rId2" Type="http://schemas.openxmlformats.org/officeDocument/2006/relationships/slideLayout" Target="../slideLayouts/slideLayout148.xml"/><Relationship Id="rId16" Type="http://schemas.openxmlformats.org/officeDocument/2006/relationships/slideLayout" Target="../slideLayouts/slideLayout162.xml"/><Relationship Id="rId20" Type="http://schemas.openxmlformats.org/officeDocument/2006/relationships/slideLayout" Target="../slideLayouts/slideLayout166.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5" Type="http://schemas.openxmlformats.org/officeDocument/2006/relationships/slideLayout" Target="../slideLayouts/slideLayout161.xml"/><Relationship Id="rId10" Type="http://schemas.openxmlformats.org/officeDocument/2006/relationships/slideLayout" Target="../slideLayouts/slideLayout156.xml"/><Relationship Id="rId19" Type="http://schemas.openxmlformats.org/officeDocument/2006/relationships/slideLayout" Target="../slideLayouts/slideLayout165.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 Id="rId2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slideLayout" Target="../slideLayouts/slideLayout180.xml"/><Relationship Id="rId18" Type="http://schemas.openxmlformats.org/officeDocument/2006/relationships/slideLayout" Target="../slideLayouts/slideLayout185.xml"/><Relationship Id="rId3" Type="http://schemas.openxmlformats.org/officeDocument/2006/relationships/slideLayout" Target="../slideLayouts/slideLayout170.xml"/><Relationship Id="rId21" Type="http://schemas.openxmlformats.org/officeDocument/2006/relationships/slideLayout" Target="../slideLayouts/slideLayout188.xml"/><Relationship Id="rId7" Type="http://schemas.openxmlformats.org/officeDocument/2006/relationships/slideLayout" Target="../slideLayouts/slideLayout174.xml"/><Relationship Id="rId12" Type="http://schemas.openxmlformats.org/officeDocument/2006/relationships/slideLayout" Target="../slideLayouts/slideLayout179.xml"/><Relationship Id="rId17" Type="http://schemas.openxmlformats.org/officeDocument/2006/relationships/slideLayout" Target="../slideLayouts/slideLayout184.xml"/><Relationship Id="rId2" Type="http://schemas.openxmlformats.org/officeDocument/2006/relationships/slideLayout" Target="../slideLayouts/slideLayout169.xml"/><Relationship Id="rId16" Type="http://schemas.openxmlformats.org/officeDocument/2006/relationships/slideLayout" Target="../slideLayouts/slideLayout183.xml"/><Relationship Id="rId20" Type="http://schemas.openxmlformats.org/officeDocument/2006/relationships/slideLayout" Target="../slideLayouts/slideLayout187.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5" Type="http://schemas.openxmlformats.org/officeDocument/2006/relationships/slideLayout" Target="../slideLayouts/slideLayout182.xml"/><Relationship Id="rId23" Type="http://schemas.openxmlformats.org/officeDocument/2006/relationships/theme" Target="../theme/theme9.xml"/><Relationship Id="rId10" Type="http://schemas.openxmlformats.org/officeDocument/2006/relationships/slideLayout" Target="../slideLayouts/slideLayout177.xml"/><Relationship Id="rId19" Type="http://schemas.openxmlformats.org/officeDocument/2006/relationships/slideLayout" Target="../slideLayouts/slideLayout186.xml"/><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slideLayout" Target="../slideLayouts/slideLayout181.xml"/><Relationship Id="rId22" Type="http://schemas.openxmlformats.org/officeDocument/2006/relationships/slideLayout" Target="../slideLayouts/slideLayout1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09DEF6-AB5D-4113-B00D-77FBEC924E9F}" type="datetimeFigureOut">
              <a:rPr lang="en-GB" smtClean="0"/>
              <a:t>22/06/2018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54ADC-AE23-489F-9042-330453B9CF33}" type="slidenum">
              <a:rPr lang="en-GB" smtClean="0"/>
              <a:t>‹#›</a:t>
            </a:fld>
            <a:endParaRPr lang="en-GB"/>
          </a:p>
        </p:txBody>
      </p:sp>
    </p:spTree>
    <p:extLst>
      <p:ext uri="{BB962C8B-B14F-4D97-AF65-F5344CB8AC3E}">
        <p14:creationId xmlns:p14="http://schemas.microsoft.com/office/powerpoint/2010/main" val="2085225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7" r:id="rId5"/>
    <p:sldLayoutId id="2147483670" r:id="rId6"/>
    <p:sldLayoutId id="2147483669" r:id="rId7"/>
    <p:sldLayoutId id="2147483666" r:id="rId8"/>
    <p:sldLayoutId id="2147483668" r:id="rId9"/>
    <p:sldLayoutId id="2147483660" r:id="rId10"/>
    <p:sldLayoutId id="2147483661" r:id="rId11"/>
    <p:sldLayoutId id="2147483662" r:id="rId12"/>
    <p:sldLayoutId id="2147483663" r:id="rId13"/>
    <p:sldLayoutId id="2147483664" r:id="rId14"/>
    <p:sldLayoutId id="2147483665" r:id="rId15"/>
    <p:sldLayoutId id="2147483653" r:id="rId16"/>
    <p:sldLayoutId id="2147483654" r:id="rId17"/>
    <p:sldLayoutId id="2147483655" r:id="rId18"/>
    <p:sldLayoutId id="2147483656" r:id="rId19"/>
    <p:sldLayoutId id="2147483657" r:id="rId20"/>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2B434E"/>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B434E"/>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B434E"/>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B434E"/>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2B434E"/>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905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a:t>
            </a:r>
          </a:p>
        </p:txBody>
      </p:sp>
      <p:sp>
        <p:nvSpPr>
          <p:cNvPr id="1027" name="Rectangle 3"/>
          <p:cNvSpPr>
            <a:spLocks noGrp="1" noChangeArrowheads="1"/>
          </p:cNvSpPr>
          <p:nvPr>
            <p:ph type="body" idx="1"/>
          </p:nvPr>
        </p:nvSpPr>
        <p:spPr bwMode="auto">
          <a:xfrm>
            <a:off x="323850" y="1493881"/>
            <a:ext cx="8229600" cy="355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a:t>
            </a:r>
          </a:p>
        </p:txBody>
      </p:sp>
    </p:spTree>
    <p:extLst>
      <p:ext uri="{BB962C8B-B14F-4D97-AF65-F5344CB8AC3E}">
        <p14:creationId xmlns:p14="http://schemas.microsoft.com/office/powerpoint/2010/main" val="923133500"/>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 id="2147483865" r:id="rId17"/>
    <p:sldLayoutId id="2147483866" r:id="rId18"/>
    <p:sldLayoutId id="2147483867" r:id="rId19"/>
    <p:sldLayoutId id="2147483868" r:id="rId20"/>
  </p:sldLayoutIdLst>
  <p:hf hdr="0"/>
  <p:txStyles>
    <p:titleStyle>
      <a:lvl1pPr algn="l" rtl="0" eaLnBrk="0" fontAlgn="base" hangingPunct="0">
        <a:lnSpc>
          <a:spcPts val="4000"/>
        </a:lnSpc>
        <a:spcBef>
          <a:spcPct val="0"/>
        </a:spcBef>
        <a:spcAft>
          <a:spcPct val="0"/>
        </a:spcAft>
        <a:defRPr sz="3400">
          <a:solidFill>
            <a:srgbClr val="00A9CD"/>
          </a:solidFill>
          <a:latin typeface="+mj-lt"/>
          <a:ea typeface="ヒラギノ角ゴ Pro W3" charset="0"/>
          <a:cs typeface="+mj-cs"/>
        </a:defRPr>
      </a:lvl1pPr>
      <a:lvl2pPr algn="l" rtl="0" eaLnBrk="0" fontAlgn="base" hangingPunct="0">
        <a:lnSpc>
          <a:spcPts val="4000"/>
        </a:lnSpc>
        <a:spcBef>
          <a:spcPct val="0"/>
        </a:spcBef>
        <a:spcAft>
          <a:spcPct val="0"/>
        </a:spcAft>
        <a:defRPr sz="3400">
          <a:solidFill>
            <a:srgbClr val="00A9CD"/>
          </a:solidFill>
          <a:latin typeface="Arial" charset="0"/>
          <a:ea typeface="ヒラギノ角ゴ Pro W3" charset="0"/>
          <a:cs typeface="Arial" charset="0"/>
        </a:defRPr>
      </a:lvl2pPr>
      <a:lvl3pPr algn="l" rtl="0" eaLnBrk="0" fontAlgn="base" hangingPunct="0">
        <a:lnSpc>
          <a:spcPts val="4000"/>
        </a:lnSpc>
        <a:spcBef>
          <a:spcPct val="0"/>
        </a:spcBef>
        <a:spcAft>
          <a:spcPct val="0"/>
        </a:spcAft>
        <a:defRPr sz="3400">
          <a:solidFill>
            <a:srgbClr val="00A9CD"/>
          </a:solidFill>
          <a:latin typeface="Arial" charset="0"/>
          <a:ea typeface="ヒラギノ角ゴ Pro W3" charset="0"/>
          <a:cs typeface="Arial" charset="0"/>
        </a:defRPr>
      </a:lvl3pPr>
      <a:lvl4pPr algn="l" rtl="0" eaLnBrk="0" fontAlgn="base" hangingPunct="0">
        <a:lnSpc>
          <a:spcPts val="4000"/>
        </a:lnSpc>
        <a:spcBef>
          <a:spcPct val="0"/>
        </a:spcBef>
        <a:spcAft>
          <a:spcPct val="0"/>
        </a:spcAft>
        <a:defRPr sz="3400">
          <a:solidFill>
            <a:srgbClr val="00A9CD"/>
          </a:solidFill>
          <a:latin typeface="Arial" charset="0"/>
          <a:ea typeface="ヒラギノ角ゴ Pro W3" charset="0"/>
          <a:cs typeface="Arial" charset="0"/>
        </a:defRPr>
      </a:lvl4pPr>
      <a:lvl5pPr algn="l" rtl="0" eaLnBrk="0" fontAlgn="base" hangingPunct="0">
        <a:lnSpc>
          <a:spcPts val="4000"/>
        </a:lnSpc>
        <a:spcBef>
          <a:spcPct val="0"/>
        </a:spcBef>
        <a:spcAft>
          <a:spcPct val="0"/>
        </a:spcAft>
        <a:defRPr sz="3400">
          <a:solidFill>
            <a:srgbClr val="00A9CD"/>
          </a:solidFill>
          <a:latin typeface="Arial" charset="0"/>
          <a:ea typeface="ヒラギノ角ゴ Pro W3"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179388" indent="-179388" algn="l" rtl="0" eaLnBrk="0" fontAlgn="base" hangingPunct="0">
        <a:spcBef>
          <a:spcPct val="20000"/>
        </a:spcBef>
        <a:spcAft>
          <a:spcPct val="0"/>
        </a:spcAft>
        <a:buClr>
          <a:srgbClr val="00A9CD"/>
        </a:buClr>
        <a:buChar char="•"/>
        <a:defRPr>
          <a:solidFill>
            <a:srgbClr val="595959"/>
          </a:solidFill>
          <a:latin typeface="+mn-lt"/>
          <a:ea typeface="ヒラギノ角ゴ Pro W3" charset="0"/>
          <a:cs typeface="+mn-cs"/>
        </a:defRPr>
      </a:lvl1pPr>
      <a:lvl2pPr marL="431800" indent="-215900" algn="l" rtl="0" eaLnBrk="0" fontAlgn="base" hangingPunct="0">
        <a:spcBef>
          <a:spcPct val="20000"/>
        </a:spcBef>
        <a:spcAft>
          <a:spcPct val="0"/>
        </a:spcAft>
        <a:buClr>
          <a:srgbClr val="00A9CD"/>
        </a:buClr>
        <a:buChar char="–"/>
        <a:defRPr>
          <a:solidFill>
            <a:srgbClr val="595959"/>
          </a:solidFill>
          <a:latin typeface="+mn-lt"/>
          <a:ea typeface="Arial" charset="0"/>
          <a:cs typeface="+mn-cs"/>
        </a:defRPr>
      </a:lvl2pPr>
      <a:lvl3pPr marL="647700" indent="-179388" algn="l" rtl="0" eaLnBrk="0" fontAlgn="base" hangingPunct="0">
        <a:spcBef>
          <a:spcPct val="20000"/>
        </a:spcBef>
        <a:spcAft>
          <a:spcPct val="0"/>
        </a:spcAft>
        <a:buClr>
          <a:srgbClr val="00A9CD"/>
        </a:buClr>
        <a:buFont typeface="Lucida Grande" pitchFamily="-84" charset="0"/>
        <a:buChar char="–"/>
        <a:defRPr sz="1600">
          <a:solidFill>
            <a:srgbClr val="595959"/>
          </a:solidFill>
          <a:latin typeface="+mn-lt"/>
          <a:ea typeface="Arial" charset="0"/>
          <a:cs typeface="+mn-cs"/>
        </a:defRPr>
      </a:lvl3pPr>
      <a:lvl4pPr marL="827088" indent="-179388" algn="l" rtl="0" eaLnBrk="0" fontAlgn="base" hangingPunct="0">
        <a:spcBef>
          <a:spcPct val="20000"/>
        </a:spcBef>
        <a:spcAft>
          <a:spcPct val="0"/>
        </a:spcAft>
        <a:buClr>
          <a:srgbClr val="00A9CD"/>
        </a:buClr>
        <a:buFont typeface="Lucida Grande" pitchFamily="-84" charset="0"/>
        <a:buChar char="–"/>
        <a:defRPr sz="1600">
          <a:solidFill>
            <a:srgbClr val="595959"/>
          </a:solidFill>
          <a:latin typeface="+mn-lt"/>
          <a:ea typeface="Arial" charset="0"/>
          <a:cs typeface="+mn-cs"/>
        </a:defRPr>
      </a:lvl4pPr>
      <a:lvl5pPr marL="1006475" indent="-179388" algn="l" rtl="0" eaLnBrk="0" fontAlgn="base" hangingPunct="0">
        <a:spcBef>
          <a:spcPct val="20000"/>
        </a:spcBef>
        <a:spcAft>
          <a:spcPct val="0"/>
        </a:spcAft>
        <a:buClr>
          <a:srgbClr val="00A9CD"/>
        </a:buClr>
        <a:buFont typeface="Lucida Grande" pitchFamily="-84" charset="0"/>
        <a:buChar char="–"/>
        <a:defRPr sz="1400">
          <a:solidFill>
            <a:srgbClr val="595959"/>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09DEF6-AB5D-4113-B00D-77FBEC924E9F}" type="datetimeFigureOut">
              <a:rPr lang="en-GB" smtClean="0">
                <a:solidFill>
                  <a:srgbClr val="2B434E">
                    <a:tint val="75000"/>
                  </a:srgbClr>
                </a:solidFill>
              </a:rPr>
              <a:pPr/>
              <a:t>22/06/2018</a:t>
            </a:fld>
            <a:endParaRPr lang="en-GB">
              <a:solidFill>
                <a:srgbClr val="2B434E">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2B434E">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54ADC-AE23-489F-9042-330453B9CF33}" type="slidenum">
              <a:rPr lang="en-GB" smtClean="0">
                <a:solidFill>
                  <a:srgbClr val="2B434E">
                    <a:tint val="75000"/>
                  </a:srgbClr>
                </a:solidFill>
              </a:rPr>
              <a:pPr/>
              <a:t>‹#›</a:t>
            </a:fld>
            <a:endParaRPr lang="en-GB">
              <a:solidFill>
                <a:srgbClr val="2B434E">
                  <a:tint val="75000"/>
                </a:srgbClr>
              </a:solidFill>
            </a:endParaRPr>
          </a:p>
        </p:txBody>
      </p:sp>
    </p:spTree>
    <p:extLst>
      <p:ext uri="{BB962C8B-B14F-4D97-AF65-F5344CB8AC3E}">
        <p14:creationId xmlns:p14="http://schemas.microsoft.com/office/powerpoint/2010/main" val="279970190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2B434E"/>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B434E"/>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B434E"/>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B434E"/>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2B434E"/>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09DEF6-AB5D-4113-B00D-77FBEC924E9F}" type="datetimeFigureOut">
              <a:rPr lang="en-GB" smtClean="0">
                <a:solidFill>
                  <a:srgbClr val="2B434E">
                    <a:tint val="75000"/>
                  </a:srgbClr>
                </a:solidFill>
              </a:rPr>
              <a:pPr/>
              <a:t>22/06/2018</a:t>
            </a:fld>
            <a:endParaRPr lang="en-GB">
              <a:solidFill>
                <a:srgbClr val="2B434E">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2B434E">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54ADC-AE23-489F-9042-330453B9CF33}" type="slidenum">
              <a:rPr lang="en-GB" smtClean="0">
                <a:solidFill>
                  <a:srgbClr val="2B434E">
                    <a:tint val="75000"/>
                  </a:srgbClr>
                </a:solidFill>
              </a:rPr>
              <a:pPr/>
              <a:t>‹#›</a:t>
            </a:fld>
            <a:endParaRPr lang="en-GB">
              <a:solidFill>
                <a:srgbClr val="2B434E">
                  <a:tint val="75000"/>
                </a:srgbClr>
              </a:solidFill>
            </a:endParaRPr>
          </a:p>
        </p:txBody>
      </p:sp>
    </p:spTree>
    <p:extLst>
      <p:ext uri="{BB962C8B-B14F-4D97-AF65-F5344CB8AC3E}">
        <p14:creationId xmlns:p14="http://schemas.microsoft.com/office/powerpoint/2010/main" val="409515763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2B434E"/>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B434E"/>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B434E"/>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B434E"/>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2B434E"/>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09DEF6-AB5D-4113-B00D-77FBEC924E9F}" type="datetimeFigureOut">
              <a:rPr lang="en-GB" smtClean="0">
                <a:solidFill>
                  <a:srgbClr val="2B434E">
                    <a:tint val="75000"/>
                  </a:srgbClr>
                </a:solidFill>
              </a:rPr>
              <a:pPr/>
              <a:t>22/06/2018</a:t>
            </a:fld>
            <a:endParaRPr lang="en-GB">
              <a:solidFill>
                <a:srgbClr val="2B434E">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2B434E">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54ADC-AE23-489F-9042-330453B9CF33}" type="slidenum">
              <a:rPr lang="en-GB" smtClean="0">
                <a:solidFill>
                  <a:srgbClr val="2B434E">
                    <a:tint val="75000"/>
                  </a:srgbClr>
                </a:solidFill>
              </a:rPr>
              <a:pPr/>
              <a:t>‹#›</a:t>
            </a:fld>
            <a:endParaRPr lang="en-GB">
              <a:solidFill>
                <a:srgbClr val="2B434E">
                  <a:tint val="75000"/>
                </a:srgbClr>
              </a:solidFill>
            </a:endParaRPr>
          </a:p>
        </p:txBody>
      </p:sp>
    </p:spTree>
    <p:extLst>
      <p:ext uri="{BB962C8B-B14F-4D97-AF65-F5344CB8AC3E}">
        <p14:creationId xmlns:p14="http://schemas.microsoft.com/office/powerpoint/2010/main" val="279446996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2B434E"/>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B434E"/>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B434E"/>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B434E"/>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2B434E"/>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09DEF6-AB5D-4113-B00D-77FBEC924E9F}" type="datetimeFigureOut">
              <a:rPr lang="en-GB" smtClean="0">
                <a:solidFill>
                  <a:srgbClr val="2B434E">
                    <a:tint val="75000"/>
                  </a:srgbClr>
                </a:solidFill>
              </a:rPr>
              <a:pPr/>
              <a:t>22/06/2018</a:t>
            </a:fld>
            <a:endParaRPr lang="en-GB">
              <a:solidFill>
                <a:srgbClr val="2B434E">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2B434E">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54ADC-AE23-489F-9042-330453B9CF33}" type="slidenum">
              <a:rPr lang="en-GB" smtClean="0">
                <a:solidFill>
                  <a:srgbClr val="2B434E">
                    <a:tint val="75000"/>
                  </a:srgbClr>
                </a:solidFill>
              </a:rPr>
              <a:pPr/>
              <a:t>‹#›</a:t>
            </a:fld>
            <a:endParaRPr lang="en-GB">
              <a:solidFill>
                <a:srgbClr val="2B434E">
                  <a:tint val="75000"/>
                </a:srgbClr>
              </a:solidFill>
            </a:endParaRPr>
          </a:p>
        </p:txBody>
      </p:sp>
    </p:spTree>
    <p:extLst>
      <p:ext uri="{BB962C8B-B14F-4D97-AF65-F5344CB8AC3E}">
        <p14:creationId xmlns:p14="http://schemas.microsoft.com/office/powerpoint/2010/main" val="163255519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2B434E"/>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B434E"/>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B434E"/>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B434E"/>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2B434E"/>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09DEF6-AB5D-4113-B00D-77FBEC924E9F}" type="datetimeFigureOut">
              <a:rPr lang="en-GB" smtClean="0">
                <a:solidFill>
                  <a:srgbClr val="2B434E">
                    <a:tint val="75000"/>
                  </a:srgbClr>
                </a:solidFill>
              </a:rPr>
              <a:pPr/>
              <a:t>22/06/2018</a:t>
            </a:fld>
            <a:endParaRPr lang="en-GB" dirty="0">
              <a:solidFill>
                <a:srgbClr val="2B434E">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2B434E">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54ADC-AE23-489F-9042-330453B9CF33}" type="slidenum">
              <a:rPr lang="en-GB" smtClean="0">
                <a:solidFill>
                  <a:srgbClr val="2B434E">
                    <a:tint val="75000"/>
                  </a:srgbClr>
                </a:solidFill>
              </a:rPr>
              <a:pPr/>
              <a:t>‹#›</a:t>
            </a:fld>
            <a:endParaRPr lang="en-GB" dirty="0">
              <a:solidFill>
                <a:srgbClr val="2B434E">
                  <a:tint val="75000"/>
                </a:srgbClr>
              </a:solidFill>
            </a:endParaRPr>
          </a:p>
        </p:txBody>
      </p:sp>
    </p:spTree>
    <p:extLst>
      <p:ext uri="{BB962C8B-B14F-4D97-AF65-F5344CB8AC3E}">
        <p14:creationId xmlns:p14="http://schemas.microsoft.com/office/powerpoint/2010/main" val="2997437401"/>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 id="2147483779" r:id="rId21"/>
    <p:sldLayoutId id="2147483780" r:id="rId22"/>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2B434E"/>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B434E"/>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B434E"/>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B434E"/>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2B434E"/>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09DEF6-AB5D-4113-B00D-77FBEC924E9F}" type="datetimeFigureOut">
              <a:rPr lang="en-GB" smtClean="0">
                <a:solidFill>
                  <a:srgbClr val="2B434E">
                    <a:tint val="75000"/>
                  </a:srgbClr>
                </a:solidFill>
              </a:rPr>
              <a:pPr/>
              <a:t>22/06/2018</a:t>
            </a:fld>
            <a:endParaRPr lang="en-GB">
              <a:solidFill>
                <a:srgbClr val="2B434E">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2B434E">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54ADC-AE23-489F-9042-330453B9CF33}" type="slidenum">
              <a:rPr lang="en-GB" smtClean="0">
                <a:solidFill>
                  <a:srgbClr val="2B434E">
                    <a:tint val="75000"/>
                  </a:srgbClr>
                </a:solidFill>
              </a:rPr>
              <a:pPr/>
              <a:t>‹#›</a:t>
            </a:fld>
            <a:endParaRPr lang="en-GB">
              <a:solidFill>
                <a:srgbClr val="2B434E">
                  <a:tint val="75000"/>
                </a:srgbClr>
              </a:solidFill>
            </a:endParaRPr>
          </a:p>
        </p:txBody>
      </p:sp>
    </p:spTree>
    <p:extLst>
      <p:ext uri="{BB962C8B-B14F-4D97-AF65-F5344CB8AC3E}">
        <p14:creationId xmlns:p14="http://schemas.microsoft.com/office/powerpoint/2010/main" val="4233459609"/>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 id="2147483801" r:id="rId20"/>
    <p:sldLayoutId id="2147483802" r:id="rId2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2B434E"/>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B434E"/>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B434E"/>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B434E"/>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2B434E"/>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09DEF6-AB5D-4113-B00D-77FBEC924E9F}" type="datetimeFigureOut">
              <a:rPr lang="en-GB" smtClean="0">
                <a:solidFill>
                  <a:srgbClr val="2B434E">
                    <a:tint val="75000"/>
                  </a:srgbClr>
                </a:solidFill>
              </a:rPr>
              <a:pPr/>
              <a:t>22/06/2018</a:t>
            </a:fld>
            <a:endParaRPr lang="en-GB">
              <a:solidFill>
                <a:srgbClr val="2B434E">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2B434E">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54ADC-AE23-489F-9042-330453B9CF33}" type="slidenum">
              <a:rPr lang="en-GB" smtClean="0">
                <a:solidFill>
                  <a:srgbClr val="2B434E">
                    <a:tint val="75000"/>
                  </a:srgbClr>
                </a:solidFill>
              </a:rPr>
              <a:pPr/>
              <a:t>‹#›</a:t>
            </a:fld>
            <a:endParaRPr lang="en-GB">
              <a:solidFill>
                <a:srgbClr val="2B434E">
                  <a:tint val="75000"/>
                </a:srgbClr>
              </a:solidFill>
            </a:endParaRPr>
          </a:p>
        </p:txBody>
      </p:sp>
    </p:spTree>
    <p:extLst>
      <p:ext uri="{BB962C8B-B14F-4D97-AF65-F5344CB8AC3E}">
        <p14:creationId xmlns:p14="http://schemas.microsoft.com/office/powerpoint/2010/main" val="243511774"/>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2B434E"/>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B434E"/>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B434E"/>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B434E"/>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2B434E"/>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09DEF6-AB5D-4113-B00D-77FBEC924E9F}" type="datetimeFigureOut">
              <a:rPr lang="en-GB" smtClean="0">
                <a:solidFill>
                  <a:srgbClr val="2B434E">
                    <a:tint val="75000"/>
                  </a:srgbClr>
                </a:solidFill>
              </a:rPr>
              <a:pPr/>
              <a:t>22/06/2018</a:t>
            </a:fld>
            <a:endParaRPr lang="en-GB" dirty="0">
              <a:solidFill>
                <a:srgbClr val="2B434E">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2B434E">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54ADC-AE23-489F-9042-330453B9CF33}" type="slidenum">
              <a:rPr lang="en-GB" smtClean="0">
                <a:solidFill>
                  <a:srgbClr val="2B434E">
                    <a:tint val="75000"/>
                  </a:srgbClr>
                </a:solidFill>
              </a:rPr>
              <a:pPr/>
              <a:t>‹#›</a:t>
            </a:fld>
            <a:endParaRPr lang="en-GB" dirty="0">
              <a:solidFill>
                <a:srgbClr val="2B434E">
                  <a:tint val="75000"/>
                </a:srgbClr>
              </a:solidFill>
            </a:endParaRPr>
          </a:p>
        </p:txBody>
      </p:sp>
    </p:spTree>
    <p:extLst>
      <p:ext uri="{BB962C8B-B14F-4D97-AF65-F5344CB8AC3E}">
        <p14:creationId xmlns:p14="http://schemas.microsoft.com/office/powerpoint/2010/main" val="1356416750"/>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 id="2147483843" r:id="rId18"/>
    <p:sldLayoutId id="2147483844" r:id="rId19"/>
    <p:sldLayoutId id="2147483845" r:id="rId20"/>
    <p:sldLayoutId id="2147483846" r:id="rId21"/>
    <p:sldLayoutId id="2147483847" r:id="rId22"/>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2B434E"/>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B434E"/>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B434E"/>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B434E"/>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2B434E"/>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microsoft.com/office/2007/relationships/hdphoto" Target="../media/hdphoto3.wdp"/><Relationship Id="rId5" Type="http://schemas.openxmlformats.org/officeDocument/2006/relationships/image" Target="../media/image20.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2.xml"/><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hyperlink" Target="https://merton.healthunlocked.com/" TargetMode="External"/><Relationship Id="rId2" Type="http://schemas.openxmlformats.org/officeDocument/2006/relationships/notesSlide" Target="../notesSlides/notesSlide21.xml"/><Relationship Id="rId1" Type="http://schemas.openxmlformats.org/officeDocument/2006/relationships/slideLayout" Target="../slideLayouts/slideLayout22.xml"/><Relationship Id="rId4" Type="http://schemas.openxmlformats.org/officeDocument/2006/relationships/hyperlink" Target="https://wandsworth.healthunlocked.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8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8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6.png"/><Relationship Id="rId7"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8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3.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27.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14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8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1.xml"/><Relationship Id="rId1" Type="http://schemas.openxmlformats.org/officeDocument/2006/relationships/slideLayout" Target="../slideLayouts/slideLayout6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6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8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4.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4.xml"/><Relationship Id="rId1" Type="http://schemas.openxmlformats.org/officeDocument/2006/relationships/slideLayout" Target="../slideLayouts/slideLayout20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4.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6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32358" y="1484511"/>
            <a:ext cx="4895826" cy="1872481"/>
          </a:xfrm>
        </p:spPr>
        <p:txBody>
          <a:bodyPr>
            <a:normAutofit/>
          </a:bodyPr>
          <a:lstStyle/>
          <a:p>
            <a:r>
              <a:rPr lang="en-GB" sz="3600" dirty="0" smtClean="0"/>
              <a:t>Social Prescribing Champions Training </a:t>
            </a:r>
            <a:endParaRPr lang="en-GB" sz="3600" dirty="0"/>
          </a:p>
        </p:txBody>
      </p:sp>
      <p:sp>
        <p:nvSpPr>
          <p:cNvPr id="3" name="Text Placeholder 2"/>
          <p:cNvSpPr>
            <a:spLocks noGrp="1"/>
          </p:cNvSpPr>
          <p:nvPr>
            <p:ph type="body" sz="quarter" idx="11"/>
          </p:nvPr>
        </p:nvSpPr>
        <p:spPr/>
        <p:txBody>
          <a:bodyPr/>
          <a:lstStyle/>
          <a:p>
            <a:r>
              <a:rPr lang="en-GB" dirty="0" smtClean="0"/>
              <a:t>Fay Sibley</a:t>
            </a:r>
            <a:endParaRPr lang="en-GB" dirty="0"/>
          </a:p>
        </p:txBody>
      </p:sp>
    </p:spTree>
    <p:extLst>
      <p:ext uri="{BB962C8B-B14F-4D97-AF65-F5344CB8AC3E}">
        <p14:creationId xmlns:p14="http://schemas.microsoft.com/office/powerpoint/2010/main" val="1909006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708920"/>
            <a:ext cx="8229600" cy="1143000"/>
          </a:xfrm>
        </p:spPr>
        <p:txBody>
          <a:bodyPr>
            <a:normAutofit fontScale="90000"/>
          </a:bodyPr>
          <a:lstStyle/>
          <a:p>
            <a:r>
              <a:rPr lang="en-GB" dirty="0" smtClean="0"/>
              <a:t>What do you understand by the term ‘Social Prescribing’?</a:t>
            </a:r>
            <a:endParaRPr lang="en-GB" dirty="0"/>
          </a:p>
        </p:txBody>
      </p:sp>
    </p:spTree>
    <p:extLst>
      <p:ext uri="{BB962C8B-B14F-4D97-AF65-F5344CB8AC3E}">
        <p14:creationId xmlns:p14="http://schemas.microsoft.com/office/powerpoint/2010/main" val="3459367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Prescribing </a:t>
            </a:r>
            <a:endParaRPr lang="en-GB" dirty="0"/>
          </a:p>
        </p:txBody>
      </p:sp>
      <p:sp>
        <p:nvSpPr>
          <p:cNvPr id="4" name="Oval 3"/>
          <p:cNvSpPr/>
          <p:nvPr/>
        </p:nvSpPr>
        <p:spPr>
          <a:xfrm>
            <a:off x="519630" y="1588960"/>
            <a:ext cx="2350221" cy="212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Social </a:t>
            </a:r>
            <a:endParaRPr lang="en-GB" sz="2000" dirty="0"/>
          </a:p>
        </p:txBody>
      </p:sp>
      <p:sp>
        <p:nvSpPr>
          <p:cNvPr id="5" name="Oval 4"/>
          <p:cNvSpPr/>
          <p:nvPr/>
        </p:nvSpPr>
        <p:spPr>
          <a:xfrm>
            <a:off x="3399950" y="1588960"/>
            <a:ext cx="2350221" cy="212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Economic </a:t>
            </a:r>
            <a:endParaRPr lang="en-GB" sz="2000" dirty="0"/>
          </a:p>
        </p:txBody>
      </p:sp>
      <p:sp>
        <p:nvSpPr>
          <p:cNvPr id="6" name="Oval 5"/>
          <p:cNvSpPr/>
          <p:nvPr/>
        </p:nvSpPr>
        <p:spPr>
          <a:xfrm>
            <a:off x="6254227" y="1588960"/>
            <a:ext cx="2350221" cy="212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Environment</a:t>
            </a:r>
            <a:endParaRPr lang="en-GB" sz="2000" dirty="0"/>
          </a:p>
        </p:txBody>
      </p:sp>
      <p:sp>
        <p:nvSpPr>
          <p:cNvPr id="7" name="Rounded Rectangle 6"/>
          <p:cNvSpPr/>
          <p:nvPr/>
        </p:nvSpPr>
        <p:spPr>
          <a:xfrm>
            <a:off x="755576" y="4149080"/>
            <a:ext cx="7560840" cy="1440160"/>
          </a:xfrm>
          <a:prstGeom prst="roundRect">
            <a:avLst/>
          </a:prstGeom>
          <a:solidFill>
            <a:srgbClr val="009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rPr>
              <a:t>local, non-clinical services and </a:t>
            </a:r>
            <a:r>
              <a:rPr lang="en-GB" sz="2800" dirty="0" smtClean="0">
                <a:solidFill>
                  <a:schemeClr val="bg1"/>
                </a:solidFill>
              </a:rPr>
              <a:t>supports</a:t>
            </a:r>
          </a:p>
          <a:p>
            <a:pPr algn="ctr"/>
            <a:r>
              <a:rPr lang="en-GB" sz="2800" dirty="0" smtClean="0">
                <a:solidFill>
                  <a:schemeClr val="bg1"/>
                </a:solidFill>
              </a:rPr>
              <a:t>Voluntary and community providers </a:t>
            </a:r>
            <a:endParaRPr lang="en-GB" sz="2800" dirty="0">
              <a:solidFill>
                <a:schemeClr val="bg1"/>
              </a:solidFill>
            </a:endParaRPr>
          </a:p>
        </p:txBody>
      </p:sp>
    </p:spTree>
    <p:extLst>
      <p:ext uri="{BB962C8B-B14F-4D97-AF65-F5344CB8AC3E}">
        <p14:creationId xmlns:p14="http://schemas.microsoft.com/office/powerpoint/2010/main" val="3987682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420888"/>
            <a:ext cx="8229600" cy="1143000"/>
          </a:xfrm>
        </p:spPr>
        <p:txBody>
          <a:bodyPr>
            <a:normAutofit fontScale="90000"/>
          </a:bodyPr>
          <a:lstStyle/>
          <a:p>
            <a:r>
              <a:rPr lang="en-GB" dirty="0" smtClean="0"/>
              <a:t>Give an example of when you have seen or used social prescribing</a:t>
            </a:r>
            <a:endParaRPr lang="en-GB" dirty="0"/>
          </a:p>
        </p:txBody>
      </p:sp>
    </p:spTree>
    <p:extLst>
      <p:ext uri="{BB962C8B-B14F-4D97-AF65-F5344CB8AC3E}">
        <p14:creationId xmlns:p14="http://schemas.microsoft.com/office/powerpoint/2010/main" val="208287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evidence base</a:t>
            </a:r>
            <a:endParaRPr lang="en-GB" dirty="0"/>
          </a:p>
        </p:txBody>
      </p:sp>
      <p:sp>
        <p:nvSpPr>
          <p:cNvPr id="3" name="Content Placeholder 2"/>
          <p:cNvSpPr>
            <a:spLocks noGrp="1"/>
          </p:cNvSpPr>
          <p:nvPr>
            <p:ph idx="1"/>
          </p:nvPr>
        </p:nvSpPr>
        <p:spPr/>
        <p:txBody>
          <a:bodyPr>
            <a:normAutofit/>
          </a:bodyPr>
          <a:lstStyle/>
          <a:p>
            <a:r>
              <a:rPr lang="en-GB" dirty="0" smtClean="0"/>
              <a:t>The evidence suggests social prescribing can reduce the burden on primary and secondary care </a:t>
            </a:r>
            <a:r>
              <a:rPr lang="en-GB" sz="1600" dirty="0" smtClean="0"/>
              <a:t>(</a:t>
            </a:r>
            <a:r>
              <a:rPr lang="en-GB" sz="1600" dirty="0" err="1" smtClean="0"/>
              <a:t>Polley</a:t>
            </a:r>
            <a:r>
              <a:rPr lang="en-GB" sz="1600" dirty="0" smtClean="0"/>
              <a:t> et al, 2017).</a:t>
            </a:r>
          </a:p>
          <a:p>
            <a:r>
              <a:rPr lang="en-GB" dirty="0" smtClean="0"/>
              <a:t>However limited, weak evidence available. </a:t>
            </a:r>
          </a:p>
          <a:p>
            <a:r>
              <a:rPr lang="en-GB" dirty="0" smtClean="0"/>
              <a:t>Key findings:</a:t>
            </a:r>
          </a:p>
          <a:p>
            <a:pPr lvl="1"/>
            <a:r>
              <a:rPr lang="en-GB" dirty="0" smtClean="0"/>
              <a:t>Reduction in demand for GP services </a:t>
            </a:r>
            <a:r>
              <a:rPr lang="en-GB" sz="1600" dirty="0" smtClean="0"/>
              <a:t>(</a:t>
            </a:r>
            <a:r>
              <a:rPr lang="en-GB" sz="1600" dirty="0" err="1" smtClean="0"/>
              <a:t>Kimberlee</a:t>
            </a:r>
            <a:r>
              <a:rPr lang="en-GB" sz="1600" dirty="0" smtClean="0"/>
              <a:t> et al, 2014; </a:t>
            </a:r>
            <a:r>
              <a:rPr lang="en-GB" sz="1600" dirty="0" err="1" smtClean="0"/>
              <a:t>Longwill</a:t>
            </a:r>
            <a:r>
              <a:rPr lang="en-GB" sz="1600" dirty="0" smtClean="0"/>
              <a:t>, 2014)</a:t>
            </a:r>
          </a:p>
          <a:p>
            <a:pPr lvl="1"/>
            <a:r>
              <a:rPr lang="en-GB" dirty="0" smtClean="0"/>
              <a:t>Reduction in A&amp;E attendances </a:t>
            </a:r>
            <a:r>
              <a:rPr lang="en-GB" sz="1400" dirty="0" smtClean="0"/>
              <a:t>(</a:t>
            </a:r>
            <a:r>
              <a:rPr lang="en-GB" sz="1400" dirty="0" err="1" smtClean="0"/>
              <a:t>Farenden</a:t>
            </a:r>
            <a:r>
              <a:rPr lang="en-GB" sz="1400" dirty="0" smtClean="0"/>
              <a:t> et al, 2015)</a:t>
            </a:r>
          </a:p>
          <a:p>
            <a:pPr lvl="1"/>
            <a:r>
              <a:rPr lang="en-GB" dirty="0" smtClean="0"/>
              <a:t>Reduction in secondary care referrals </a:t>
            </a:r>
            <a:r>
              <a:rPr lang="en-GB" sz="1400" dirty="0" smtClean="0"/>
              <a:t>(Brandling et al, 2011)</a:t>
            </a:r>
          </a:p>
        </p:txBody>
      </p:sp>
    </p:spTree>
    <p:extLst>
      <p:ext uri="{BB962C8B-B14F-4D97-AF65-F5344CB8AC3E}">
        <p14:creationId xmlns:p14="http://schemas.microsoft.com/office/powerpoint/2010/main" val="1183657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Role Description </a:t>
            </a:r>
            <a:endParaRPr lang="en-GB" dirty="0"/>
          </a:p>
        </p:txBody>
      </p:sp>
      <p:sp>
        <p:nvSpPr>
          <p:cNvPr id="3" name="Content Placeholder 2"/>
          <p:cNvSpPr>
            <a:spLocks noGrp="1"/>
          </p:cNvSpPr>
          <p:nvPr>
            <p:ph idx="1"/>
          </p:nvPr>
        </p:nvSpPr>
        <p:spPr>
          <a:xfrm>
            <a:off x="457200" y="1340768"/>
            <a:ext cx="8229600" cy="4525963"/>
          </a:xfrm>
        </p:spPr>
        <p:txBody>
          <a:bodyPr>
            <a:normAutofit/>
          </a:bodyPr>
          <a:lstStyle/>
          <a:p>
            <a:pPr marL="0" indent="0">
              <a:buNone/>
            </a:pPr>
            <a:r>
              <a:rPr lang="en-GB" dirty="0" smtClean="0">
                <a:solidFill>
                  <a:schemeClr val="tx1"/>
                </a:solidFill>
              </a:rPr>
              <a:t>Social prescribing champions will:</a:t>
            </a:r>
          </a:p>
          <a:p>
            <a:r>
              <a:rPr lang="en-GB" sz="2600" dirty="0" smtClean="0">
                <a:solidFill>
                  <a:schemeClr val="tx1"/>
                </a:solidFill>
              </a:rPr>
              <a:t>Identify individuals from their day-to-day working who could benefit from sign-posting and social prescribing.</a:t>
            </a:r>
            <a:endParaRPr lang="en-GB" sz="2600" dirty="0">
              <a:solidFill>
                <a:schemeClr val="tx1"/>
              </a:solidFill>
            </a:endParaRPr>
          </a:p>
          <a:p>
            <a:r>
              <a:rPr lang="en-GB" sz="2600" dirty="0" smtClean="0">
                <a:solidFill>
                  <a:schemeClr val="tx1"/>
                </a:solidFill>
              </a:rPr>
              <a:t>Facilitate conversations with people to discuss and identify needs and concerns which they would like to work on. </a:t>
            </a:r>
          </a:p>
          <a:p>
            <a:r>
              <a:rPr lang="en-GB" sz="2600" dirty="0" smtClean="0">
                <a:solidFill>
                  <a:schemeClr val="tx1"/>
                </a:solidFill>
              </a:rPr>
              <a:t>Use the </a:t>
            </a:r>
            <a:r>
              <a:rPr lang="en-GB" sz="2600" dirty="0" err="1" smtClean="0">
                <a:solidFill>
                  <a:schemeClr val="tx1"/>
                </a:solidFill>
              </a:rPr>
              <a:t>HealthUnlocked</a:t>
            </a:r>
            <a:r>
              <a:rPr lang="en-GB" sz="2600" dirty="0" smtClean="0">
                <a:solidFill>
                  <a:schemeClr val="tx1"/>
                </a:solidFill>
              </a:rPr>
              <a:t> platform to identify solutions and opportunities</a:t>
            </a:r>
          </a:p>
          <a:p>
            <a:r>
              <a:rPr lang="en-GB" sz="2600" dirty="0" smtClean="0">
                <a:solidFill>
                  <a:schemeClr val="tx1"/>
                </a:solidFill>
              </a:rPr>
              <a:t>Use motivational interviewing techniques to encourage people to take up the opportunities</a:t>
            </a:r>
          </a:p>
          <a:p>
            <a:endParaRPr lang="en-GB" dirty="0" smtClean="0"/>
          </a:p>
          <a:p>
            <a:endParaRPr lang="en-GB" dirty="0"/>
          </a:p>
        </p:txBody>
      </p:sp>
    </p:spTree>
    <p:extLst>
      <p:ext uri="{BB962C8B-B14F-4D97-AF65-F5344CB8AC3E}">
        <p14:creationId xmlns:p14="http://schemas.microsoft.com/office/powerpoint/2010/main" val="3647888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t>The model </a:t>
            </a:r>
            <a:endParaRPr lang="en-GB" dirty="0"/>
          </a:p>
        </p:txBody>
      </p:sp>
      <p:pic>
        <p:nvPicPr>
          <p:cNvPr id="6" name="Picture 5"/>
          <p:cNvPicPr>
            <a:picLocks noChangeAspect="1"/>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2707550" y="1919700"/>
            <a:ext cx="1696953" cy="1360183"/>
          </a:xfrm>
          <a:prstGeom prst="rect">
            <a:avLst/>
          </a:prstGeom>
        </p:spPr>
      </p:pic>
      <p:pic>
        <p:nvPicPr>
          <p:cNvPr id="7" name="Picture 6"/>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val="0"/>
              </a:ext>
            </a:extLst>
          </a:blip>
          <a:stretch>
            <a:fillRect/>
          </a:stretch>
        </p:blipFill>
        <p:spPr>
          <a:xfrm>
            <a:off x="372055" y="1844824"/>
            <a:ext cx="1584176" cy="1584176"/>
          </a:xfrm>
          <a:prstGeom prst="rect">
            <a:avLst/>
          </a:prstGeom>
        </p:spPr>
      </p:pic>
      <p:sp>
        <p:nvSpPr>
          <p:cNvPr id="8" name="Rounded Rectangle 7"/>
          <p:cNvSpPr/>
          <p:nvPr/>
        </p:nvSpPr>
        <p:spPr>
          <a:xfrm>
            <a:off x="372055" y="3791908"/>
            <a:ext cx="1584176" cy="15841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00A0DB">
                    <a:lumMod val="75000"/>
                  </a:srgbClr>
                </a:solidFill>
              </a:rPr>
              <a:t>1. Conversation </a:t>
            </a:r>
            <a:r>
              <a:rPr lang="en-GB" sz="1400" dirty="0">
                <a:solidFill>
                  <a:srgbClr val="00A0DB">
                    <a:lumMod val="75000"/>
                  </a:srgbClr>
                </a:solidFill>
              </a:rPr>
              <a:t>with </a:t>
            </a:r>
            <a:r>
              <a:rPr lang="en-GB" sz="1400" b="1" dirty="0" smtClean="0">
                <a:solidFill>
                  <a:srgbClr val="00A0DB">
                    <a:lumMod val="75000"/>
                  </a:srgbClr>
                </a:solidFill>
              </a:rPr>
              <a:t>social prescribing champion </a:t>
            </a:r>
            <a:endParaRPr lang="en-GB" sz="1400" b="1" dirty="0">
              <a:solidFill>
                <a:srgbClr val="00A0DB">
                  <a:lumMod val="75000"/>
                </a:srgbClr>
              </a:solidFill>
            </a:endParaRPr>
          </a:p>
        </p:txBody>
      </p:sp>
      <p:sp>
        <p:nvSpPr>
          <p:cNvPr id="9" name="Rounded Rectangle 8"/>
          <p:cNvSpPr/>
          <p:nvPr/>
        </p:nvSpPr>
        <p:spPr>
          <a:xfrm>
            <a:off x="2748319" y="3791908"/>
            <a:ext cx="1585252" cy="1584176"/>
          </a:xfrm>
          <a:prstGeom prst="roundRect">
            <a:avLst/>
          </a:prstGeom>
          <a:noFill/>
          <a:ln>
            <a:solidFill>
              <a:srgbClr val="49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492F92"/>
                </a:solidFill>
              </a:rPr>
              <a:t>2. Identification </a:t>
            </a:r>
            <a:r>
              <a:rPr lang="en-GB" sz="1400" dirty="0">
                <a:solidFill>
                  <a:srgbClr val="492F92"/>
                </a:solidFill>
              </a:rPr>
              <a:t>of needs</a:t>
            </a:r>
          </a:p>
        </p:txBody>
      </p:sp>
      <p:sp>
        <p:nvSpPr>
          <p:cNvPr id="10" name="Rounded Rectangle 9"/>
          <p:cNvSpPr/>
          <p:nvPr/>
        </p:nvSpPr>
        <p:spPr>
          <a:xfrm>
            <a:off x="5196591" y="3791908"/>
            <a:ext cx="1728192" cy="1584176"/>
          </a:xfrm>
          <a:prstGeom prst="roundRect">
            <a:avLst/>
          </a:prstGeom>
          <a:noFill/>
          <a:ln>
            <a:solidFill>
              <a:srgbClr val="2B4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2B434E"/>
                </a:solidFill>
              </a:rPr>
              <a:t>3. Social </a:t>
            </a:r>
            <a:r>
              <a:rPr lang="en-GB" sz="1400" dirty="0">
                <a:solidFill>
                  <a:srgbClr val="2B434E"/>
                </a:solidFill>
              </a:rPr>
              <a:t>prescription generated and sent to client via email / discussed </a:t>
            </a:r>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97908" y="1774133"/>
            <a:ext cx="1582859" cy="1582859"/>
          </a:xfrm>
          <a:prstGeom prst="rect">
            <a:avLst/>
          </a:prstGeom>
        </p:spPr>
      </p:pic>
      <p:sp>
        <p:nvSpPr>
          <p:cNvPr id="12" name="Plus 11"/>
          <p:cNvSpPr/>
          <p:nvPr/>
        </p:nvSpPr>
        <p:spPr>
          <a:xfrm>
            <a:off x="2100247" y="4221088"/>
            <a:ext cx="504056" cy="576064"/>
          </a:xfrm>
          <a:prstGeom prst="mathPlus">
            <a:avLst/>
          </a:prstGeom>
          <a:solidFill>
            <a:srgbClr val="492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Equal 13"/>
          <p:cNvSpPr/>
          <p:nvPr/>
        </p:nvSpPr>
        <p:spPr>
          <a:xfrm>
            <a:off x="4476511" y="4295964"/>
            <a:ext cx="576064" cy="576064"/>
          </a:xfrm>
          <a:prstGeom prst="mathEqual">
            <a:avLst/>
          </a:prstGeom>
          <a:solidFill>
            <a:srgbClr val="492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2B434E"/>
              </a:solidFill>
            </a:endParaRPr>
          </a:p>
        </p:txBody>
      </p:sp>
      <p:pic>
        <p:nvPicPr>
          <p:cNvPr id="2" name="Picture 1"/>
          <p:cNvPicPr>
            <a:picLocks noChangeAspect="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331037" y="1963046"/>
            <a:ext cx="1393946" cy="1393946"/>
          </a:xfrm>
          <a:prstGeom prst="rect">
            <a:avLst/>
          </a:prstGeom>
        </p:spPr>
      </p:pic>
      <p:sp>
        <p:nvSpPr>
          <p:cNvPr id="13" name="Rounded Rectangle 12"/>
          <p:cNvSpPr/>
          <p:nvPr/>
        </p:nvSpPr>
        <p:spPr>
          <a:xfrm>
            <a:off x="7287135" y="3791908"/>
            <a:ext cx="1533337" cy="1584176"/>
          </a:xfrm>
          <a:prstGeom prst="roundRect">
            <a:avLst/>
          </a:prstGeom>
          <a:noFill/>
          <a:ln>
            <a:solidFill>
              <a:srgbClr val="00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00A0DB"/>
                </a:solidFill>
              </a:rPr>
              <a:t>4. Follow-up</a:t>
            </a:r>
            <a:endParaRPr lang="en-GB" sz="1600" dirty="0">
              <a:solidFill>
                <a:srgbClr val="00A0DB"/>
              </a:solidFill>
            </a:endParaRPr>
          </a:p>
        </p:txBody>
      </p:sp>
    </p:spTree>
    <p:extLst>
      <p:ext uri="{BB962C8B-B14F-4D97-AF65-F5344CB8AC3E}">
        <p14:creationId xmlns:p14="http://schemas.microsoft.com/office/powerpoint/2010/main" val="632411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t>1. Conversation with </a:t>
            </a:r>
            <a:r>
              <a:rPr lang="en-GB" sz="3600" dirty="0" smtClean="0"/>
              <a:t>a Social Prescribing Champion </a:t>
            </a:r>
            <a:endParaRPr lang="en-GB" sz="3600" dirty="0"/>
          </a:p>
        </p:txBody>
      </p:sp>
      <p:sp>
        <p:nvSpPr>
          <p:cNvPr id="3" name="Content Placeholder 2"/>
          <p:cNvSpPr>
            <a:spLocks noGrp="1"/>
          </p:cNvSpPr>
          <p:nvPr>
            <p:ph idx="1"/>
          </p:nvPr>
        </p:nvSpPr>
        <p:spPr>
          <a:xfrm>
            <a:off x="457200" y="1528192"/>
            <a:ext cx="8229600" cy="3629000"/>
          </a:xfrm>
        </p:spPr>
        <p:txBody>
          <a:bodyPr anchor="ctr">
            <a:normAutofit/>
          </a:bodyPr>
          <a:lstStyle/>
          <a:p>
            <a:pPr marL="0" indent="0" algn="ctr">
              <a:buNone/>
            </a:pPr>
            <a:r>
              <a:rPr lang="en-GB" sz="2800" dirty="0" smtClean="0"/>
              <a:t>Social Prescribing Champions </a:t>
            </a:r>
            <a:r>
              <a:rPr lang="en-GB" sz="2800" dirty="0"/>
              <a:t>will </a:t>
            </a:r>
            <a:r>
              <a:rPr lang="en-GB" sz="2800" dirty="0" smtClean="0"/>
              <a:t>identify clients from their existing work. They will </a:t>
            </a:r>
            <a:r>
              <a:rPr lang="en-GB" sz="2800" dirty="0"/>
              <a:t>have a </a:t>
            </a:r>
            <a:r>
              <a:rPr lang="en-GB" sz="2800" b="1" dirty="0">
                <a:solidFill>
                  <a:srgbClr val="00A0DB"/>
                </a:solidFill>
              </a:rPr>
              <a:t>conversation </a:t>
            </a:r>
            <a:r>
              <a:rPr lang="en-GB" sz="2800" b="1" dirty="0" smtClean="0">
                <a:solidFill>
                  <a:srgbClr val="00A0DB"/>
                </a:solidFill>
              </a:rPr>
              <a:t>using motivational interviewing to </a:t>
            </a:r>
            <a:r>
              <a:rPr lang="en-GB" sz="2800" b="1" dirty="0">
                <a:solidFill>
                  <a:srgbClr val="00A0DB"/>
                </a:solidFill>
              </a:rPr>
              <a:t>explore </a:t>
            </a:r>
            <a:r>
              <a:rPr lang="en-GB" sz="2800" b="1" dirty="0" smtClean="0">
                <a:solidFill>
                  <a:srgbClr val="00A0DB"/>
                </a:solidFill>
              </a:rPr>
              <a:t>the clients </a:t>
            </a:r>
            <a:r>
              <a:rPr lang="en-GB" sz="2800" b="1" dirty="0">
                <a:solidFill>
                  <a:srgbClr val="00A0DB"/>
                </a:solidFill>
              </a:rPr>
              <a:t>needs</a:t>
            </a:r>
            <a:r>
              <a:rPr lang="en-GB" sz="2800" dirty="0"/>
              <a:t>. Champions will take a </a:t>
            </a:r>
            <a:r>
              <a:rPr lang="en-GB" sz="2800" b="1" dirty="0">
                <a:solidFill>
                  <a:srgbClr val="00A0DB"/>
                </a:solidFill>
              </a:rPr>
              <a:t>motivational </a:t>
            </a:r>
            <a:r>
              <a:rPr lang="en-GB" sz="2800" b="1" dirty="0" smtClean="0">
                <a:solidFill>
                  <a:srgbClr val="00A0DB"/>
                </a:solidFill>
              </a:rPr>
              <a:t>interviewing</a:t>
            </a:r>
            <a:r>
              <a:rPr lang="en-GB" sz="2800" dirty="0" smtClean="0">
                <a:solidFill>
                  <a:srgbClr val="00A0DB"/>
                </a:solidFill>
              </a:rPr>
              <a:t> </a:t>
            </a:r>
            <a:r>
              <a:rPr lang="en-GB" sz="2800" dirty="0"/>
              <a:t>approach to help people identify areas of their lives that they may wish to improve by addressing current unmet needs. </a:t>
            </a:r>
          </a:p>
          <a:p>
            <a:pPr algn="ctr"/>
            <a:endParaRPr lang="en-GB" sz="2800" dirty="0"/>
          </a:p>
        </p:txBody>
      </p:sp>
      <p:sp>
        <p:nvSpPr>
          <p:cNvPr id="4" name="Rounded Rectangle 3"/>
          <p:cNvSpPr/>
          <p:nvPr/>
        </p:nvSpPr>
        <p:spPr>
          <a:xfrm>
            <a:off x="3563888" y="4653137"/>
            <a:ext cx="2232248" cy="1512168"/>
          </a:xfrm>
          <a:prstGeom prst="roundRect">
            <a:avLst/>
          </a:prstGeom>
          <a:solidFill>
            <a:srgbClr val="009F92"/>
          </a:solidFill>
          <a:ln>
            <a:solidFill>
              <a:srgbClr val="009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 name="Picture 4"/>
          <p:cNvPicPr>
            <a:picLocks noChangeAspect="1"/>
          </p:cNvPicPr>
          <p:nvPr/>
        </p:nvPicPr>
        <p:blipFill>
          <a:blip r:embed="rId3" cstate="print">
            <a:biLevel thresh="25000"/>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3842918" y="4563125"/>
            <a:ext cx="1674187" cy="1674187"/>
          </a:xfrm>
          <a:prstGeom prst="rect">
            <a:avLst/>
          </a:prstGeom>
        </p:spPr>
      </p:pic>
    </p:spTree>
    <p:extLst>
      <p:ext uri="{BB962C8B-B14F-4D97-AF65-F5344CB8AC3E}">
        <p14:creationId xmlns:p14="http://schemas.microsoft.com/office/powerpoint/2010/main" val="1248231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t>2. Identification of </a:t>
            </a:r>
            <a:r>
              <a:rPr lang="en-GB" sz="3600" dirty="0" smtClean="0"/>
              <a:t>needs</a:t>
            </a:r>
            <a:endParaRPr lang="en-GB" sz="3600" dirty="0"/>
          </a:p>
        </p:txBody>
      </p:sp>
      <p:sp>
        <p:nvSpPr>
          <p:cNvPr id="3" name="Content Placeholder 2"/>
          <p:cNvSpPr>
            <a:spLocks noGrp="1"/>
          </p:cNvSpPr>
          <p:nvPr>
            <p:ph idx="1"/>
          </p:nvPr>
        </p:nvSpPr>
        <p:spPr>
          <a:xfrm>
            <a:off x="457200" y="1484784"/>
            <a:ext cx="8229600" cy="3629000"/>
          </a:xfrm>
        </p:spPr>
        <p:txBody>
          <a:bodyPr anchor="ctr">
            <a:normAutofit/>
          </a:bodyPr>
          <a:lstStyle/>
          <a:p>
            <a:pPr marL="0" indent="0" algn="ctr">
              <a:buNone/>
            </a:pPr>
            <a:r>
              <a:rPr lang="en-GB" sz="2800" dirty="0" smtClean="0"/>
              <a:t>The </a:t>
            </a:r>
            <a:r>
              <a:rPr lang="en-GB" sz="2800" b="1" dirty="0" err="1">
                <a:solidFill>
                  <a:srgbClr val="00A0DB"/>
                </a:solidFill>
              </a:rPr>
              <a:t>HealthUnlocked</a:t>
            </a:r>
            <a:r>
              <a:rPr lang="en-GB" sz="2800" dirty="0"/>
              <a:t> Platform is a </a:t>
            </a:r>
            <a:r>
              <a:rPr lang="en-GB" sz="2800" b="1" dirty="0">
                <a:solidFill>
                  <a:srgbClr val="00A0DB"/>
                </a:solidFill>
              </a:rPr>
              <a:t>digital tool </a:t>
            </a:r>
            <a:r>
              <a:rPr lang="en-GB" sz="2800" dirty="0"/>
              <a:t>which can be used to support champions </a:t>
            </a:r>
            <a:r>
              <a:rPr lang="en-GB" sz="2800" dirty="0" smtClean="0"/>
              <a:t>in </a:t>
            </a:r>
            <a:r>
              <a:rPr lang="en-GB" sz="2800" b="1" dirty="0" smtClean="0">
                <a:solidFill>
                  <a:srgbClr val="00A0DB"/>
                </a:solidFill>
              </a:rPr>
              <a:t>identifying needs and  </a:t>
            </a:r>
            <a:r>
              <a:rPr lang="en-GB" sz="2800" b="1" dirty="0">
                <a:solidFill>
                  <a:srgbClr val="00A0DB"/>
                </a:solidFill>
              </a:rPr>
              <a:t>prescribing social interventions.</a:t>
            </a:r>
            <a:r>
              <a:rPr lang="en-GB" sz="2800" dirty="0"/>
              <a:t> The health conditions and needs that have been identified during the conversation can be selected on the platform to generate a </a:t>
            </a:r>
            <a:r>
              <a:rPr lang="en-GB" sz="2800" b="1" dirty="0">
                <a:solidFill>
                  <a:srgbClr val="00A0DB"/>
                </a:solidFill>
              </a:rPr>
              <a:t>bespoke ‘prescription’</a:t>
            </a:r>
            <a:r>
              <a:rPr lang="en-GB" sz="2800" dirty="0"/>
              <a:t>. </a:t>
            </a:r>
          </a:p>
          <a:p>
            <a:pPr algn="ctr"/>
            <a:endParaRPr lang="en-GB" sz="2800" dirty="0"/>
          </a:p>
        </p:txBody>
      </p:sp>
      <p:sp>
        <p:nvSpPr>
          <p:cNvPr id="4" name="Rounded Rectangle 3"/>
          <p:cNvSpPr/>
          <p:nvPr/>
        </p:nvSpPr>
        <p:spPr>
          <a:xfrm>
            <a:off x="3563888" y="4653137"/>
            <a:ext cx="2232248" cy="1512168"/>
          </a:xfrm>
          <a:prstGeom prst="roundRect">
            <a:avLst/>
          </a:prstGeom>
          <a:solidFill>
            <a:srgbClr val="009F92"/>
          </a:solidFill>
          <a:ln>
            <a:solidFill>
              <a:srgbClr val="009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5"/>
          <p:cNvPicPr>
            <a:picLocks noChangeAspect="1"/>
          </p:cNvPicPr>
          <p:nvPr/>
        </p:nvPicPr>
        <p:blipFill>
          <a:blip r:embed="rId3" cstate="print">
            <a:biLevel thresh="25000"/>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3851920" y="4805121"/>
            <a:ext cx="1696953" cy="1360183"/>
          </a:xfrm>
          <a:prstGeom prst="rect">
            <a:avLst/>
          </a:prstGeom>
        </p:spPr>
      </p:pic>
    </p:spTree>
    <p:extLst>
      <p:ext uri="{BB962C8B-B14F-4D97-AF65-F5344CB8AC3E}">
        <p14:creationId xmlns:p14="http://schemas.microsoft.com/office/powerpoint/2010/main" val="31270273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t>3. </a:t>
            </a:r>
            <a:r>
              <a:rPr lang="en-GB" sz="3600" dirty="0" smtClean="0"/>
              <a:t>The Social ‘Prescription’</a:t>
            </a:r>
            <a:endParaRPr lang="en-GB" sz="3600" dirty="0"/>
          </a:p>
        </p:txBody>
      </p:sp>
      <p:sp>
        <p:nvSpPr>
          <p:cNvPr id="3" name="Content Placeholder 2"/>
          <p:cNvSpPr>
            <a:spLocks noGrp="1"/>
          </p:cNvSpPr>
          <p:nvPr>
            <p:ph idx="1"/>
          </p:nvPr>
        </p:nvSpPr>
        <p:spPr>
          <a:xfrm>
            <a:off x="457200" y="1340768"/>
            <a:ext cx="8229600" cy="3629000"/>
          </a:xfrm>
        </p:spPr>
        <p:txBody>
          <a:bodyPr anchor="ctr">
            <a:normAutofit/>
          </a:bodyPr>
          <a:lstStyle/>
          <a:p>
            <a:pPr marL="0" indent="0" algn="ctr">
              <a:buNone/>
            </a:pPr>
            <a:r>
              <a:rPr lang="en-GB" sz="2400" dirty="0"/>
              <a:t>The </a:t>
            </a:r>
            <a:r>
              <a:rPr lang="en-GB" sz="2400" b="1" dirty="0">
                <a:solidFill>
                  <a:srgbClr val="00A0DB"/>
                </a:solidFill>
              </a:rPr>
              <a:t>prescription</a:t>
            </a:r>
            <a:r>
              <a:rPr lang="en-GB" sz="2400" dirty="0"/>
              <a:t> takes the form of a </a:t>
            </a:r>
            <a:r>
              <a:rPr lang="en-GB" sz="2400" dirty="0">
                <a:solidFill>
                  <a:schemeClr val="tx1"/>
                </a:solidFill>
              </a:rPr>
              <a:t>personalised, bespoke information sheet</a:t>
            </a:r>
            <a:r>
              <a:rPr lang="en-GB" sz="2400" dirty="0"/>
              <a:t> which is </a:t>
            </a:r>
            <a:r>
              <a:rPr lang="en-GB" sz="2400" b="1" dirty="0">
                <a:solidFill>
                  <a:srgbClr val="00A0DB"/>
                </a:solidFill>
              </a:rPr>
              <a:t>emailed to the individual</a:t>
            </a:r>
            <a:r>
              <a:rPr lang="en-GB" sz="2400" dirty="0"/>
              <a:t>. The information sheet could include; condition specific </a:t>
            </a:r>
            <a:r>
              <a:rPr lang="en-GB" sz="2400" b="1" dirty="0">
                <a:solidFill>
                  <a:srgbClr val="00A0DB"/>
                </a:solidFill>
              </a:rPr>
              <a:t>fact sheets</a:t>
            </a:r>
            <a:r>
              <a:rPr lang="en-GB" sz="2400" dirty="0"/>
              <a:t>, links to </a:t>
            </a:r>
            <a:r>
              <a:rPr lang="en-GB" sz="2400" b="1" dirty="0">
                <a:solidFill>
                  <a:srgbClr val="00A0DB"/>
                </a:solidFill>
              </a:rPr>
              <a:t>national charity websites</a:t>
            </a:r>
            <a:r>
              <a:rPr lang="en-GB" sz="2400" dirty="0"/>
              <a:t>, links to </a:t>
            </a:r>
            <a:r>
              <a:rPr lang="en-GB" sz="2400" dirty="0" err="1"/>
              <a:t>HealthUnlocked</a:t>
            </a:r>
            <a:r>
              <a:rPr lang="en-GB" sz="2400" dirty="0"/>
              <a:t> </a:t>
            </a:r>
            <a:r>
              <a:rPr lang="en-GB" sz="2400" b="1" dirty="0">
                <a:solidFill>
                  <a:srgbClr val="00A0DB"/>
                </a:solidFill>
              </a:rPr>
              <a:t>online peer support communities</a:t>
            </a:r>
            <a:r>
              <a:rPr lang="en-GB" sz="2400" dirty="0"/>
              <a:t> and </a:t>
            </a:r>
            <a:r>
              <a:rPr lang="en-GB" sz="2400" b="1" dirty="0">
                <a:solidFill>
                  <a:srgbClr val="00A0DB"/>
                </a:solidFill>
              </a:rPr>
              <a:t>signposts</a:t>
            </a:r>
            <a:r>
              <a:rPr lang="en-GB" sz="2400" dirty="0"/>
              <a:t> to </a:t>
            </a:r>
            <a:r>
              <a:rPr lang="en-GB" sz="2400" b="1" dirty="0">
                <a:solidFill>
                  <a:srgbClr val="00A0DB"/>
                </a:solidFill>
              </a:rPr>
              <a:t>local services and organisations. </a:t>
            </a:r>
            <a:r>
              <a:rPr lang="en-GB" sz="2400" b="1" dirty="0" smtClean="0">
                <a:solidFill>
                  <a:srgbClr val="00A0DB"/>
                </a:solidFill>
              </a:rPr>
              <a:t> </a:t>
            </a:r>
          </a:p>
          <a:p>
            <a:pPr marL="0" indent="0" algn="ctr">
              <a:buNone/>
            </a:pPr>
            <a:r>
              <a:rPr lang="en-GB" sz="2400" dirty="0" smtClean="0"/>
              <a:t>If </a:t>
            </a:r>
            <a:r>
              <a:rPr lang="en-GB" sz="2400" dirty="0"/>
              <a:t>an individual does not have access to email the ‘prescription’ can be printed off and discussed with the individual.</a:t>
            </a:r>
          </a:p>
          <a:p>
            <a:pPr algn="ctr"/>
            <a:endParaRPr lang="en-GB" sz="2400" dirty="0"/>
          </a:p>
        </p:txBody>
      </p:sp>
      <p:sp>
        <p:nvSpPr>
          <p:cNvPr id="4" name="Rounded Rectangle 3"/>
          <p:cNvSpPr/>
          <p:nvPr/>
        </p:nvSpPr>
        <p:spPr>
          <a:xfrm>
            <a:off x="3563888" y="4653137"/>
            <a:ext cx="2232248" cy="1512168"/>
          </a:xfrm>
          <a:prstGeom prst="roundRect">
            <a:avLst/>
          </a:prstGeom>
          <a:solidFill>
            <a:srgbClr val="009F92"/>
          </a:solidFill>
          <a:ln>
            <a:solidFill>
              <a:srgbClr val="009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7" name="Picture 6"/>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tretch>
            <a:fillRect/>
          </a:stretch>
        </p:blipFill>
        <p:spPr>
          <a:xfrm>
            <a:off x="3923928" y="4653137"/>
            <a:ext cx="1512167" cy="1512167"/>
          </a:xfrm>
          <a:prstGeom prst="rect">
            <a:avLst/>
          </a:prstGeom>
        </p:spPr>
      </p:pic>
    </p:spTree>
    <p:extLst>
      <p:ext uri="{BB962C8B-B14F-4D97-AF65-F5344CB8AC3E}">
        <p14:creationId xmlns:p14="http://schemas.microsoft.com/office/powerpoint/2010/main" val="38798914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t>4. </a:t>
            </a:r>
            <a:r>
              <a:rPr lang="en-GB" sz="3600" dirty="0" smtClean="0"/>
              <a:t>Follow-up</a:t>
            </a:r>
            <a:endParaRPr lang="en-GB" sz="3600" dirty="0"/>
          </a:p>
        </p:txBody>
      </p:sp>
      <p:sp>
        <p:nvSpPr>
          <p:cNvPr id="3" name="Content Placeholder 2"/>
          <p:cNvSpPr>
            <a:spLocks noGrp="1"/>
          </p:cNvSpPr>
          <p:nvPr>
            <p:ph idx="1"/>
          </p:nvPr>
        </p:nvSpPr>
        <p:spPr>
          <a:xfrm>
            <a:off x="457200" y="1484784"/>
            <a:ext cx="8229600" cy="3168352"/>
          </a:xfrm>
        </p:spPr>
        <p:txBody>
          <a:bodyPr anchor="ctr">
            <a:normAutofit lnSpcReduction="10000"/>
          </a:bodyPr>
          <a:lstStyle/>
          <a:p>
            <a:pPr marL="0" indent="0" algn="ctr">
              <a:buNone/>
            </a:pPr>
            <a:r>
              <a:rPr lang="en-GB" sz="2400" dirty="0" smtClean="0"/>
              <a:t>Clients </a:t>
            </a:r>
            <a:r>
              <a:rPr lang="en-GB" sz="2400" dirty="0"/>
              <a:t>will </a:t>
            </a:r>
            <a:r>
              <a:rPr lang="en-GB" sz="2400" dirty="0" smtClean="0"/>
              <a:t>receive two follow up emails:</a:t>
            </a:r>
          </a:p>
          <a:p>
            <a:pPr algn="ctr">
              <a:buFontTx/>
              <a:buChar char="-"/>
            </a:pPr>
            <a:r>
              <a:rPr lang="en-GB" sz="2400" b="1" dirty="0" smtClean="0">
                <a:solidFill>
                  <a:srgbClr val="00A0DB"/>
                </a:solidFill>
              </a:rPr>
              <a:t>2 days </a:t>
            </a:r>
            <a:r>
              <a:rPr lang="en-GB" sz="2400" dirty="0" smtClean="0"/>
              <a:t>after the consultation</a:t>
            </a:r>
          </a:p>
          <a:p>
            <a:pPr algn="ctr">
              <a:buFontTx/>
              <a:buChar char="-"/>
            </a:pPr>
            <a:r>
              <a:rPr lang="en-GB" sz="2400" b="1" dirty="0" smtClean="0">
                <a:solidFill>
                  <a:srgbClr val="00A0DB"/>
                </a:solidFill>
              </a:rPr>
              <a:t>7 -10 days </a:t>
            </a:r>
            <a:r>
              <a:rPr lang="en-GB" sz="2400" dirty="0" smtClean="0"/>
              <a:t>after the consultation. </a:t>
            </a:r>
          </a:p>
          <a:p>
            <a:pPr algn="ctr">
              <a:buFontTx/>
              <a:buChar char="-"/>
            </a:pPr>
            <a:endParaRPr lang="en-GB" sz="2400" dirty="0"/>
          </a:p>
          <a:p>
            <a:pPr marL="0" indent="0" algn="ctr">
              <a:buNone/>
            </a:pPr>
            <a:r>
              <a:rPr lang="en-GB" sz="2400" dirty="0" smtClean="0"/>
              <a:t>The email will encourage clients to open the links and take up the social prescriptions which have been recommended to them.</a:t>
            </a:r>
          </a:p>
          <a:p>
            <a:pPr marL="0" indent="0" algn="ctr">
              <a:buNone/>
            </a:pPr>
            <a:r>
              <a:rPr lang="en-GB" sz="2400" dirty="0" smtClean="0"/>
              <a:t>The email will include your </a:t>
            </a:r>
            <a:r>
              <a:rPr lang="en-GB" sz="2400" b="1" dirty="0" smtClean="0">
                <a:solidFill>
                  <a:srgbClr val="00A0DB"/>
                </a:solidFill>
              </a:rPr>
              <a:t>nickname</a:t>
            </a:r>
            <a:r>
              <a:rPr lang="en-GB" sz="2400" dirty="0" smtClean="0"/>
              <a:t> to make it more personal so please make sure you include this.</a:t>
            </a:r>
          </a:p>
        </p:txBody>
      </p:sp>
      <p:sp>
        <p:nvSpPr>
          <p:cNvPr id="4" name="Rounded Rectangle 3"/>
          <p:cNvSpPr/>
          <p:nvPr/>
        </p:nvSpPr>
        <p:spPr>
          <a:xfrm>
            <a:off x="3563888" y="4797152"/>
            <a:ext cx="2232248" cy="1512168"/>
          </a:xfrm>
          <a:prstGeom prst="roundRect">
            <a:avLst/>
          </a:prstGeom>
          <a:solidFill>
            <a:srgbClr val="009F92"/>
          </a:solidFill>
          <a:ln>
            <a:solidFill>
              <a:srgbClr val="009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3983039" y="4856263"/>
            <a:ext cx="1393946" cy="1393946"/>
          </a:xfrm>
          <a:prstGeom prst="rect">
            <a:avLst/>
          </a:prstGeom>
        </p:spPr>
      </p:pic>
    </p:spTree>
    <p:extLst>
      <p:ext uri="{BB962C8B-B14F-4D97-AF65-F5344CB8AC3E}">
        <p14:creationId xmlns:p14="http://schemas.microsoft.com/office/powerpoint/2010/main" val="1389113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2564904"/>
            <a:ext cx="8229600" cy="1143000"/>
          </a:xfrm>
        </p:spPr>
        <p:txBody>
          <a:bodyPr/>
          <a:lstStyle/>
          <a:p>
            <a:r>
              <a:rPr lang="en-GB" dirty="0" smtClean="0"/>
              <a:t>Welcome </a:t>
            </a:r>
            <a:endParaRPr lang="en-GB" dirty="0"/>
          </a:p>
        </p:txBody>
      </p:sp>
    </p:spTree>
    <p:extLst>
      <p:ext uri="{BB962C8B-B14F-4D97-AF65-F5344CB8AC3E}">
        <p14:creationId xmlns:p14="http://schemas.microsoft.com/office/powerpoint/2010/main" val="2702035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Health Unlocked: the digital platform </a:t>
            </a:r>
            <a:endParaRPr lang="en-GB" dirty="0"/>
          </a:p>
        </p:txBody>
      </p:sp>
      <p:sp>
        <p:nvSpPr>
          <p:cNvPr id="5" name="Text Placeholder 4"/>
          <p:cNvSpPr>
            <a:spLocks noGrp="1"/>
          </p:cNvSpPr>
          <p:nvPr>
            <p:ph type="body" sz="quarter" idx="10"/>
          </p:nvPr>
        </p:nvSpPr>
        <p:spPr>
          <a:xfrm>
            <a:off x="467544" y="1700808"/>
            <a:ext cx="8352928" cy="4320480"/>
          </a:xfrm>
        </p:spPr>
        <p:txBody>
          <a:bodyPr/>
          <a:lstStyle/>
          <a:p>
            <a:pPr marL="457200" indent="-457200" algn="l">
              <a:buFont typeface="Arial" panose="020B0604020202020204" pitchFamily="34" charset="0"/>
              <a:buChar char="•"/>
            </a:pPr>
            <a:r>
              <a:rPr lang="en-GB" dirty="0" smtClean="0"/>
              <a:t>Practical demo</a:t>
            </a:r>
            <a:endParaRPr lang="en-GB" dirty="0"/>
          </a:p>
        </p:txBody>
      </p:sp>
    </p:spTree>
    <p:extLst>
      <p:ext uri="{BB962C8B-B14F-4D97-AF65-F5344CB8AC3E}">
        <p14:creationId xmlns:p14="http://schemas.microsoft.com/office/powerpoint/2010/main" val="15786260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Health Unlocked </a:t>
            </a:r>
            <a:r>
              <a:rPr lang="en-GB" smtClean="0"/>
              <a:t>‘Discover’</a:t>
            </a:r>
            <a:endParaRPr lang="en-GB" dirty="0"/>
          </a:p>
        </p:txBody>
      </p:sp>
      <p:sp>
        <p:nvSpPr>
          <p:cNvPr id="5" name="Content Placeholder 4"/>
          <p:cNvSpPr>
            <a:spLocks noGrp="1"/>
          </p:cNvSpPr>
          <p:nvPr>
            <p:ph idx="1"/>
          </p:nvPr>
        </p:nvSpPr>
        <p:spPr>
          <a:xfrm>
            <a:off x="446856" y="1628800"/>
            <a:ext cx="8229600" cy="4525963"/>
          </a:xfrm>
        </p:spPr>
        <p:txBody>
          <a:bodyPr/>
          <a:lstStyle/>
          <a:p>
            <a:r>
              <a:rPr lang="en-GB" dirty="0" smtClean="0">
                <a:hlinkClick r:id="rId3"/>
              </a:rPr>
              <a:t>https://merton.healthunlocked.com/</a:t>
            </a:r>
            <a:endParaRPr lang="en-GB" dirty="0" smtClean="0"/>
          </a:p>
          <a:p>
            <a:r>
              <a:rPr lang="en-GB" dirty="0" smtClean="0">
                <a:hlinkClick r:id="rId4"/>
              </a:rPr>
              <a:t>https://wandsworth.healthunlocked.com/</a:t>
            </a:r>
            <a:endParaRPr lang="en-GB" dirty="0"/>
          </a:p>
        </p:txBody>
      </p:sp>
    </p:spTree>
    <p:extLst>
      <p:ext uri="{BB962C8B-B14F-4D97-AF65-F5344CB8AC3E}">
        <p14:creationId xmlns:p14="http://schemas.microsoft.com/office/powerpoint/2010/main" val="38114356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5496" y="980728"/>
            <a:ext cx="1872208" cy="1872208"/>
          </a:xfrm>
          <a:prstGeom prst="rect">
            <a:avLst/>
          </a:prstGeom>
        </p:spPr>
      </p:pic>
      <p:pic>
        <p:nvPicPr>
          <p:cNvPr id="6" name="Picture 5"/>
          <p:cNvPicPr>
            <a:picLocks noChangeAspect="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4572000" y="1269860"/>
            <a:ext cx="1367052" cy="1367052"/>
          </a:xfrm>
          <a:prstGeom prst="rect">
            <a:avLst/>
          </a:prstGeom>
        </p:spPr>
      </p:pic>
      <p:sp>
        <p:nvSpPr>
          <p:cNvPr id="7" name="Rounded Rectangular Callout 6"/>
          <p:cNvSpPr/>
          <p:nvPr/>
        </p:nvSpPr>
        <p:spPr>
          <a:xfrm>
            <a:off x="1740706" y="470845"/>
            <a:ext cx="2376264" cy="1445987"/>
          </a:xfrm>
          <a:prstGeom prst="wedgeRoundRectCallout">
            <a:avLst>
              <a:gd name="adj1" fmla="val -62812"/>
              <a:gd name="adj2" fmla="val 38547"/>
              <a:gd name="adj3" fmla="val 16667"/>
            </a:avLst>
          </a:prstGeom>
          <a:noFill/>
          <a:ln>
            <a:solidFill>
              <a:srgbClr val="49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7030A0"/>
                </a:solidFill>
              </a:rPr>
              <a:t>“hi I’m Tom, I’m 72 years old and have COPD, I am a carer for my wife who has dementia. I am struggling to cope”</a:t>
            </a:r>
            <a:endParaRPr lang="en-GB" sz="1600" dirty="0">
              <a:solidFill>
                <a:srgbClr val="7030A0"/>
              </a:solidFill>
            </a:endParaRPr>
          </a:p>
        </p:txBody>
      </p:sp>
      <p:sp>
        <p:nvSpPr>
          <p:cNvPr id="8" name="Rounded Rectangular Callout 7"/>
          <p:cNvSpPr/>
          <p:nvPr/>
        </p:nvSpPr>
        <p:spPr>
          <a:xfrm>
            <a:off x="1907704" y="2199037"/>
            <a:ext cx="2376264" cy="1445987"/>
          </a:xfrm>
          <a:prstGeom prst="wedgeRoundRectCallout">
            <a:avLst>
              <a:gd name="adj1" fmla="val -61063"/>
              <a:gd name="adj2" fmla="val -53434"/>
              <a:gd name="adj3" fmla="val 16667"/>
            </a:avLst>
          </a:prstGeom>
          <a:noFill/>
          <a:ln>
            <a:solidFill>
              <a:srgbClr val="49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7030A0"/>
                </a:solidFill>
              </a:rPr>
              <a:t>“I see my GP regularly  and I have told her I am struggling to care fro my wife”</a:t>
            </a:r>
            <a:endParaRPr lang="en-GB" sz="1600" dirty="0">
              <a:solidFill>
                <a:srgbClr val="7030A0"/>
              </a:solidFill>
            </a:endParaRPr>
          </a:p>
        </p:txBody>
      </p:sp>
      <p:sp>
        <p:nvSpPr>
          <p:cNvPr id="9" name="Rounded Rectangular Callout 8"/>
          <p:cNvSpPr/>
          <p:nvPr/>
        </p:nvSpPr>
        <p:spPr>
          <a:xfrm>
            <a:off x="6151628" y="473759"/>
            <a:ext cx="2376264" cy="1445987"/>
          </a:xfrm>
          <a:prstGeom prst="wedgeRoundRectCallout">
            <a:avLst>
              <a:gd name="adj1" fmla="val -62812"/>
              <a:gd name="adj2" fmla="val 38547"/>
              <a:gd name="adj3" fmla="val 16667"/>
            </a:avLst>
          </a:prstGeom>
          <a:noFill/>
          <a:ln>
            <a:solidFill>
              <a:srgbClr val="49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7030A0"/>
                </a:solidFill>
              </a:rPr>
              <a:t>“I want to help Tom live well and get help with his shopping but I’m not sure how”</a:t>
            </a:r>
            <a:endParaRPr lang="en-GB" sz="1600" dirty="0">
              <a:solidFill>
                <a:srgbClr val="7030A0"/>
              </a:solidFill>
            </a:endParaRPr>
          </a:p>
        </p:txBody>
      </p:sp>
      <p:sp>
        <p:nvSpPr>
          <p:cNvPr id="10" name="Rounded Rectangular Callout 9"/>
          <p:cNvSpPr/>
          <p:nvPr/>
        </p:nvSpPr>
        <p:spPr>
          <a:xfrm>
            <a:off x="6444208" y="2199036"/>
            <a:ext cx="2376264" cy="1445987"/>
          </a:xfrm>
          <a:prstGeom prst="wedgeRoundRectCallout">
            <a:avLst>
              <a:gd name="adj1" fmla="val -62229"/>
              <a:gd name="adj2" fmla="val -39062"/>
              <a:gd name="adj3" fmla="val 16667"/>
            </a:avLst>
          </a:prstGeom>
          <a:noFill/>
          <a:ln>
            <a:solidFill>
              <a:srgbClr val="49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7030A0"/>
                </a:solidFill>
              </a:rPr>
              <a:t>“I’ve asked Tom to talk to Sandra our </a:t>
            </a:r>
            <a:r>
              <a:rPr lang="en-GB" sz="1600" b="1" dirty="0" smtClean="0">
                <a:solidFill>
                  <a:srgbClr val="7030A0"/>
                </a:solidFill>
              </a:rPr>
              <a:t>Social Prescribing Champion </a:t>
            </a:r>
            <a:r>
              <a:rPr lang="en-GB" sz="1600" dirty="0" smtClean="0">
                <a:solidFill>
                  <a:srgbClr val="7030A0"/>
                </a:solidFill>
              </a:rPr>
              <a:t>and receptionist”</a:t>
            </a:r>
            <a:endParaRPr lang="en-GB" sz="1600" dirty="0">
              <a:solidFill>
                <a:srgbClr val="7030A0"/>
              </a:solidFill>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620" y="4149080"/>
            <a:ext cx="1626659" cy="1626659"/>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8091" y="4729510"/>
            <a:ext cx="892039" cy="892039"/>
          </a:xfrm>
          <a:prstGeom prst="rect">
            <a:avLst/>
          </a:prstGeom>
        </p:spPr>
      </p:pic>
      <p:cxnSp>
        <p:nvCxnSpPr>
          <p:cNvPr id="21" name="Straight Connector 20"/>
          <p:cNvCxnSpPr/>
          <p:nvPr/>
        </p:nvCxnSpPr>
        <p:spPr>
          <a:xfrm flipH="1">
            <a:off x="2532007" y="5175530"/>
            <a:ext cx="317229" cy="0"/>
          </a:xfrm>
          <a:prstGeom prst="line">
            <a:avLst/>
          </a:prstGeom>
          <a:ln w="57150">
            <a:solidFill>
              <a:srgbClr val="2B434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476223" y="5175529"/>
            <a:ext cx="317229" cy="0"/>
          </a:xfrm>
          <a:prstGeom prst="line">
            <a:avLst/>
          </a:prstGeom>
          <a:ln w="57150">
            <a:solidFill>
              <a:srgbClr val="2B434E"/>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308304" y="4573494"/>
            <a:ext cx="1080120" cy="1080120"/>
          </a:xfrm>
          <a:prstGeom prst="rect">
            <a:avLst/>
          </a:prstGeom>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74373" y="4690655"/>
            <a:ext cx="845799" cy="845799"/>
          </a:xfrm>
          <a:prstGeom prst="rect">
            <a:avLst/>
          </a:prstGeom>
        </p:spPr>
      </p:pic>
    </p:spTree>
    <p:extLst>
      <p:ext uri="{BB962C8B-B14F-4D97-AF65-F5344CB8AC3E}">
        <p14:creationId xmlns:p14="http://schemas.microsoft.com/office/powerpoint/2010/main" val="22926298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99" y="611791"/>
            <a:ext cx="2025121" cy="2025121"/>
          </a:xfrm>
          <a:prstGeom prst="rect">
            <a:avLst/>
          </a:prstGeom>
        </p:spPr>
      </p:pic>
      <p:sp>
        <p:nvSpPr>
          <p:cNvPr id="7" name="Rounded Rectangular Callout 6"/>
          <p:cNvSpPr/>
          <p:nvPr/>
        </p:nvSpPr>
        <p:spPr>
          <a:xfrm>
            <a:off x="2411760" y="332656"/>
            <a:ext cx="2448272" cy="1584176"/>
          </a:xfrm>
          <a:prstGeom prst="wedgeRoundRectCallout">
            <a:avLst>
              <a:gd name="adj1" fmla="val -72329"/>
              <a:gd name="adj2" fmla="val -9843"/>
              <a:gd name="adj3" fmla="val 16667"/>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949CA1">
                    <a:lumMod val="75000"/>
                  </a:srgbClr>
                </a:solidFill>
              </a:rPr>
              <a:t>“I’m </a:t>
            </a:r>
            <a:r>
              <a:rPr lang="en-GB" sz="1600" dirty="0" err="1" smtClean="0">
                <a:solidFill>
                  <a:srgbClr val="949CA1">
                    <a:lumMod val="75000"/>
                  </a:srgbClr>
                </a:solidFill>
              </a:rPr>
              <a:t>Geeta</a:t>
            </a:r>
            <a:r>
              <a:rPr lang="en-GB" sz="1600" dirty="0" smtClean="0">
                <a:solidFill>
                  <a:srgbClr val="949CA1">
                    <a:lumMod val="75000"/>
                  </a:srgbClr>
                </a:solidFill>
              </a:rPr>
              <a:t>, I am currently out of work and feeling quite anxious. I visit the library to work on my CV”</a:t>
            </a:r>
            <a:endParaRPr lang="en-GB" sz="1600" dirty="0">
              <a:solidFill>
                <a:srgbClr val="949CA1">
                  <a:lumMod val="75000"/>
                </a:srgbClr>
              </a:solidFill>
            </a:endParaRPr>
          </a:p>
        </p:txBody>
      </p:sp>
      <p:sp>
        <p:nvSpPr>
          <p:cNvPr id="8" name="Rounded Rectangular Callout 7"/>
          <p:cNvSpPr/>
          <p:nvPr/>
        </p:nvSpPr>
        <p:spPr>
          <a:xfrm>
            <a:off x="2411760" y="2132856"/>
            <a:ext cx="2448272" cy="1584176"/>
          </a:xfrm>
          <a:prstGeom prst="wedgeRoundRectCallout">
            <a:avLst>
              <a:gd name="adj1" fmla="val -71763"/>
              <a:gd name="adj2" fmla="val -44826"/>
              <a:gd name="adj3" fmla="val 16667"/>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949CA1">
                    <a:lumMod val="75000"/>
                  </a:srgbClr>
                </a:solidFill>
              </a:rPr>
              <a:t>“the librarian suggested I talk to the </a:t>
            </a:r>
            <a:r>
              <a:rPr lang="en-GB" sz="1600" b="1" dirty="0" smtClean="0">
                <a:solidFill>
                  <a:srgbClr val="949CA1">
                    <a:lumMod val="75000"/>
                  </a:srgbClr>
                </a:solidFill>
              </a:rPr>
              <a:t>Social Prescribing Champion </a:t>
            </a:r>
            <a:r>
              <a:rPr lang="en-GB" sz="1600" dirty="0" smtClean="0">
                <a:solidFill>
                  <a:srgbClr val="949CA1">
                    <a:lumMod val="75000"/>
                  </a:srgbClr>
                </a:solidFill>
              </a:rPr>
              <a:t>who runs a drop in session at the library</a:t>
            </a:r>
            <a:endParaRPr lang="en-GB" sz="1600" dirty="0">
              <a:solidFill>
                <a:srgbClr val="949CA1">
                  <a:lumMod val="75000"/>
                </a:srgbClr>
              </a:solidFill>
            </a:endParaRPr>
          </a:p>
        </p:txBody>
      </p:sp>
      <p:sp>
        <p:nvSpPr>
          <p:cNvPr id="15" name="Rounded Rectangle 14"/>
          <p:cNvSpPr/>
          <p:nvPr/>
        </p:nvSpPr>
        <p:spPr>
          <a:xfrm>
            <a:off x="5220072" y="332656"/>
            <a:ext cx="3456384" cy="3384376"/>
          </a:xfrm>
          <a:prstGeom prst="round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949CA1">
                    <a:lumMod val="75000"/>
                  </a:srgbClr>
                </a:solidFill>
              </a:rPr>
              <a:t>Putney Wellbeing Friends:</a:t>
            </a:r>
          </a:p>
          <a:p>
            <a:pPr marL="285750" indent="-285750">
              <a:buFont typeface="Arial" panose="020B0604020202020204" pitchFamily="34" charset="0"/>
              <a:buChar char="•"/>
            </a:pPr>
            <a:r>
              <a:rPr lang="en-GB" dirty="0" smtClean="0">
                <a:solidFill>
                  <a:srgbClr val="949CA1">
                    <a:lumMod val="75000"/>
                  </a:srgbClr>
                </a:solidFill>
              </a:rPr>
              <a:t>Drop in sessions at the library </a:t>
            </a:r>
          </a:p>
          <a:p>
            <a:pPr marL="285750" indent="-285750">
              <a:buFont typeface="Arial" panose="020B0604020202020204" pitchFamily="34" charset="0"/>
              <a:buChar char="•"/>
            </a:pPr>
            <a:r>
              <a:rPr lang="en-GB" dirty="0" smtClean="0">
                <a:solidFill>
                  <a:srgbClr val="949CA1">
                    <a:lumMod val="75000"/>
                  </a:srgbClr>
                </a:solidFill>
              </a:rPr>
              <a:t>Run by volunteers</a:t>
            </a:r>
          </a:p>
          <a:p>
            <a:pPr marL="285750" indent="-285750">
              <a:buFont typeface="Arial" panose="020B0604020202020204" pitchFamily="34" charset="0"/>
              <a:buChar char="•"/>
            </a:pPr>
            <a:r>
              <a:rPr lang="en-GB" dirty="0" smtClean="0">
                <a:solidFill>
                  <a:srgbClr val="949CA1">
                    <a:lumMod val="75000"/>
                  </a:srgbClr>
                </a:solidFill>
              </a:rPr>
              <a:t>Mental Health First aid trained</a:t>
            </a:r>
          </a:p>
          <a:p>
            <a:pPr marL="285750" indent="-285750">
              <a:buFont typeface="Arial" panose="020B0604020202020204" pitchFamily="34" charset="0"/>
              <a:buChar char="•"/>
            </a:pPr>
            <a:r>
              <a:rPr lang="en-GB" dirty="0" smtClean="0">
                <a:solidFill>
                  <a:srgbClr val="949CA1">
                    <a:lumMod val="75000"/>
                  </a:srgbClr>
                </a:solidFill>
              </a:rPr>
              <a:t>Social Prescribing Champions</a:t>
            </a:r>
            <a:endParaRPr lang="en-GB" dirty="0">
              <a:solidFill>
                <a:srgbClr val="949CA1">
                  <a:lumMod val="75000"/>
                </a:srgbClr>
              </a:solidFil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620" y="4221088"/>
            <a:ext cx="1626659" cy="1626659"/>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8091" y="4801518"/>
            <a:ext cx="892039" cy="892039"/>
          </a:xfrm>
          <a:prstGeom prst="rect">
            <a:avLst/>
          </a:prstGeom>
        </p:spPr>
      </p:pic>
      <p:cxnSp>
        <p:nvCxnSpPr>
          <p:cNvPr id="18" name="Straight Connector 17"/>
          <p:cNvCxnSpPr/>
          <p:nvPr/>
        </p:nvCxnSpPr>
        <p:spPr>
          <a:xfrm flipH="1">
            <a:off x="2532007" y="5247538"/>
            <a:ext cx="317229" cy="0"/>
          </a:xfrm>
          <a:prstGeom prst="line">
            <a:avLst/>
          </a:prstGeom>
          <a:ln w="57150">
            <a:solidFill>
              <a:srgbClr val="2B434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476223" y="5247537"/>
            <a:ext cx="317229" cy="0"/>
          </a:xfrm>
          <a:prstGeom prst="line">
            <a:avLst/>
          </a:prstGeom>
          <a:ln w="57150">
            <a:solidFill>
              <a:srgbClr val="2B434E"/>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308304" y="4645502"/>
            <a:ext cx="1080120" cy="1080120"/>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74373" y="4762663"/>
            <a:ext cx="845799" cy="845799"/>
          </a:xfrm>
          <a:prstGeom prst="rect">
            <a:avLst/>
          </a:prstGeom>
        </p:spPr>
      </p:pic>
    </p:spTree>
    <p:extLst>
      <p:ext uri="{BB962C8B-B14F-4D97-AF65-F5344CB8AC3E}">
        <p14:creationId xmlns:p14="http://schemas.microsoft.com/office/powerpoint/2010/main" val="10529530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p:cNvSpPr/>
          <p:nvPr/>
        </p:nvSpPr>
        <p:spPr>
          <a:xfrm>
            <a:off x="1979713" y="614861"/>
            <a:ext cx="2448271" cy="1517995"/>
          </a:xfrm>
          <a:prstGeom prst="wedgeRoundRectCallout">
            <a:avLst>
              <a:gd name="adj1" fmla="val -62812"/>
              <a:gd name="adj2" fmla="val 38547"/>
              <a:gd name="adj3" fmla="val 16667"/>
            </a:avLst>
          </a:prstGeom>
          <a:noFill/>
          <a:ln>
            <a:solidFill>
              <a:srgbClr val="009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009F92"/>
                </a:solidFill>
              </a:rPr>
              <a:t>“I am Mabel, my husband died last year. </a:t>
            </a:r>
            <a:r>
              <a:rPr lang="en-GB" sz="1600" dirty="0">
                <a:solidFill>
                  <a:srgbClr val="009F92"/>
                </a:solidFill>
              </a:rPr>
              <a:t> </a:t>
            </a:r>
            <a:r>
              <a:rPr lang="en-GB" sz="1600" dirty="0" smtClean="0">
                <a:solidFill>
                  <a:srgbClr val="009F92"/>
                </a:solidFill>
              </a:rPr>
              <a:t>I don’t get out much any more. My daughter phoned </a:t>
            </a:r>
            <a:r>
              <a:rPr lang="en-GB" sz="1600" dirty="0" err="1" smtClean="0">
                <a:solidFill>
                  <a:srgbClr val="009F92"/>
                </a:solidFill>
              </a:rPr>
              <a:t>AgeUK</a:t>
            </a:r>
            <a:r>
              <a:rPr lang="en-GB" sz="1600" dirty="0" smtClean="0">
                <a:solidFill>
                  <a:srgbClr val="009F92"/>
                </a:solidFill>
              </a:rPr>
              <a:t> on my behalf”</a:t>
            </a:r>
            <a:endParaRPr lang="en-GB" sz="1600" dirty="0">
              <a:solidFill>
                <a:srgbClr val="009F92"/>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620" y="4293096"/>
            <a:ext cx="1626659" cy="1626659"/>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8091" y="4873526"/>
            <a:ext cx="892039" cy="892039"/>
          </a:xfrm>
          <a:prstGeom prst="rect">
            <a:avLst/>
          </a:prstGeom>
        </p:spPr>
      </p:pic>
      <p:cxnSp>
        <p:nvCxnSpPr>
          <p:cNvPr id="13" name="Straight Connector 12"/>
          <p:cNvCxnSpPr/>
          <p:nvPr/>
        </p:nvCxnSpPr>
        <p:spPr>
          <a:xfrm flipH="1">
            <a:off x="2532007" y="5319546"/>
            <a:ext cx="317229" cy="0"/>
          </a:xfrm>
          <a:prstGeom prst="line">
            <a:avLst/>
          </a:prstGeom>
          <a:ln w="57150">
            <a:solidFill>
              <a:srgbClr val="2B434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476223" y="5319545"/>
            <a:ext cx="317229" cy="0"/>
          </a:xfrm>
          <a:prstGeom prst="line">
            <a:avLst/>
          </a:prstGeom>
          <a:ln w="57150">
            <a:solidFill>
              <a:srgbClr val="2B434E"/>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308304" y="4717510"/>
            <a:ext cx="1080120" cy="1080120"/>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74373" y="4834671"/>
            <a:ext cx="845799" cy="845799"/>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513" y="1739598"/>
            <a:ext cx="1800200" cy="1800200"/>
          </a:xfrm>
          <a:prstGeom prst="rect">
            <a:avLst/>
          </a:prstGeom>
        </p:spPr>
      </p:pic>
      <p:sp>
        <p:nvSpPr>
          <p:cNvPr id="18" name="Rounded Rectangular Callout 17"/>
          <p:cNvSpPr/>
          <p:nvPr/>
        </p:nvSpPr>
        <p:spPr>
          <a:xfrm flipH="1">
            <a:off x="4883801" y="390217"/>
            <a:ext cx="2376264" cy="1445987"/>
          </a:xfrm>
          <a:prstGeom prst="wedgeRoundRectCallout">
            <a:avLst>
              <a:gd name="adj1" fmla="val -70509"/>
              <a:gd name="adj2" fmla="val 40847"/>
              <a:gd name="adj3" fmla="val 16667"/>
            </a:avLst>
          </a:prstGeom>
          <a:noFill/>
          <a:ln>
            <a:solidFill>
              <a:srgbClr val="009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9F92"/>
                </a:solidFill>
              </a:rPr>
              <a:t>“I’m Sarah, I work for </a:t>
            </a:r>
            <a:r>
              <a:rPr lang="en-GB" dirty="0" err="1" smtClean="0">
                <a:solidFill>
                  <a:srgbClr val="009F92"/>
                </a:solidFill>
              </a:rPr>
              <a:t>AgeUK</a:t>
            </a:r>
            <a:r>
              <a:rPr lang="en-GB" dirty="0" smtClean="0">
                <a:solidFill>
                  <a:srgbClr val="009F92"/>
                </a:solidFill>
              </a:rPr>
              <a:t> Merton and work with clients to assess their needs”  </a:t>
            </a:r>
            <a:endParaRPr lang="en-GB" dirty="0">
              <a:solidFill>
                <a:srgbClr val="009F92"/>
              </a:solidFill>
            </a:endParaRPr>
          </a:p>
        </p:txBody>
      </p:sp>
      <p:sp>
        <p:nvSpPr>
          <p:cNvPr id="19" name="Rounded Rectangular Callout 18"/>
          <p:cNvSpPr/>
          <p:nvPr/>
        </p:nvSpPr>
        <p:spPr>
          <a:xfrm flipH="1">
            <a:off x="4427984" y="2132856"/>
            <a:ext cx="2520280" cy="1800200"/>
          </a:xfrm>
          <a:prstGeom prst="wedgeRoundRectCallout">
            <a:avLst>
              <a:gd name="adj1" fmla="val -73306"/>
              <a:gd name="adj2" fmla="val -38488"/>
              <a:gd name="adj3" fmla="val 16667"/>
            </a:avLst>
          </a:prstGeom>
          <a:noFill/>
          <a:ln>
            <a:solidFill>
              <a:srgbClr val="009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9F92"/>
                </a:solidFill>
              </a:rPr>
              <a:t> As part of my conversation with Mabel she identified some areas she would like support with</a:t>
            </a:r>
            <a:endParaRPr lang="en-GB" dirty="0">
              <a:solidFill>
                <a:srgbClr val="009F92"/>
              </a:solidFill>
            </a:endParaRPr>
          </a:p>
        </p:txBody>
      </p:sp>
      <p:pic>
        <p:nvPicPr>
          <p:cNvPr id="5" name="Picture 4"/>
          <p:cNvPicPr>
            <a:picLocks noChangeAspect="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34651" y="1676270"/>
            <a:ext cx="1824738" cy="1824738"/>
          </a:xfrm>
          <a:prstGeom prst="rect">
            <a:avLst/>
          </a:prstGeom>
        </p:spPr>
      </p:pic>
    </p:spTree>
    <p:extLst>
      <p:ext uri="{BB962C8B-B14F-4D97-AF65-F5344CB8AC3E}">
        <p14:creationId xmlns:p14="http://schemas.microsoft.com/office/powerpoint/2010/main" val="7094170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Supporting </a:t>
            </a:r>
            <a:r>
              <a:rPr lang="en-GB" dirty="0"/>
              <a:t>behaviour </a:t>
            </a:r>
            <a:r>
              <a:rPr lang="en-GB" dirty="0" smtClean="0"/>
              <a:t>change </a:t>
            </a:r>
            <a:endParaRPr lang="en-GB" dirty="0"/>
          </a:p>
        </p:txBody>
      </p:sp>
      <p:sp>
        <p:nvSpPr>
          <p:cNvPr id="3" name="Content Placeholder 2"/>
          <p:cNvSpPr>
            <a:spLocks noGrp="1"/>
          </p:cNvSpPr>
          <p:nvPr>
            <p:ph idx="1"/>
          </p:nvPr>
        </p:nvSpPr>
        <p:spPr>
          <a:xfrm>
            <a:off x="457200" y="1700808"/>
            <a:ext cx="8229600" cy="4425355"/>
          </a:xfrm>
        </p:spPr>
        <p:txBody>
          <a:bodyPr/>
          <a:lstStyle/>
          <a:p>
            <a:r>
              <a:rPr lang="en-GB" dirty="0" smtClean="0"/>
              <a:t>Motivational interviewing for behaviour change</a:t>
            </a:r>
          </a:p>
          <a:p>
            <a:r>
              <a:rPr lang="en-GB" dirty="0" smtClean="0"/>
              <a:t>Practical </a:t>
            </a:r>
          </a:p>
        </p:txBody>
      </p:sp>
    </p:spTree>
    <p:extLst>
      <p:ext uri="{BB962C8B-B14F-4D97-AF65-F5344CB8AC3E}">
        <p14:creationId xmlns:p14="http://schemas.microsoft.com/office/powerpoint/2010/main" val="25106666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435280" cy="5721499"/>
          </a:xfrm>
        </p:spPr>
        <p:txBody>
          <a:bodyPr>
            <a:normAutofit fontScale="92500" lnSpcReduction="10000"/>
          </a:bodyPr>
          <a:lstStyle/>
          <a:p>
            <a:pPr marL="0" indent="0">
              <a:buNone/>
            </a:pPr>
            <a:r>
              <a:rPr lang="en-GB" sz="3600" dirty="0">
                <a:solidFill>
                  <a:srgbClr val="00A0DB"/>
                </a:solidFill>
                <a:latin typeface="Arial Rounded MT Bold" panose="020F0704030504030204" pitchFamily="34" charset="0"/>
                <a:ea typeface="+mj-ea"/>
                <a:cs typeface="+mj-cs"/>
              </a:rPr>
              <a:t>Cognitive behavioural </a:t>
            </a:r>
            <a:r>
              <a:rPr lang="en-GB" sz="3600" dirty="0" smtClean="0">
                <a:solidFill>
                  <a:srgbClr val="00A0DB"/>
                </a:solidFill>
                <a:latin typeface="Arial Rounded MT Bold" panose="020F0704030504030204" pitchFamily="34" charset="0"/>
                <a:ea typeface="+mj-ea"/>
                <a:cs typeface="+mj-cs"/>
              </a:rPr>
              <a:t>restructuring </a:t>
            </a:r>
            <a:r>
              <a:rPr lang="en-GB" dirty="0" smtClean="0">
                <a:solidFill>
                  <a:srgbClr val="88C75F"/>
                </a:solidFill>
              </a:rPr>
              <a:t>addresses </a:t>
            </a:r>
            <a:r>
              <a:rPr lang="en-GB" dirty="0">
                <a:solidFill>
                  <a:srgbClr val="88C75F"/>
                </a:solidFill>
              </a:rPr>
              <a:t>inap</a:t>
            </a:r>
            <a:r>
              <a:rPr lang="en-GB" dirty="0" smtClean="0">
                <a:solidFill>
                  <a:srgbClr val="88C75F"/>
                </a:solidFill>
              </a:rPr>
              <a:t>propriate health </a:t>
            </a:r>
            <a:r>
              <a:rPr lang="en-GB" dirty="0">
                <a:solidFill>
                  <a:srgbClr val="88C75F"/>
                </a:solidFill>
              </a:rPr>
              <a:t>beliefs, </a:t>
            </a:r>
            <a:r>
              <a:rPr lang="en-GB" dirty="0" err="1">
                <a:solidFill>
                  <a:srgbClr val="88C75F"/>
                </a:solidFill>
              </a:rPr>
              <a:t>catastrophising</a:t>
            </a:r>
            <a:r>
              <a:rPr lang="en-GB" dirty="0">
                <a:solidFill>
                  <a:srgbClr val="88C75F"/>
                </a:solidFill>
              </a:rPr>
              <a:t>, maladaptive </a:t>
            </a:r>
            <a:r>
              <a:rPr lang="en-GB" dirty="0" smtClean="0">
                <a:solidFill>
                  <a:srgbClr val="88C75F"/>
                </a:solidFill>
              </a:rPr>
              <a:t>coping to improve:</a:t>
            </a:r>
          </a:p>
          <a:p>
            <a:r>
              <a:rPr lang="en-GB" dirty="0" smtClean="0"/>
              <a:t>Physical </a:t>
            </a:r>
            <a:r>
              <a:rPr lang="en-GB" dirty="0"/>
              <a:t>function</a:t>
            </a:r>
          </a:p>
          <a:p>
            <a:r>
              <a:rPr lang="en-GB" dirty="0" smtClean="0"/>
              <a:t>Self-confidence</a:t>
            </a:r>
            <a:endParaRPr lang="en-GB" dirty="0"/>
          </a:p>
          <a:p>
            <a:r>
              <a:rPr lang="en-GB" dirty="0" smtClean="0"/>
              <a:t>Self–esteem</a:t>
            </a:r>
            <a:endParaRPr lang="en-GB" dirty="0"/>
          </a:p>
          <a:p>
            <a:r>
              <a:rPr lang="en-GB" dirty="0" smtClean="0"/>
              <a:t>Social interaction</a:t>
            </a:r>
          </a:p>
          <a:p>
            <a:endParaRPr lang="en-GB" dirty="0" smtClean="0"/>
          </a:p>
          <a:p>
            <a:pPr marL="0" indent="0">
              <a:buNone/>
            </a:pPr>
            <a:r>
              <a:rPr lang="en-GB" sz="3600" dirty="0" smtClean="0">
                <a:solidFill>
                  <a:srgbClr val="00A0DB"/>
                </a:solidFill>
                <a:latin typeface="Arial Rounded MT Bold" panose="020F0704030504030204" pitchFamily="34" charset="0"/>
                <a:ea typeface="+mj-ea"/>
                <a:cs typeface="+mj-cs"/>
              </a:rPr>
              <a:t>With education we can: </a:t>
            </a:r>
            <a:endParaRPr lang="en-GB" sz="3600" dirty="0">
              <a:solidFill>
                <a:srgbClr val="00A0DB"/>
              </a:solidFill>
              <a:latin typeface="Arial Rounded MT Bold" panose="020F0704030504030204" pitchFamily="34" charset="0"/>
              <a:ea typeface="+mj-ea"/>
              <a:cs typeface="+mj-cs"/>
            </a:endParaRPr>
          </a:p>
          <a:p>
            <a:r>
              <a:rPr lang="en-GB" dirty="0" smtClean="0"/>
              <a:t>Dispel </a:t>
            </a:r>
            <a:r>
              <a:rPr lang="en-GB" dirty="0"/>
              <a:t>fallacies</a:t>
            </a:r>
          </a:p>
          <a:p>
            <a:r>
              <a:rPr lang="en-GB" dirty="0" smtClean="0"/>
              <a:t>Encourage </a:t>
            </a:r>
            <a:r>
              <a:rPr lang="en-GB" dirty="0"/>
              <a:t>self-management</a:t>
            </a:r>
          </a:p>
          <a:p>
            <a:endParaRPr lang="en-GB" dirty="0" smtClean="0"/>
          </a:p>
        </p:txBody>
      </p:sp>
      <p:pic>
        <p:nvPicPr>
          <p:cNvPr id="2054" name="Picture 6" descr="C:\Users\Andrew Walker\Downloads\brainstor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4149080"/>
            <a:ext cx="1944216" cy="194421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Andrew Walker\Downloads\brainstorm(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1556792"/>
            <a:ext cx="2808311"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2758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2" descr="data:image/jpeg;base64,/9j/4AAQSkZJRgABAQAAAQABAAD/2wCEAAkGBhQSEBUSEhQVFRUVFhcVFBcWFBQVFRUUFxUVFBQUFRQXHCYfFxkjGRQUHy8gIycpLCwsFR4xNTAqNSYrLCkBCQoKDgwOGg8PGiwkHSQqLy8tLCwpLywqLCwsLDQsLCwsKSwpLCksLCwsLCwsKSwpLCwpLCwsLCwpLCwsKSwpKf/AABEIARIAuAMBIgACEQEDEQH/xAAcAAABBQEBAQAAAAAAAAAAAAAAAgMEBQYBBwj/xABCEAABAwEFBQUECAQFBQEAAAABAAIRAwQFEiExBkFRYXETIoGRoQcyscEUI0JSYnLR8DOCsuEkNKLC8RYlc6SzFf/EABsBAAIDAQEBAAAAAAAAAAAAAAACAQMEBQYH/8QAMBEAAgECBAUDAwIHAAAAAAAAAAECAxEEEiExBRMyQVEicYEzYbGh8BUjNJHB0fH/2gAMAwEAAhEDEQA/APcUIQgAQhCABCEIAFyF1CAOQuQlIQAghchLhEKbgNwiEuEQi4CIXIS4RCkBshchOQuQggRC5CchJhSAmEkhOQkkIAaIQlOCEATEIQkJBCEIAEIQgAQhCABCEIAEIQgAQhCAOQiF1CAEwiEpcQAmFyEqFyFICYSSEtcKkgacEJTghSBIQhCQkEIQgAQhCABCE3WrBokoAU+oGiSQBzyUOpfdEGC8T+96zV93wHOJnT3Rw5xxWUvS9yTM6eColVtsaIUb7nqDL6okwKjZSv8A9ijMdo2V4ub9zzPkptmvgZhxngQYhKq/kZ4fwz2RlZp0IPilrym6toX0yRJMZzOnDNbDZu/XvyqmZ0OUq6M1IplTcTTISW1AdClJysEIQgAXF1CAEkJJSyklSgGyhdIXUxA6hCEhIIQhAAhCEAccYErHX5fzsxIDTIjetFfdvFKmSf0Xk19X4S7TEDnOKFRVlZWRoowu7sbvC3nFLTI4f3VPXeahzbMaDFATdqtj9WxHAnf4rptPdzGfLRY7m2wqgwjMsDeGq42oZ0EcdEkFzmyD4IpscTpAHoEJg0TW2kjKVYWS83NIOLQ5KprmQY3aH9FApW0NOck801xXE9QuravvtL3ZjXOfgt3ZLSKjA5pkEfsL5/ZeJBBEeBHwXpvs1vM1e0BOQDTHMkrRSqtuzM1akksyNyhCFpMoIQhAHCuFKXCgBsoXShMQOIQhKSCEIQAIQuEoA849ottJqFoJAYM/7BYNloGH9fktdtram4qn4nfsLBtaS8DKFgn1M6VPSKJrLvLyCPBSa9gLWiRI5alXV2Ue5olVmzkVnbNcYIz9Kh93xCeZZ5Oan/QxKVTojqluNyxlt2yJlUd53dhOLitlRiIhQb5s4cxOmLKKMSK5iMoC9L9ktWK1QHRzBHgZXnNrplk5SVrvZ5fzaFUYozEZmAPFaIP1JmKorxaPakJFGqHNDhoQCPHNLW454IQhAAuFdQUAIKEFCYgWhCEpIIQhAAkVXANJOkb0tcIQB49tHQNSq4gZSdFluwIqQ3Sd414rf7VbP4LwZUE4H97lM94Ji8LKw1SWtABcAMliqI6VN3sIp08FNo3wo9U9Cpd4uLTkJMZBZ68LRXBDgGFu8Zz5rO1rY2J6XLYMETC48QJAUW5raajHOIgTkNYyz6pq+bc6mWkNlpmRpnuzS5XcszaXJ9KoSdR0TjqeJhBVNd5rklziyDoI08Ve0HyM/wBlSIZK12fMzxUK7rOGVpJyJmOCuryZBflmM/MqJct0PtFpZSAkk+Q1JlWU7maokj3uwVA6kxzdC1pHIQMk+mrLQwMawfZaB5CE6ukckEIQgAQhCAElC6UKQOoQhQAIQhAAhIqVmtjEQJ0kgT0TbbdTOQew/wAzf1QBy3WFtVmF4y3HeDxBXnt63a6lXNMkke+wkawcx5L0htQHQg9Cqe/7m7UtqYo7PMCNeIVdSGZF1GpklrsYq8G4ifD1zVBa7PJgkkcNy0drrtiRv+WSzd4VDUf2bTr7xG4Lny6jtxXpLCkAGDDpySbdhLe9GfFLa3C0NAEDTiiq3E0tIyOqUaxAs1nzgEx1yVsxuUKkc80IkyyQAd44dVb0rRIHmobC2gi2Xd2tRlJsB1UgSfujNb3ZjZBlkl046jssUQAOAC8rbUtNptDX0aZhgOCNTBklew7M2io+ysdVaWviCDrkYzlbqEbLVHJxU7vR6FohCFpMQIQhAAhCEAcKEFCkDqEIUACELN7R7a07MTTaMdQDMTDWzpiPyUNpbltKjOrLLBXZY2vO10BwbVcfJjR/UV87X1ai63Wl2edZ8Z8an6L1BntKbTIr2hpLmsew9m0YIc5rgZmRGGMx4rxyteNPtXOxZOfizDp1n4ojJPVDVqE6LyzWp6rsHLrTZWEkgsrPcJyMNESN+bx6LS2G/MNS1NdJBwBonutkOxdN3ksRsFtTZm2qm99TDhoPptBgkvcaecAk6MPNPWa+mOrVWNdIcW5jkIhE5b2Io0nK19h+nacT3MPHE3odVBtdnNOqCwgdpIzEjEBIMKVbj2dalGjiWnxBj1RXZLgDuzHVcuppI7lPpsQbDb3nu13Cm4SMmy0xoQeaXaLXupPdUceAAaMt56qe6mCMwinSDdAi6Jt9ynZdrsVMVXl5kudOk7gBuAlXj6Bc0tbkSIHJRK40O+VYXbVzPgEQWaQs/TF2LC4b0ZZcLawxEZhzdRwEK7t22D4xUG0cHZ9tNR1QHsoc7Hha3LJj8pnurCbQDAHPdoBkUuhaf8Gxx+1dzm+PYXhH9K6Sehx6sFujX2f2rWItGKszFkHBocRiPCRxV7Ytom1mOfSaXNb7xyEZB288CCvluyu7z/zU/wCpq989n/8Ak7X+af8A1qf6K16WMptrvtorUm1AIDhMHdnHyUlUWx1uY+zNa0guZLXjeDJI9FepRrNbghCEEHChBQpA6hCFAEG+ryFCi6plIyE6SV5Bb7eHOcZBLiSTxJMkrb7XVu1tDaM5CByBIlzo6fBVNmuGk4OLmYo0xGfGMgdFnm7ux6LBunhaWae8tfjsecbQEdi+MjAGWhkhYV5zXs20gpT2T6TMMZjCBPDMLC35sbI7WyAkAd6nMuHNk5uHLXqmpySVjFjpOvJTS2RRXLUw1mu4SfRa2zOiriboYPmstcNh7WqW4wwtbiEtcZII7sNEytdV2eq06faYgWjPKQ5oPEHUSibtK5bhMs6PLb1vcvr5t2GiyrElpafLVOfTW1WB7TrmCsxbLc59MMcch+81Fu23mi/D9l27gVkqLNsbXRdKF2bFltdw6rht54QoQtg7Nzgo1jvDtG4iOSpysruifWt4Y0vccmhK2fvhrqZqOMaudy5LJbR24vLaLerk3ZqZDYnLXxV0FlVxqdN1r+C+2jvr6RDGZM+KpRtnUp0jSwMqNpsNNpdiBa0tqMIlpggdvUiRPe10SKj3E4GDvRJ3QOqrrddjqVmeX4cTiJAcCR3hwV8G+4uKp0owcV2Tf6FYLyEmKcTE98nQgjdyW62Z9otoa19BgptbUBLiGy4w1rI70jQcFgLuuupWdFNpManRo6lbHZ/Z8UqgdUfOUEAQM4nPU+iuqPQ4uHis6cldX1NnsxtG6z1u0iQcnjSR+q9csF4MrMD6bg5p8weBG4ryG3bPYWtqUQSDqJJ6Fs/BW2w999hWwvMMqZOJ3OHunlwVNOpZ2Z28XhqeIp82lult9l2t+D1FCAULUebOFCChSB1cc6ASdBmo94XgyhTdUqGGt148AAN5WLvXax9djsA7KkMiSe++dByCRySNWHws67028ka02gOqvr7pcZ5kEAeAITbq7oxMzBGhPwKgUJqUA2YaHETpOeL5wpdKqxowkgQMt2XJYpSdzq1+u3jT4Mze9Jz3Eva7qIP/ACoFhtJY+AfiD5FaS8bayHQQTGR8FT0nMcwBwl3HeOhUJ6FLWpV7VPbSrU67AA54DXOG8jSeaerbTuFlqYxLXAMB4Fxz/wBMnwVlV2e7TMuJaQJB0IGenFYi/qk16jG/w2nuNHuiBBI6kFWxeZWGpw9V0Si/x4JksxERuMqDdtp1YdRmOm8Kxsb4elcbM6M6nMpNl1Z2y0g/sQk0gKbCAkCrwTNotGWaTKc+9iqc361zzqclID1GrPzTFstOFsDU+g4p8t2b6M1Clcl2W2N7YCe7Bbi/EdCeUwuW5hqVQyqCGAyeYG6d3VVllpEuawCSTotZa7nimxlcjGM+6ZhhgtaToSM/MK1aGDEer1N/A7ScAAxgDGNGgyAVjZbI0jFOKM+6J+CoezaPdE9c1s9kiHMOKOAlUTv5Kadi4sNqDmNaBoBuMAcyQs7fLXU7Q+BkTiHQ6+srUU4boAFX7Q0AaQJ1DxBGsEGfDTyVcToYWplq28ml2S21ZVDaNXuvADWnc6MhPArYLwdoc0gjPpr5L1zZbaBtopNBP1jWgPB3xliHELZSnfRmPiWBVL+ZTWnf7F2ULhQtBxTF7bW7tHtojRhkji6NfAH1KoLxqNYxtPU6kczvJWm2kssVjUdpE9QBl8IWJvK2/wAR8ZNbi4yYBA9Qsk7pnrcCo8qNtkrv3JVOs42cgDPGY6ENg9MvRPVaIezvjd+5VNsteIrWes4manay6PstwjBA+7k7xUukwVGFznOncJiPJUyTTMNaSlNyWxXVrHT7MuwgmY9YlRzd7BhLcTSczGY8QUq12RwAAqESd8H5Llls9TF7zXen6qOxSyxcKlOk8kYgGnNuoEZnCdTyleb2s/aHT9F6PfV5GhRMgkluUHLnJ3arztxxA88/mrKexroq6ZWVH4HBw3H/AJVxZ3y5pGh+BVVXZITl1WjLDvGnRXNXQsXaTj5NJTJG9NWlqU4xr4JAYammQGpSpGNsq6tSCSVANTEcRSrzqd/CNCZ8BomymSsas11bwWNxu+sOTiXDA3DhDpPAuyGW9am3MIYyA0kt94uxTGUwOixlOoWAEEggyCNQdxC2V2W6raaWLuEU2y7uEvxb8Weh4o3RRXjsyAKztcQHRo+crUbP2RrqTnOkmYGZWWqMPFo/l/utLs+36vJ5HgFnqLQSnuaO7KAZJiOZ+SL2rDsn4gMsOHrP6SorKZj+I7XSBn6JjaC8GBtBhIxPe6OjWxMdXR4qlG2hG9WN/JXVh3cQ/wCDwVnctuNKrTqAwQRi5iYdPgoFHIkHQ/2+RTwpxppuUqR6CUFJOL2Z7OSuKJdFox2ek/ixs9Yg+qF1Vqj57JZZNPsVG27Pqg4ccJ+I+a8/tFIHukZVGYeuWHXdwXp+09nxWZ/4Yd5HP0ledXrZSKWIZlhyje0nX19FlqrU9NwuquTlfk8wo22tYq7uyeWOEtOhDmzo4HJw01Xo9wXxTrWV1YtAqNb3wzIEzGQ3E5ZcVj78uoWl7qlFzcQAD2aOBGREK79k1ge20OnQ1aDI3ZGpVP8A8gnSzaGTGQ5d5paGevPbEBxDaTxByDoaRu8FBpbavGbabc+LifgArz2n3o43pWY0w1r2UwIEZNbOUcZTtyUmuNnmnScatoZT71Nh7hqFpER90JlSja5ynXlfcp742jfaGtBAaA0SBxPEnVVlJy3ntWsFKlXwUmNY0FoAaAAO5J5/aCwNPVVtW0O5hqmeCaQ3aKcFV5OB4cP2Fc12SFXWmjIRFjVod0aS77SHMGIAhF5XgCMLBhbyVLctaQWTzCl2unhaSrFtc58tZ28lG44qpKc1KRRbmSn7OySlZqhE7X4JdG2PpAupvcx0atJB/uEVGL0bZC4GVrvdTLQ36QypieILvqnYzEgxkOI0RHUjEzyQb86Hm/8A1VXOTsDuZYJ/0wru5tsawc1nZtdOWRLT81SPu2jJLar4AnvUhp4PXoexfsrFoHa/SS0Mwu7lPMhwLhBLstOCacE1sceFSSe5fWcnD21U4WtbJ5ZSY/VYS6nvtNodaXuJawkUwdzZJAHDVPbW3zXqYrK33GuLSS7vPAOQPLTrCl3TZeyoNbkT5Hjmsc04XR6Dh9PmTU3stfknh5xc93JTQIAngmLIzLon3NJhrc3OOFo5kwqkjvSkkeobKg/Q6M/dnwJJHohTbBZuzpMp/cY1vkAChdWKskj5/WlnqSku7ZKqMBBBzBEHoVhbXYTTe6k7QHuHiDot4uESoauW4fEOi33TPIL02aDjjZDX+U+Kd2StX0WqPpAcAH48TQHA/VvpgGOBfPidN/qNa7KT/eY0+EfBZjbyw0aNjLmsa12JoaQM5M5TwySWy6nRjio4m1GSerPIdprkrV7fVrUw17XVn1e69khhMiWkg5DkrfZOgBXseMhradU1KhMQ3CHuE9SQE7YKeGjUd+A+sD5qkpUpf4qrn6WsaXwaDlpJlj7SrwbWtbixwcMRMgzlAaPRqxwpq2tlHvnqVHNFK53NdPDKlFQXYjtaolWlBU/AkV6UiVFx5QuinEseHBWF4WsOaIKj2immG04A56dFanoc6cLTVkIY3JS7NSySG0pgKwp0dyVs006ZGq08l6v7Pnj6FQHAWoHxDv7LzO1U4Ccu20VKZmm9zfyuInqN6WM7EYnDOqsqKTcfyx6r3/2Wu/wj/wDx0v6HzmvK22ZpObGExvY31yzV8LfUFla1jyxuYc1vdBjTIcirHXjaxz/4RVvq1+v+iDa7vb9IdUiTMxz3KdTspc2CI+XILeezSytq2GK1NjsFR7Wuc1pLm66kSdSPBa+hdVJhllNjTxDQD5qOXneYvXEFhlyVHp097Hmt1bKVqgGFhDfvP7oPmtdcWxraLxVqHG8e6B7rTxHErSrhVsaaRgr8QrVU1shJXEFCtOcOoQhKSC8+9qV4T2NnG8mo7+lv+5egrx7aO3dvbqtTVrThb0Z3fjJ8VVVdonV4VSz18z7akS0DDZ39Wt+JKprGyXDqra83RQaOLnHyACrbtGcrGz1UO7+5Bt7e+7qo4Ypd4DvnqmGhQQ1qRajc0khP1Wpt7ck1yuxXWulGm9RjT90cBCnWnSFw0dFanoZZw9Whyy0N/kptKnmuUGKTRaqpM1QhYhW0ZpyyU0i1ZuUqzN0UX0BK8icWZjorKiJoOHBw9QR8lCqDToptm/hVP5T6x80qLZ7L4PUvZ3Si76fMuPhiI+S0qzvs/P8A2+l/N/W5aJdGHSjxGK+tP3f5OFJKUUkp0ZxDl1cchMQPIQhISNWqrhY53AE+QXiVnbrOpcfQr2HaF8WapHADzcB815PUbDnRoCQPNUVux6Hg0bKUv3+9SLfbsmDg2fMkqJdwhvUp6/D3yOAa3yATdnyDBzWZ7ndp9JCvId89VFapd5++VCBSg9ztVqbqDJOvCYtToYhAyGWyVNfQiOgTNlpqdWCZsqjHuRqWp5BSGiAUzRGqeqGGpGXR2K+pm5T7OMwoLfeVjZhmpYkNyZV3KXYz3ag4s+BBUN/zUqwnvEcWOHohDz6T1zYShhsFL8QLvMkwr9Zb2cWvHYQ37jnN8JxD4rUldCHSjxGKTVaafl/k4klKKQU6M4grq4V1MQPIQhISVG1lUNslQndHniELy2i2YHEj4rde0e0RRp0x9t+fRo/usZQb328s/ISs9TVnpuFrJh3Ly2U15HE95/EfQp6y3dUe0VGiWtMaidJOSjOzk81fOd2VjG75udl8FQlc6VSo6aio7tpGZvUd5V0qxvLcq1KWseOiiW73R1UlhyTNrHc8ULcHqjtmGSlWhRrP7oUi07lBK2GqYyXbUcl1mqZtTlBL0QxQGasrKM1X2YKyswUsWBb0LtDrO+qCcTTpuifVR7tP1reeXmCFZ3AcVnrt3gOP+lUlGphcDwIUlUJOTnF+f8HovsstMdvS4EOHq0/ALfleWbC2ns7xc3dUDh/uC9SW2l0nmOJRtXb8pM4VwpRSSrTnCShBQmIHkIQkJMZt7Zi59N25gII5u3/6Viu3+sd+Gm4nrp81udrXHBWdwwkcgMj6rzam49lVfxAHmZ+SzVNz1HD3fD2+P7/9GaI1HNXG1vcpUqY35nyCqbFm4fiw/EBWG2tWazG8G/FVdmbqmtWC92Utrzb4BVhVjVdLCq56QvkLpOzXKwyISGlOVD6hAIRZz3Qn65UaiYCfruzQCZ1p1Ki1innOyjxTNQICWwug1TqZUWztUgFQTE0WyRyrjiyfiFQVHQFf7GGalRvFnzWftzMMjg4jyMJnsiim7VZr2PQ9iLG01qdcnvOENH5Ww4r0heY+zG0NJaD7wLgOQiSvTStlLpPL8Rvz2mcK4ulcVpgElCChMQPIQhISZa9RIqg5jA/X8zl5if8ALO6j4FCFRV3PScO6ZfAm6PepdR/UE/tf/mj+VvwXEKnsdKX1l7P8lR9lQaiEJC+QkJX2QuoQKhtuiXV18EIUAJfqOiS7VcQgCTQ0TgXUIHRfbGH/ABP8jvkqvaD+LU/O74oQm7GZfXl7I1Psv/jD9/ZK9aQhaqPSed4p/UP2RwriEK85gkoQhSQf/9k="/>
          <p:cNvSpPr>
            <a:spLocks noChangeAspect="1" noChangeArrowheads="1"/>
          </p:cNvSpPr>
          <p:nvPr/>
        </p:nvSpPr>
        <p:spPr bwMode="auto">
          <a:xfrm>
            <a:off x="63500" y="-1258888"/>
            <a:ext cx="1752600" cy="2609851"/>
          </a:xfrm>
          <a:prstGeom prst="rect">
            <a:avLst/>
          </a:prstGeom>
          <a:noFill/>
        </p:spPr>
        <p:txBody>
          <a:bodyPr vert="horz" wrap="square" lIns="91440" tIns="45720" rIns="91440" bIns="45720" numCol="1" anchor="t" anchorCtr="0" compatLnSpc="1">
            <a:prstTxWarp prst="textNoShape">
              <a:avLst/>
            </a:prstTxWarp>
          </a:bodyPr>
          <a:lstStyle/>
          <a:p>
            <a:endParaRPr lang="en-GB">
              <a:solidFill>
                <a:srgbClr val="2B434E"/>
              </a:solidFill>
            </a:endParaRPr>
          </a:p>
        </p:txBody>
      </p:sp>
      <p:sp>
        <p:nvSpPr>
          <p:cNvPr id="75780" name="AutoShape 4" descr="data:image/jpeg;base64,/9j/4AAQSkZJRgABAQAAAQABAAD/2wCEAAkGBhQSEBUSEhQVFRUVFhcVFBcWFBQVFRUUFxUVFBQUFRQXHCYfFxkjGRQUHy8gIycpLCwsFR4xNTAqNSYrLCkBCQoKDgwOGg8PGiwkHSQqLy8tLCwpLywqLCwsLDQsLCwsKSwpLCksLCwsLCwsKSwpLCwpLCwsLCwpLCwsKSwpKf/AABEIARIAuAMBIgACEQEDEQH/xAAcAAABBQEBAQAAAAAAAAAAAAAAAgMEBQYBBwj/xABCEAABAwEFBQUECAQFBQEAAAABAAIRAwQFEiExBkFRYXETIoGRoQcyscEUI0JSYnLR8DOCsuEkNKLC8RYlc6SzFf/EABsBAAIDAQEBAAAAAAAAAAAAAAACAQMEBQYH/8QAMBEAAgECBAUDAwIHAAAAAAAAAAECAxEEEiExBRMyQVEicYEzYbGh8BUjNJHB0fH/2gAMAwEAAhEDEQA/APcUIQgAQhCABCEIAFyF1CAOQuQlIQAghchLhEKbgNwiEuEQi4CIXIS4RCkBshchOQuQggRC5CchJhSAmEkhOQkkIAaIQlOCEATEIQkJBCEIAEIQgAQhCABCEIAEIQgAQhCAOQiF1CAEwiEpcQAmFyEqFyFICYSSEtcKkgacEJTghSBIQhCQkEIQgAQhCABCE3WrBokoAU+oGiSQBzyUOpfdEGC8T+96zV93wHOJnT3Rw5xxWUvS9yTM6eColVtsaIUb7nqDL6okwKjZSv8A9ijMdo2V4ub9zzPkptmvgZhxngQYhKq/kZ4fwz2RlZp0IPilrym6toX0yRJMZzOnDNbDZu/XvyqmZ0OUq6M1IplTcTTISW1AdClJysEIQgAXF1CAEkJJSyklSgGyhdIXUxA6hCEhIIQhAAhCEAccYErHX5fzsxIDTIjetFfdvFKmSf0Xk19X4S7TEDnOKFRVlZWRoowu7sbvC3nFLTI4f3VPXeahzbMaDFATdqtj9WxHAnf4rptPdzGfLRY7m2wqgwjMsDeGq42oZ0EcdEkFzmyD4IpscTpAHoEJg0TW2kjKVYWS83NIOLQ5KprmQY3aH9FApW0NOck801xXE9QuravvtL3ZjXOfgt3ZLSKjA5pkEfsL5/ZeJBBEeBHwXpvs1vM1e0BOQDTHMkrRSqtuzM1akksyNyhCFpMoIQhAHCuFKXCgBsoXShMQOIQhKSCEIQAIQuEoA849ottJqFoJAYM/7BYNloGH9fktdtram4qn4nfsLBtaS8DKFgn1M6VPSKJrLvLyCPBSa9gLWiRI5alXV2Ue5olVmzkVnbNcYIz9Kh93xCeZZ5Oan/QxKVTojqluNyxlt2yJlUd53dhOLitlRiIhQb5s4cxOmLKKMSK5iMoC9L9ktWK1QHRzBHgZXnNrplk5SVrvZ5fzaFUYozEZmAPFaIP1JmKorxaPakJFGqHNDhoQCPHNLW454IQhAAuFdQUAIKEFCYgWhCEpIIQhAAkVXANJOkb0tcIQB49tHQNSq4gZSdFluwIqQ3Sd414rf7VbP4LwZUE4H97lM94Ji8LKw1SWtABcAMliqI6VN3sIp08FNo3wo9U9Cpd4uLTkJMZBZ68LRXBDgGFu8Zz5rO1rY2J6XLYMETC48QJAUW5raajHOIgTkNYyz6pq+bc6mWkNlpmRpnuzS5XcszaXJ9KoSdR0TjqeJhBVNd5rklziyDoI08Ve0HyM/wBlSIZK12fMzxUK7rOGVpJyJmOCuryZBflmM/MqJct0PtFpZSAkk+Q1JlWU7maokj3uwVA6kxzdC1pHIQMk+mrLQwMawfZaB5CE6ukckEIQgAQhCAElC6UKQOoQhQAIQhAAhIqVmtjEQJ0kgT0TbbdTOQew/wAzf1QBy3WFtVmF4y3HeDxBXnt63a6lXNMkke+wkawcx5L0htQHQg9Cqe/7m7UtqYo7PMCNeIVdSGZF1GpklrsYq8G4ifD1zVBa7PJgkkcNy0drrtiRv+WSzd4VDUf2bTr7xG4Lny6jtxXpLCkAGDDpySbdhLe9GfFLa3C0NAEDTiiq3E0tIyOqUaxAs1nzgEx1yVsxuUKkc80IkyyQAd44dVb0rRIHmobC2gi2Xd2tRlJsB1UgSfujNb3ZjZBlkl046jssUQAOAC8rbUtNptDX0aZhgOCNTBklew7M2io+ysdVaWviCDrkYzlbqEbLVHJxU7vR6FohCFpMQIQhAAhCEAcKEFCkDqEIUACELN7R7a07MTTaMdQDMTDWzpiPyUNpbltKjOrLLBXZY2vO10BwbVcfJjR/UV87X1ai63Wl2edZ8Z8an6L1BntKbTIr2hpLmsew9m0YIc5rgZmRGGMx4rxyteNPtXOxZOfizDp1n4ojJPVDVqE6LyzWp6rsHLrTZWEkgsrPcJyMNESN+bx6LS2G/MNS1NdJBwBonutkOxdN3ksRsFtTZm2qm99TDhoPptBgkvcaecAk6MPNPWa+mOrVWNdIcW5jkIhE5b2Io0nK19h+nacT3MPHE3odVBtdnNOqCwgdpIzEjEBIMKVbj2dalGjiWnxBj1RXZLgDuzHVcuppI7lPpsQbDb3nu13Cm4SMmy0xoQeaXaLXupPdUceAAaMt56qe6mCMwinSDdAi6Jt9ynZdrsVMVXl5kudOk7gBuAlXj6Bc0tbkSIHJRK40O+VYXbVzPgEQWaQs/TF2LC4b0ZZcLawxEZhzdRwEK7t22D4xUG0cHZ9tNR1QHsoc7Hha3LJj8pnurCbQDAHPdoBkUuhaf8Gxx+1dzm+PYXhH9K6Sehx6sFujX2f2rWItGKszFkHBocRiPCRxV7Ytom1mOfSaXNb7xyEZB288CCvluyu7z/zU/wCpq989n/8Ak7X+af8A1qf6K16WMptrvtorUm1AIDhMHdnHyUlUWx1uY+zNa0guZLXjeDJI9FepRrNbghCEEHChBQpA6hCFAEG+ryFCi6plIyE6SV5Bb7eHOcZBLiSTxJMkrb7XVu1tDaM5CByBIlzo6fBVNmuGk4OLmYo0xGfGMgdFnm7ux6LBunhaWae8tfjsecbQEdi+MjAGWhkhYV5zXs20gpT2T6TMMZjCBPDMLC35sbI7WyAkAd6nMuHNk5uHLXqmpySVjFjpOvJTS2RRXLUw1mu4SfRa2zOiriboYPmstcNh7WqW4wwtbiEtcZII7sNEytdV2eq06faYgWjPKQ5oPEHUSibtK5bhMs6PLb1vcvr5t2GiyrElpafLVOfTW1WB7TrmCsxbLc59MMcch+81Fu23mi/D9l27gVkqLNsbXRdKF2bFltdw6rht54QoQtg7Nzgo1jvDtG4iOSpysruifWt4Y0vccmhK2fvhrqZqOMaudy5LJbR24vLaLerk3ZqZDYnLXxV0FlVxqdN1r+C+2jvr6RDGZM+KpRtnUp0jSwMqNpsNNpdiBa0tqMIlpggdvUiRPe10SKj3E4GDvRJ3QOqrrddjqVmeX4cTiJAcCR3hwV8G+4uKp0owcV2Tf6FYLyEmKcTE98nQgjdyW62Z9otoa19BgptbUBLiGy4w1rI70jQcFgLuuupWdFNpManRo6lbHZ/Z8UqgdUfOUEAQM4nPU+iuqPQ4uHis6cldX1NnsxtG6z1u0iQcnjSR+q9csF4MrMD6bg5p8weBG4ryG3bPYWtqUQSDqJJ6Fs/BW2w999hWwvMMqZOJ3OHunlwVNOpZ2Z28XhqeIp82lult9l2t+D1FCAULUebOFCChSB1cc6ASdBmo94XgyhTdUqGGt148AAN5WLvXax9djsA7KkMiSe++dByCRySNWHws67028ka02gOqvr7pcZ5kEAeAITbq7oxMzBGhPwKgUJqUA2YaHETpOeL5wpdKqxowkgQMt2XJYpSdzq1+u3jT4Mze9Jz3Eva7qIP/ACoFhtJY+AfiD5FaS8bayHQQTGR8FT0nMcwBwl3HeOhUJ6FLWpV7VPbSrU67AA54DXOG8jSeaerbTuFlqYxLXAMB4Fxz/wBMnwVlV2e7TMuJaQJB0IGenFYi/qk16jG/w2nuNHuiBBI6kFWxeZWGpw9V0Si/x4JksxERuMqDdtp1YdRmOm8Kxsb4elcbM6M6nMpNl1Z2y0g/sQk0gKbCAkCrwTNotGWaTKc+9iqc361zzqclID1GrPzTFstOFsDU+g4p8t2b6M1Clcl2W2N7YCe7Bbi/EdCeUwuW5hqVQyqCGAyeYG6d3VVllpEuawCSTotZa7nimxlcjGM+6ZhhgtaToSM/MK1aGDEer1N/A7ScAAxgDGNGgyAVjZbI0jFOKM+6J+CoezaPdE9c1s9kiHMOKOAlUTv5Kadi4sNqDmNaBoBuMAcyQs7fLXU7Q+BkTiHQ6+srUU4boAFX7Q0AaQJ1DxBGsEGfDTyVcToYWplq28ml2S21ZVDaNXuvADWnc6MhPArYLwdoc0gjPpr5L1zZbaBtopNBP1jWgPB3xliHELZSnfRmPiWBVL+ZTWnf7F2ULhQtBxTF7bW7tHtojRhkji6NfAH1KoLxqNYxtPU6kczvJWm2kssVjUdpE9QBl8IWJvK2/wAR8ZNbi4yYBA9Qsk7pnrcCo8qNtkrv3JVOs42cgDPGY6ENg9MvRPVaIezvjd+5VNsteIrWes4manay6PstwjBA+7k7xUukwVGFznOncJiPJUyTTMNaSlNyWxXVrHT7MuwgmY9YlRzd7BhLcTSczGY8QUq12RwAAqESd8H5Llls9TF7zXen6qOxSyxcKlOk8kYgGnNuoEZnCdTyleb2s/aHT9F6PfV5GhRMgkluUHLnJ3arztxxA88/mrKexroq6ZWVH4HBw3H/AJVxZ3y5pGh+BVVXZITl1WjLDvGnRXNXQsXaTj5NJTJG9NWlqU4xr4JAYammQGpSpGNsq6tSCSVANTEcRSrzqd/CNCZ8BomymSsas11bwWNxu+sOTiXDA3DhDpPAuyGW9am3MIYyA0kt94uxTGUwOixlOoWAEEggyCNQdxC2V2W6raaWLuEU2y7uEvxb8Weh4o3RRXjsyAKztcQHRo+crUbP2RrqTnOkmYGZWWqMPFo/l/utLs+36vJ5HgFnqLQSnuaO7KAZJiOZ+SL2rDsn4gMsOHrP6SorKZj+I7XSBn6JjaC8GBtBhIxPe6OjWxMdXR4qlG2hG9WN/JXVh3cQ/wCDwVnctuNKrTqAwQRi5iYdPgoFHIkHQ/2+RTwpxppuUqR6CUFJOL2Z7OSuKJdFox2ek/ixs9Yg+qF1Vqj57JZZNPsVG27Pqg4ccJ+I+a8/tFIHukZVGYeuWHXdwXp+09nxWZ/4Yd5HP0ledXrZSKWIZlhyje0nX19FlqrU9NwuquTlfk8wo22tYq7uyeWOEtOhDmzo4HJw01Xo9wXxTrWV1YtAqNb3wzIEzGQ3E5ZcVj78uoWl7qlFzcQAD2aOBGREK79k1ge20OnQ1aDI3ZGpVP8A8gnSzaGTGQ5d5paGevPbEBxDaTxByDoaRu8FBpbavGbabc+LifgArz2n3o43pWY0w1r2UwIEZNbOUcZTtyUmuNnmnScatoZT71Nh7hqFpER90JlSja5ynXlfcp742jfaGtBAaA0SBxPEnVVlJy3ntWsFKlXwUmNY0FoAaAAO5J5/aCwNPVVtW0O5hqmeCaQ3aKcFV5OB4cP2Fc12SFXWmjIRFjVod0aS77SHMGIAhF5XgCMLBhbyVLctaQWTzCl2unhaSrFtc58tZ28lG44qpKc1KRRbmSn7OySlZqhE7X4JdG2PpAupvcx0atJB/uEVGL0bZC4GVrvdTLQ36QypieILvqnYzEgxkOI0RHUjEzyQb86Hm/8A1VXOTsDuZYJ/0wru5tsawc1nZtdOWRLT81SPu2jJLar4AnvUhp4PXoexfsrFoHa/SS0Mwu7lPMhwLhBLstOCacE1sceFSSe5fWcnD21U4WtbJ5ZSY/VYS6nvtNodaXuJawkUwdzZJAHDVPbW3zXqYrK33GuLSS7vPAOQPLTrCl3TZeyoNbkT5Hjmsc04XR6Dh9PmTU3stfknh5xc93JTQIAngmLIzLon3NJhrc3OOFo5kwqkjvSkkeobKg/Q6M/dnwJJHohTbBZuzpMp/cY1vkAChdWKskj5/WlnqSku7ZKqMBBBzBEHoVhbXYTTe6k7QHuHiDot4uESoauW4fEOi33TPIL02aDjjZDX+U+Kd2StX0WqPpAcAH48TQHA/VvpgGOBfPidN/qNa7KT/eY0+EfBZjbyw0aNjLmsa12JoaQM5M5TwySWy6nRjio4m1GSerPIdprkrV7fVrUw17XVn1e69khhMiWkg5DkrfZOgBXseMhradU1KhMQ3CHuE9SQE7YKeGjUd+A+sD5qkpUpf4qrn6WsaXwaDlpJlj7SrwbWtbixwcMRMgzlAaPRqxwpq2tlHvnqVHNFK53NdPDKlFQXYjtaolWlBU/AkV6UiVFx5QuinEseHBWF4WsOaIKj2immG04A56dFanoc6cLTVkIY3JS7NSySG0pgKwp0dyVs006ZGq08l6v7Pnj6FQHAWoHxDv7LzO1U4Ccu20VKZmm9zfyuInqN6WM7EYnDOqsqKTcfyx6r3/2Wu/wj/wDx0v6HzmvK22ZpObGExvY31yzV8LfUFla1jyxuYc1vdBjTIcirHXjaxz/4RVvq1+v+iDa7vb9IdUiTMxz3KdTspc2CI+XILeezSytq2GK1NjsFR7Wuc1pLm66kSdSPBa+hdVJhllNjTxDQD5qOXneYvXEFhlyVHp097Hmt1bKVqgGFhDfvP7oPmtdcWxraLxVqHG8e6B7rTxHErSrhVsaaRgr8QrVU1shJXEFCtOcOoQhKSC8+9qV4T2NnG8mo7+lv+5egrx7aO3dvbqtTVrThb0Z3fjJ8VVVdonV4VSz18z7akS0DDZ39Wt+JKprGyXDqra83RQaOLnHyACrbtGcrGz1UO7+5Bt7e+7qo4Ypd4DvnqmGhQQ1qRajc0khP1Wpt7ck1yuxXWulGm9RjT90cBCnWnSFw0dFanoZZw9Whyy0N/kptKnmuUGKTRaqpM1QhYhW0ZpyyU0i1ZuUqzN0UX0BK8icWZjorKiJoOHBw9QR8lCqDToptm/hVP5T6x80qLZ7L4PUvZ3Si76fMuPhiI+S0qzvs/P8A2+l/N/W5aJdGHSjxGK+tP3f5OFJKUUkp0ZxDl1cchMQPIQhISNWqrhY53AE+QXiVnbrOpcfQr2HaF8WapHADzcB815PUbDnRoCQPNUVux6Hg0bKUv3+9SLfbsmDg2fMkqJdwhvUp6/D3yOAa3yATdnyDBzWZ7ndp9JCvId89VFapd5++VCBSg9ztVqbqDJOvCYtToYhAyGWyVNfQiOgTNlpqdWCZsqjHuRqWp5BSGiAUzRGqeqGGpGXR2K+pm5T7OMwoLfeVjZhmpYkNyZV3KXYz3ag4s+BBUN/zUqwnvEcWOHohDz6T1zYShhsFL8QLvMkwr9Zb2cWvHYQ37jnN8JxD4rUldCHSjxGKTVaafl/k4klKKQU6M4grq4V1MQPIQhISVG1lUNslQndHniELy2i2YHEj4rde0e0RRp0x9t+fRo/usZQb328s/ISs9TVnpuFrJh3Ly2U15HE95/EfQp6y3dUe0VGiWtMaidJOSjOzk81fOd2VjG75udl8FQlc6VSo6aio7tpGZvUd5V0qxvLcq1KWseOiiW73R1UlhyTNrHc8ULcHqjtmGSlWhRrP7oUi07lBK2GqYyXbUcl1mqZtTlBL0QxQGasrKM1X2YKyswUsWBb0LtDrO+qCcTTpuifVR7tP1reeXmCFZ3AcVnrt3gOP+lUlGphcDwIUlUJOTnF+f8HovsstMdvS4EOHq0/ALfleWbC2ns7xc3dUDh/uC9SW2l0nmOJRtXb8pM4VwpRSSrTnCShBQmIHkIQkJMZt7Zi59N25gII5u3/6Viu3+sd+Gm4nrp81udrXHBWdwwkcgMj6rzam49lVfxAHmZ+SzVNz1HD3fD2+P7/9GaI1HNXG1vcpUqY35nyCqbFm4fiw/EBWG2tWazG8G/FVdmbqmtWC92Utrzb4BVhVjVdLCq56QvkLpOzXKwyISGlOVD6hAIRZz3Qn65UaiYCfruzQCZ1p1Ki1innOyjxTNQICWwug1TqZUWztUgFQTE0WyRyrjiyfiFQVHQFf7GGalRvFnzWftzMMjg4jyMJnsiim7VZr2PQ9iLG01qdcnvOENH5Ww4r0heY+zG0NJaD7wLgOQiSvTStlLpPL8Rvz2mcK4ulcVpgElCChMQPIQhISZa9RIqg5jA/X8zl5if8ALO6j4FCFRV3PScO6ZfAm6PepdR/UE/tf/mj+VvwXEKnsdKX1l7P8lR9lQaiEJC+QkJX2QuoQKhtuiXV18EIUAJfqOiS7VcQgCTQ0TgXUIHRfbGH/ABP8jvkqvaD+LU/O74oQm7GZfXl7I1Psv/jD9/ZK9aQhaqPSed4p/UP2RwriEK85gkoQhSQf/9k="/>
          <p:cNvSpPr>
            <a:spLocks noChangeAspect="1" noChangeArrowheads="1"/>
          </p:cNvSpPr>
          <p:nvPr/>
        </p:nvSpPr>
        <p:spPr bwMode="auto">
          <a:xfrm>
            <a:off x="63500" y="-1258888"/>
            <a:ext cx="1752600" cy="2609851"/>
          </a:xfrm>
          <a:prstGeom prst="rect">
            <a:avLst/>
          </a:prstGeom>
          <a:noFill/>
        </p:spPr>
        <p:txBody>
          <a:bodyPr vert="horz" wrap="square" lIns="91440" tIns="45720" rIns="91440" bIns="45720" numCol="1" anchor="t" anchorCtr="0" compatLnSpc="1">
            <a:prstTxWarp prst="textNoShape">
              <a:avLst/>
            </a:prstTxWarp>
          </a:bodyPr>
          <a:lstStyle/>
          <a:p>
            <a:endParaRPr lang="en-GB">
              <a:solidFill>
                <a:srgbClr val="2B434E"/>
              </a:solidFill>
            </a:endParaRPr>
          </a:p>
        </p:txBody>
      </p:sp>
      <p:sp>
        <p:nvSpPr>
          <p:cNvPr id="75784" name="AutoShape 8" descr="data:image/jpeg;base64,/9j/4AAQSkZJRgABAQAAAQABAAD/2wCEAAkGBhQSEBQUEBQUFBUUFBQVFBUUFBQUFBQUFBQVFRYUFBQXHCYeFxkjGRQUHy8gJCcpLCwsFR4xNTAqNSYrLCkBCQoKDgwOGg8PGiwkHSQsKSkpKiwqKSwpLC4sKSwsKiwsLCwsLCwsKSwsLCwtLCwsKSkpLCksLDUpNSopKSksKf/AABEIALUBFwMBIgACEQEDEQH/xAAbAAABBQEBAAAAAAAAAAAAAAACAAEEBQYDB//EAD0QAAEDAgMECQEFCAIDAQAAAAEAAhEDIQQSMQVBUWEGEyIycYGRobHwQlJywdEHFDNigpKi4bLSQ4PxJP/EABoBAAIDAQEAAAAAAAAAAAAAAAABAgMEBQb/xAAqEQACAgEEAgEDBAMBAAAAAAAAAQIDEQQSITEFQVETImEycbHwQqHhFf/aAAwDAQACEQMRAD8A8qa1dA1JoXQBAxmtRNaiARBqBCDUYakAjCABDUYanARgIAEBGGpBq6BqYAgIgE4CKEAIJ0gEQagBwF2bQdlzZTlmM0dmeE6Siw2GL3BrdTZeh9Ddk1aLHse2WOdLhPZdYQWEEZXCNDrPJAGF2fsmpWJFMAwJMkCNNfULviuj1en/ABKTgOIGceWSZXsmE2PQBDm06YePtZGB/wDc0SVNLmtuS0HjYEx86KOQPD6ewX9S+o7sNY4NlwcAc3C263qFErUCww4aiQQZBHEEajX0XtuJxdM7g4DWW2IkNPjYlZ/bWCw9UFjqDWG/aYAxweLGC3fYagyByCMj2s8vARblNx+ynUnOFy0GM0R6/UKG4RrZSEDlSITp4QABCcBKEpTAFwTFGUxQBzypnNRkJkwOZCYhHlQoA5lRsaOwVLIUXHdwpAEBYeASTgWTpiKcNRgJgF0AUCQ4aia1JoRwmIUJw1EE4SAQCMBMjamAwCMBOAnQAwRQmARAIAcBOE4C64akC9oNgSAUAXvRPYr6rpyw2ZzkwbQYaAZOvgtlXxnVOFGg0PrOtlF8o4vdG6TuA5LrsjAllGBLBllzxAeGTZrCbBzjYO3XdqQrTYeBYwFzWtbm0i8D8WpnUneq5ywicI7mS9mbNqADO8k2kNGVs8ABu8ZU0bOEzqV0ZUhdRWVSZoa+CG3BSdLcOKDEbOY7vC+sqc2pdc69dNvgSTyVzMG1rspaIIs4WcOR4rC9MejhBNRnajhwmYI89V6GyqN4nlO76+FUbfwxa3PT7Q+RvDh6+qtg8opsjhnkKeVL2xQDKzg3QmR4ESPYqGplYxTJEpFACTJJFAAlNKdMUwGK5lGUCYDFRsf3D5KSVFx/cPl8pAddySSSAKoBdGhMAjaFEBBG1NCJoQAQRAJAIgEwGARgJIgEAIIwEEIggAgEQCAFGEAPKsuj+DFSsM3db2ncdYAHiT7KuAVjsXFCnUOYw1zSPOxB+R5oA9Prt61gYxxDQ8CpBgwA/s24H5Cs6DhOUaADwj6lZ/ZmLzCxs4S0m/akuv4yR68FZYOoSe1rvvb1Wa1mqmPZbybRpZGanGVF6++k/WqRxbZv9WVaZo2koVPFcaxQHaESG6+PKVx/eJ1IHmPSJlNsNrH/AHnK659Oa6tqtdLNQd1oPIEaH64qo2g60giQfcqqr7Sc05s2kyDoQNb+6sreCm6GVkoOmWEDKgjW7SOXeafCCfjcs6tb0s2i2qwOESWNgnUgukefe/uWRWgx4wIlJMUkAJJIpimAyYpFIoAEoU5KFMBio2P7h8vlSSVGx/cPl8pAdEkikmBXNCMJgESgA4CNqaETWoAIIgEMI0wHARIQiQA8JAJBJADgIgmCdADhO4pgUkAegdFWk4QGRmGc+DQYv5hStruLKYfmyAa7zpYQLuuqHoXtTKH0jcQXAciWh3oYP9RWqw+FFRoafD0tPqFjteGdGlZjkxNbbNQvhjqjRN+wWA23a7lo+j2M6wwHOcWwb6mQYvMbj6KzxOwnFpbmsd5CPYWxhSqTqYKi2mWx4Kbbu0QwlrnOmDYR4azCoaW16jDZtZ2k9kuaAfAB3tIutftvYzX1iTIMajgUzNiOLQA4AfhvG7emuAayRdkVjVYXOJGgynlN76f7XTE4EVKdRpiYHvb68lYtwAZoIA38+N96pcbUJZVa2Z7O8ybmG/6TjLkjKOVgq+klICk3k9oHhkOnos4rzpViL02cG5j490fDvVUAK01/pMN+N+EEmSCUqwpHQpymKAGTFOmKAAhM5FCEpgDKjY7uHxHyFJUbHdw+I+UmB2KSRTJiIIRBCEQURhBdGhA1EEAOiamThABhOEIRBIAgEk0p0wHlEgToAdKUJSlIC06O4oMxNMkwCcp4dqwnlmynyXpezK+UkHj9XXkK3HRqu52HY6SS1zmmZJ7xi/m1Zr4/5G3Syz9jNlicdZRtm18uUuPaMzbS5gKkxGLcHiYDRGv3joulYMc7MDD41BIJ8pg+aoWezc0lwWG1MWxzu07LLeyZi+s+Wqj4Ta+XKH257pPwq40wXZqgkjukwdI04Ku2htOmanVglzxGZrbloJ1fub5+isxkSaRrcXtGBrINlVYRsueTuIPhY39D7qPhKbsvaJIDjln7s2We6R1z1sAmwM3+8RY8R2RZKEdzwV2yUFuI+3MYKtd7m92zW/haInzufNQGlJMtyWFg5UnueQiUwSKUJiHSSTFACTFIlNKAGKEpyUxTAEqNj+55j5UkqLj+55j5SYHZJJJMCCEYQhEFAAgiQpwUwDSCYJIANGECdrkgDlJCkCgAyUgUMpwgBykmSlADhaTobj4e6k7R92/iAgj0g/0lZqVL2ZRc6o0tkZSHE8IM+qhYk4vJfp9zsSj2eiVsM2q0BwHMRyiVAoYI0hlplgAcSG1afWAyZgOBD2id0mJIU7B4wOAcLHRw4Eb/AAKm1KIN93hosUZHVnHDwyofhajh/EbTkmeoZkN9RnLiYmPZBs/Y7ac5WxJLiTcudxcTcm6uepA5+6ZxDW8z9BWORBRS6IVZ2UQNGj8rLC7UqE1XE8YHotdtOvPZb/UeJO4LB7dxb6OKeJMENc2e65sA6HnIRXLbySlR9Vbc4DlECu2Lw8BtRo7DwCP5Tvb+ijytkZKSyjkW1Sqm4S7CTyhlOFMrHTFPKElIBpTEpkkAIpikpFHZlV4llKo4cQx0eqG0uyUYyl0iKVHx3c8x8qXWpOaSHgtI3OBB9CoeO7nmPlHoTWOGdkkkkxEIIghCIKIDogno0i5wa0SXEADiTYLd7P2BRpNAcxtR/wBp7hmvwaDYD3VVlih2bNLo56lvb0vZhQmlb3G4XDC76NM+Ayn1bCr9idHsPVrudVzNotH8MPhznk2aHG4bEk79BN1CN8Zdmm7xdta3LDRlE8rUdKujVNjmvwTajmOkOp9qo5jgJkESS0gHXSOay0X+vdXKSa4ObODg8MKU4KYlMEyAZKUpgr3AdFHuGaserbuES/zGjfO/JQlOMFll1VFlz2wWSklICTAuTuFz6LXUejVBuoc8j7zoHo2FK6prIFNobyaAPhZ5aqK6R1qfDWy/W0v9mWobGqEZnjI0XJdYxybrPjCvcDhQymIESATxkibnej2yYplg+1Y/1ED81IexZLLpT7O7pPH1adZjy/lkerjOqMmcp70btwdzG4+XBWOG2uBqbHQ7jyzD4KhPphzS128R6qnwmCc0uY+HCLOB3fzc/wDadbTWGyrV0S3borOezaM2jNhHrdRMZtITGp9lnWYl0ZTPZ3qZhTmfP3QIm+quUWcx46wTQySAfEyoXSPZ7KtFzXtk3LHb2u0sedrKdhGy4uOkxruRYwgkATa/Ll+anJ7VkjXB22KCIeGwQbSFMgEBoaZ38/W6otp7MNIyJLDoeHJ3PnvWiJTskAkxFyZWeq5wZ19XoYaiOHw10zJUaLnmGNc48GtLj6AKwb0cxMT1FTzEH0JBVrQ2i5n8PsCZhvZBPEgalaHAbU6xo471pepfpHJ/8favulk85ewtJDgQRqCCCDzBXfCbLrVjFGlUqfgY5w8yBAW22jsulWe11UOOXcwhjnjcwuOgnz1VzsLpxTpVW4WrSNAS1lFgALTO5uUkayb+KtjemYbfH2Qy1yjHbK/ZrjK052igBaa0guP8rWgmOdlo8R+yNuRobUeHWz1Ja9p0zAUgARvjteK3OIxbh3QOV9eXpK5mpecxvun6+pUnNmRRwYfHfs6qUGZsFUNWLuaQGVj4EWd+G3mq7AbVcZY+czbEOkOB4EG4K3WIxpY7vEEe40I8d/ksn+0LEuysqwMzHgFwHaLHdmCd4zFqzWQzydrRatrFUksen0Vu18IKzC10Zhdrt4P6cQvPtotIBBEEOAPrdal22SVnNuukk8S35Csok19oeVojsVq76YySZOth54hBEEITgqIFx0cYOtLz9hpI/EbD2laX98OqzGyHw083fA/2rB2IssF3Mz1/jYqGnX55Nj0W6HnFxWrktoz2Wgw6rB1n7LLROp3cVugygxvUsYwMbALWtbF90H/6sh0Wxrv3ekM1urZH9oVrhsVLr7y75j8gpRwlwcfVXTtm3J8LpGjw+LpsAbTaGC8BoA01MD6uoOL6O4PEPNStQZVeQGl7mmTw033115qPUq9rWBAHlv8AeB5FTXVbDdb3OntKsTMTiZra/wCyPBlr3U3VKJIloDg+my2mVwLi3+rwXkWLwppVHMfEsJBgyLbwd4Iv5r2npdtE08KZd/Ec1h/C49po8pWVNPDPbJo0iREHK0EEeCUrtrNlHj3fXuT9nDov0bZSaKlW9VwkDdTB3D+aNT5K6xdGmGkkkD1UEbRF1VbTx+a25ZJPc8s9BRplUlGPCJLqm8Gba8YXTCUS51hJ3aDdJJJsABck2EKDgwXgNAkl2UAakkCwVu6oAerYRAHbI+2ZnX7oOg0MZt4inHPJtnJpJR7ZX7SDeuYxrQ8k3qOLx3blzGgiBaBmniQNFIrFrRLiGjiSAq3avWZyaRAdlIkiYDiDI52UTZvRyHmpXJqOj7V78boeGSjBxXZF2v0kb3MPMmxqRYc2g6nnopHRdo6xzcTuaS3NnLDUMZTUydotidN5CmVNksLico9F1bhRbiLeR/RNSS6QSr3JrPfwccdRaajzSBDMzurzSHZJtM3HnfRFhaJymNXG113gixEquxRqZctKWNGtTR7uTd8K2FuEzJfo/qSi0/WG/wC+zQ04a0AAmPBR3ulx9PAALGinVYZD35pt2nEDlzVxhcBXqONSpVcyQIYywsOBlRlJy7ZZVpYUvMVyXBF02MaRSf4fmFSVK2Lokxlqt4uHajmRCA7dxNTsGgIdYwTv3hQwXth9apOCxxYbKBnThysRWy6dtQkaqE2o+vjcO2nHWB7SC6YDWdpxMbssjzUTOtR0PwhY19QXNQiTvytjKAeEgnzVsY5Zg1Vv063+eDZvxBgHQiJE/B3jmnxVXMA5hvvHyobMW0XOove6GnjwXy3Th8q/KPM4Y2OrzBG4a8tPULMdN8aBhXT9rKweJcPyE+S07MWDUMAQY8LarGdOg00ABf8A/QAzwaHz7GFFvgvoWbIr8mYabDwVbtc28x8qc6qAqzaDpaTzHynTHnJv8nclXs9s7JJpSW086RAiBQBEFECbgKliOcqZ1iqGPINl3bjDvWaypt5R3NH5CFdahP0bXoNtQmm9m+kSBzBu39PJbLB0yGg6nQcyNT6ry/ovtplGq/P2W1AATcw4TBMbrleh7M27SfRhr2lzZntC95lQ2tdmW2cJzbg+C5py4zuHvCkVapdG4C5PP6+FQUukrQ0tkW0kx7p6PSNruy7yOoSUkQ2M79LNjuxWGIpHt03B9NpIHWEAgtJOliY5wvPNmbQkO5QCDYgyZBG42Xo1PE59D9eC8/2zgOqxNQi3WQ48yJBPuozWeTqePvcX9NnR2JUV9S6AVFyJVR3E8mm2C0No1Kp3Sxn4niCR4MDv7gj2foXHfPooLsV1dAU97etcfFzKf/UjyU2mYbHBoH16KiTLIxeG37/hf3IFNmZ5PNSQ1Dh2wF1USUmcSy6Y011QVCkCY9DBvquIpNzGJiWiwgauIGpA1UX93J78g6EEXbGo5FTcFXcyCwxIgy1rgRM3a4EG4B01ATPJLiXGSSSSdSTck+anxj8kVKam08bfXyRKeBbOilFqIJy1RJORxyIgwDciKElAZKDbOEyOzgdl2vJx19VXsetVVNr+B4KHSwDDVpsDG9ouJtqGiYU4y9EJrEXIq8PRc9wawST7czwC9BwFNtGkBwA+FwwGzAwWHNc9oYoAWN+a1Lg8xqdR9dpekNicbFz6ASSqTaW2g0do5eVpJ5Dd6KPtXGvFNxpntASXa2ESGzyMrJOeSZNydSdVbXDfyzHbJ1Y47L6t0vqgFtIloIMkmXGfKypMRinvMvcXRYSdBwHBcky1KEV0Y3ZJvORFR8d3D4j5XeVHx3cPl8qRA7SkhlJMCKEQQAogogEnlCkCgAwna6Li3MaoJTykBPobYqN3h3iL+qudnbca4wRB4Tr4HesuiY6CORCrlWmXQtkmel7L2hBtp9cV12ts8YgWMOGh/Xks7sqvlIga7yZjS/0VscLu371kfwb4ycXuXZjauxKrXRDSYmx3ecI8Pspw7T4EXDdZ8VpNsM7TSNYP6/mVAc+Qs05NPB6fSPfWpsptotJqtI0qDKeTg4T/AIz/AGq6o3bPEk+WgVFtVzoysuS4Acs3Zn/L3V7QYGtDRo0ADwAhVm2XwSG6J5TApigqHlCRKeUggAGVgIEi3MeiMOlD1XG/l+iNjI09kBwGwJ3NXZlNE5iCpy5IbgublJe1RK+iC2Lyc3FPswTi6fJlU+FmD81xD4U7Y0HEEj7NM/5Ob/1KnWvuRVq3iiX7Gme2yoNpUS4nl5XV2+ra6rscZMrbg8guDLsEy0/zA+ZM/KylRmUkHcSPSy2GXtO39orL7YZFd/Mz/cAfzKlp39zRu8jDNFc/71/wiymlNKaVtOCOo+O7h8vld5UfGnsFIDrKSaUkwIgKIFBsrB18Qxz6baYa0xL6jWZ3QXZGBx7ToEoKFKu6hWrim3q6DmtqSYcC4xZpuYJbPDO2dVEDvKeUdfYuNbUyfur3E1KlNpaHOa59LOX5XbwBTeZ4McdxXOvs3GsMVMJUbu7THN3VDv5Uap/9buCAClKVFwOKNQEkAXi3gP1UmUAEjw9IvcGj7RA/U+Qk+S4yr3oxgsxfUP2WlrfxOaZPkP8Akq5y2xyX6ep22KCLnBAAgbt54Tv8VqsKeysvgTz4e3+losE+IvYrK0bRtraDx/IqqqPhW20u67fEHwggrP16trFZbV9x6Txss0/szhSqA12jk4+YCuaTlntn3rk/dYfVxj4aVdseq2dB8slymzLj1ifMkLB1lESuQddO5yBYDC60tVwBXemUEZdErMnlRnVYUDG45wIiwTKlW2WVRRKqhs2kd6d2KlGC1Rwc8QpfRgyazv5mMH9ILj/zCq8XixfirfowyMM1x/8AI+pU8i4tb/i0K2pcmLyE8U4+S+zH68FBx8kKQTvXDEb/AK9Oa1nmSjGp8T+Sz/SOjD2u4gj+0z8O9loHd4qs2/SzUifukHy0PzPkoVvbade6H1dD+y/gzSZIppXRPLiXDG9wrsVwxncd4JAdQbJIWmw8AkgCm2T0lq0KbqbBTc1xzgVGB+R+XLnZOjoteRyXbCdL8RToOoNc3qnit1jS0O6w1wGue8m5cMrSDaC0FJJICdiun+JqNc1zaIzuqueW04LjWp4ik6bx3MTVAMT3ZJhE3pvWNPFZw0mu2qyWjKGnE1jVqui8mOsaLiBUOqZJAFfsjuH8X5BTZTpIAUqfhOkT6OSixrYcQXOMk9t0WvAgAcUklVYk1ybdHJxm2vg1OAH6rQUX90eBTpLOy5dHSs2Wun7rh7H9FkMW7VJJZ7Ozv+L/AESIGxsQf3lzdxZ8OEfJWjDkklXI6UHyw2PRhySSgWDtciLkySBBgrvmskkkRZwq1LKNU7VMzuuEySkhlX1qZ9YpJKSHIrNoViA7wPwvRMFQDaNNjdGsY0eQAlJJaKjieS6R3aPz+P8AaB12nkAUklecNlDXs6OSj4mnLSDoQR6ghJJZ5frPQ6RZ03P5/kxpKaUkl00eOGJXDFnsO8EkkAGw2HgEySSAP//Z"/>
          <p:cNvSpPr>
            <a:spLocks noChangeAspect="1" noChangeArrowheads="1"/>
          </p:cNvSpPr>
          <p:nvPr/>
        </p:nvSpPr>
        <p:spPr bwMode="auto">
          <a:xfrm>
            <a:off x="63500" y="-833438"/>
            <a:ext cx="2657475" cy="1724026"/>
          </a:xfrm>
          <a:prstGeom prst="rect">
            <a:avLst/>
          </a:prstGeom>
          <a:noFill/>
        </p:spPr>
        <p:txBody>
          <a:bodyPr vert="horz" wrap="square" lIns="91440" tIns="45720" rIns="91440" bIns="45720" numCol="1" anchor="t" anchorCtr="0" compatLnSpc="1">
            <a:prstTxWarp prst="textNoShape">
              <a:avLst/>
            </a:prstTxWarp>
          </a:bodyPr>
          <a:lstStyle/>
          <a:p>
            <a:endParaRPr lang="en-GB">
              <a:solidFill>
                <a:srgbClr val="2B434E"/>
              </a:solidFill>
            </a:endParaRPr>
          </a:p>
        </p:txBody>
      </p:sp>
      <p:sp>
        <p:nvSpPr>
          <p:cNvPr id="75786" name="AutoShape 10" descr="data:image/jpeg;base64,/9j/4AAQSkZJRgABAQAAAQABAAD/2wCEAAkGBhQSEBQUEBQUFBUUFBQVFBUUFBQUFBQUFBQVFRYUFBQXHCYeFxkjGRQUHy8gJCcpLCwsFR4xNTAqNSYrLCkBCQoKDgwOGg8PGiwkHSQsKSkpKiwqKSwpLC4sKSwsKiwsLCwsLCwsKSwsLCwtLCwsKSkpLCksLDUpNSopKSksKf/AABEIALUBFwMBIgACEQEDEQH/xAAbAAABBQEBAAAAAAAAAAAAAAACAAEEBQYDB//EAD0QAAEDAgMECQEFCAIDAQAAAAEAAhEDIQQSMQVBUWEGEyIycYGRobHwQlJywdEHFDNigpKi4bLSQ4PxJP/EABoBAAIDAQEAAAAAAAAAAAAAAAABAgMEBQb/xAAqEQACAgEEAgEDBAMBAAAAAAAAAQIDEQQSITEFQVETImEycbHwQqHhFf/aAAwDAQACEQMRAD8A8qa1dA1JoXQBAxmtRNaiARBqBCDUYakAjCABDUYanARgIAEBGGpBq6BqYAgIgE4CKEAIJ0gEQagBwF2bQdlzZTlmM0dmeE6Siw2GL3BrdTZeh9Ddk1aLHse2WOdLhPZdYQWEEZXCNDrPJAGF2fsmpWJFMAwJMkCNNfULviuj1en/ABKTgOIGceWSZXsmE2PQBDm06YePtZGB/wDc0SVNLmtuS0HjYEx86KOQPD6ewX9S+o7sNY4NlwcAc3C263qFErUCww4aiQQZBHEEajX0XtuJxdM7g4DWW2IkNPjYlZ/bWCw9UFjqDWG/aYAxweLGC3fYagyByCMj2s8vARblNx+ynUnOFy0GM0R6/UKG4RrZSEDlSITp4QABCcBKEpTAFwTFGUxQBzypnNRkJkwOZCYhHlQoA5lRsaOwVLIUXHdwpAEBYeASTgWTpiKcNRgJgF0AUCQ4aia1JoRwmIUJw1EE4SAQCMBMjamAwCMBOAnQAwRQmARAIAcBOE4C64akC9oNgSAUAXvRPYr6rpyw2ZzkwbQYaAZOvgtlXxnVOFGg0PrOtlF8o4vdG6TuA5LrsjAllGBLBllzxAeGTZrCbBzjYO3XdqQrTYeBYwFzWtbm0i8D8WpnUneq5ywicI7mS9mbNqADO8k2kNGVs8ABu8ZU0bOEzqV0ZUhdRWVSZoa+CG3BSdLcOKDEbOY7vC+sqc2pdc69dNvgSTyVzMG1rspaIIs4WcOR4rC9MejhBNRnajhwmYI89V6GyqN4nlO76+FUbfwxa3PT7Q+RvDh6+qtg8opsjhnkKeVL2xQDKzg3QmR4ESPYqGplYxTJEpFACTJJFAAlNKdMUwGK5lGUCYDFRsf3D5KSVFx/cPl8pAddySSSAKoBdGhMAjaFEBBG1NCJoQAQRAJAIgEwGARgJIgEAIIwEEIggAgEQCAFGEAPKsuj+DFSsM3db2ncdYAHiT7KuAVjsXFCnUOYw1zSPOxB+R5oA9Prt61gYxxDQ8CpBgwA/s24H5Cs6DhOUaADwj6lZ/ZmLzCxs4S0m/akuv4yR68FZYOoSe1rvvb1Wa1mqmPZbybRpZGanGVF6++k/WqRxbZv9WVaZo2koVPFcaxQHaESG6+PKVx/eJ1IHmPSJlNsNrH/AHnK659Oa6tqtdLNQd1oPIEaH64qo2g60giQfcqqr7Sc05s2kyDoQNb+6sreCm6GVkoOmWEDKgjW7SOXeafCCfjcs6tb0s2i2qwOESWNgnUgukefe/uWRWgx4wIlJMUkAJJIpimAyYpFIoAEoU5KFMBio2P7h8vlSSVGx/cPl8pAdEkikmBXNCMJgESgA4CNqaETWoAIIgEMI0wHARIQiQA8JAJBJADgIgmCdADhO4pgUkAegdFWk4QGRmGc+DQYv5hStruLKYfmyAa7zpYQLuuqHoXtTKH0jcQXAciWh3oYP9RWqw+FFRoafD0tPqFjteGdGlZjkxNbbNQvhjqjRN+wWA23a7lo+j2M6wwHOcWwb6mQYvMbj6KzxOwnFpbmsd5CPYWxhSqTqYKi2mWx4Kbbu0QwlrnOmDYR4azCoaW16jDZtZ2k9kuaAfAB3tIutftvYzX1iTIMajgUzNiOLQA4AfhvG7emuAayRdkVjVYXOJGgynlN76f7XTE4EVKdRpiYHvb68lYtwAZoIA38+N96pcbUJZVa2Z7O8ybmG/6TjLkjKOVgq+klICk3k9oHhkOnos4rzpViL02cG5j490fDvVUAK01/pMN+N+EEmSCUqwpHQpymKAGTFOmKAAhM5FCEpgDKjY7uHxHyFJUbHdw+I+UmB2KSRTJiIIRBCEQURhBdGhA1EEAOiamThABhOEIRBIAgEk0p0wHlEgToAdKUJSlIC06O4oMxNMkwCcp4dqwnlmynyXpezK+UkHj9XXkK3HRqu52HY6SS1zmmZJ7xi/m1Zr4/5G3Syz9jNlicdZRtm18uUuPaMzbS5gKkxGLcHiYDRGv3joulYMc7MDD41BIJ8pg+aoWezc0lwWG1MWxzu07LLeyZi+s+Wqj4Ta+XKH257pPwq40wXZqgkjukwdI04Ku2htOmanVglzxGZrbloJ1fub5+isxkSaRrcXtGBrINlVYRsueTuIPhY39D7qPhKbsvaJIDjln7s2We6R1z1sAmwM3+8RY8R2RZKEdzwV2yUFuI+3MYKtd7m92zW/haInzufNQGlJMtyWFg5UnueQiUwSKUJiHSSTFACTFIlNKAGKEpyUxTAEqNj+55j5UkqLj+55j5SYHZJJJMCCEYQhEFAAgiQpwUwDSCYJIANGECdrkgDlJCkCgAyUgUMpwgBykmSlADhaTobj4e6k7R92/iAgj0g/0lZqVL2ZRc6o0tkZSHE8IM+qhYk4vJfp9zsSj2eiVsM2q0BwHMRyiVAoYI0hlplgAcSG1afWAyZgOBD2id0mJIU7B4wOAcLHRw4Eb/AAKm1KIN93hosUZHVnHDwyofhajh/EbTkmeoZkN9RnLiYmPZBs/Y7ac5WxJLiTcudxcTcm6uepA5+6ZxDW8z9BWORBRS6IVZ2UQNGj8rLC7UqE1XE8YHotdtOvPZb/UeJO4LB7dxb6OKeJMENc2e65sA6HnIRXLbySlR9Vbc4DlECu2Lw8BtRo7DwCP5Tvb+ijytkZKSyjkW1Sqm4S7CTyhlOFMrHTFPKElIBpTEpkkAIpikpFHZlV4llKo4cQx0eqG0uyUYyl0iKVHx3c8x8qXWpOaSHgtI3OBB9CoeO7nmPlHoTWOGdkkkkxEIIghCIKIDogno0i5wa0SXEADiTYLd7P2BRpNAcxtR/wBp7hmvwaDYD3VVlih2bNLo56lvb0vZhQmlb3G4XDC76NM+Ayn1bCr9idHsPVrudVzNotH8MPhznk2aHG4bEk79BN1CN8Zdmm7xdta3LDRlE8rUdKujVNjmvwTajmOkOp9qo5jgJkESS0gHXSOay0X+vdXKSa4ObODg8MKU4KYlMEyAZKUpgr3AdFHuGaserbuES/zGjfO/JQlOMFll1VFlz2wWSklICTAuTuFz6LXUejVBuoc8j7zoHo2FK6prIFNobyaAPhZ5aqK6R1qfDWy/W0v9mWobGqEZnjI0XJdYxybrPjCvcDhQymIESATxkibnej2yYplg+1Y/1ED81IexZLLpT7O7pPH1adZjy/lkerjOqMmcp70btwdzG4+XBWOG2uBqbHQ7jyzD4KhPphzS128R6qnwmCc0uY+HCLOB3fzc/wDadbTWGyrV0S3borOezaM2jNhHrdRMZtITGp9lnWYl0ZTPZ3qZhTmfP3QIm+quUWcx46wTQySAfEyoXSPZ7KtFzXtk3LHb2u0sedrKdhGy4uOkxruRYwgkATa/Ll+anJ7VkjXB22KCIeGwQbSFMgEBoaZ38/W6otp7MNIyJLDoeHJ3PnvWiJTskAkxFyZWeq5wZ19XoYaiOHw10zJUaLnmGNc48GtLj6AKwb0cxMT1FTzEH0JBVrQ2i5n8PsCZhvZBPEgalaHAbU6xo471pepfpHJ/8favulk85ewtJDgQRqCCCDzBXfCbLrVjFGlUqfgY5w8yBAW22jsulWe11UOOXcwhjnjcwuOgnz1VzsLpxTpVW4WrSNAS1lFgALTO5uUkayb+KtjemYbfH2Qy1yjHbK/ZrjK052igBaa0guP8rWgmOdlo8R+yNuRobUeHWz1Ja9p0zAUgARvjteK3OIxbh3QOV9eXpK5mpecxvun6+pUnNmRRwYfHfs6qUGZsFUNWLuaQGVj4EWd+G3mq7AbVcZY+czbEOkOB4EG4K3WIxpY7vEEe40I8d/ksn+0LEuysqwMzHgFwHaLHdmCd4zFqzWQzydrRatrFUksen0Vu18IKzC10Zhdrt4P6cQvPtotIBBEEOAPrdal22SVnNuukk8S35Csok19oeVojsVq76YySZOth54hBEEITgqIFx0cYOtLz9hpI/EbD2laX98OqzGyHw083fA/2rB2IssF3Mz1/jYqGnX55Nj0W6HnFxWrktoz2Wgw6rB1n7LLROp3cVugygxvUsYwMbALWtbF90H/6sh0Wxrv3ekM1urZH9oVrhsVLr7y75j8gpRwlwcfVXTtm3J8LpGjw+LpsAbTaGC8BoA01MD6uoOL6O4PEPNStQZVeQGl7mmTw033115qPUq9rWBAHlv8AeB5FTXVbDdb3OntKsTMTiZra/wCyPBlr3U3VKJIloDg+my2mVwLi3+rwXkWLwppVHMfEsJBgyLbwd4Iv5r2npdtE08KZd/Ec1h/C49po8pWVNPDPbJo0iREHK0EEeCUrtrNlHj3fXuT9nDov0bZSaKlW9VwkDdTB3D+aNT5K6xdGmGkkkD1UEbRF1VbTx+a25ZJPc8s9BRplUlGPCJLqm8Gba8YXTCUS51hJ3aDdJJJsABck2EKDgwXgNAkl2UAakkCwVu6oAerYRAHbI+2ZnX7oOg0MZt4inHPJtnJpJR7ZX7SDeuYxrQ8k3qOLx3blzGgiBaBmniQNFIrFrRLiGjiSAq3avWZyaRAdlIkiYDiDI52UTZvRyHmpXJqOj7V78boeGSjBxXZF2v0kb3MPMmxqRYc2g6nnopHRdo6xzcTuaS3NnLDUMZTUydotidN5CmVNksLico9F1bhRbiLeR/RNSS6QSr3JrPfwccdRaajzSBDMzurzSHZJtM3HnfRFhaJymNXG113gixEquxRqZctKWNGtTR7uTd8K2FuEzJfo/qSi0/WG/wC+zQ04a0AAmPBR3ulx9PAALGinVYZD35pt2nEDlzVxhcBXqONSpVcyQIYywsOBlRlJy7ZZVpYUvMVyXBF02MaRSf4fmFSVK2Lokxlqt4uHajmRCA7dxNTsGgIdYwTv3hQwXth9apOCxxYbKBnThysRWy6dtQkaqE2o+vjcO2nHWB7SC6YDWdpxMbssjzUTOtR0PwhY19QXNQiTvytjKAeEgnzVsY5Zg1Vv063+eDZvxBgHQiJE/B3jmnxVXMA5hvvHyobMW0XOove6GnjwXy3Th8q/KPM4Y2OrzBG4a8tPULMdN8aBhXT9rKweJcPyE+S07MWDUMAQY8LarGdOg00ABf8A/QAzwaHz7GFFvgvoWbIr8mYabDwVbtc28x8qc6qAqzaDpaTzHynTHnJv8nclXs9s7JJpSW086RAiBQBEFECbgKliOcqZ1iqGPINl3bjDvWaypt5R3NH5CFdahP0bXoNtQmm9m+kSBzBu39PJbLB0yGg6nQcyNT6ry/ovtplGq/P2W1AATcw4TBMbrleh7M27SfRhr2lzZntC95lQ2tdmW2cJzbg+C5py4zuHvCkVapdG4C5PP6+FQUukrQ0tkW0kx7p6PSNruy7yOoSUkQ2M79LNjuxWGIpHt03B9NpIHWEAgtJOliY5wvPNmbQkO5QCDYgyZBG42Xo1PE59D9eC8/2zgOqxNQi3WQ48yJBPuozWeTqePvcX9NnR2JUV9S6AVFyJVR3E8mm2C0No1Kp3Sxn4niCR4MDv7gj2foXHfPooLsV1dAU97etcfFzKf/UjyU2mYbHBoH16KiTLIxeG37/hf3IFNmZ5PNSQ1Dh2wF1USUmcSy6Y011QVCkCY9DBvquIpNzGJiWiwgauIGpA1UX93J78g6EEXbGo5FTcFXcyCwxIgy1rgRM3a4EG4B01ATPJLiXGSSSSdSTck+anxj8kVKam08bfXyRKeBbOilFqIJy1RJORxyIgwDciKElAZKDbOEyOzgdl2vJx19VXsetVVNr+B4KHSwDDVpsDG9ouJtqGiYU4y9EJrEXIq8PRc9wawST7czwC9BwFNtGkBwA+FwwGzAwWHNc9oYoAWN+a1Lg8xqdR9dpekNicbFz6ASSqTaW2g0do5eVpJ5Dd6KPtXGvFNxpntASXa2ESGzyMrJOeSZNydSdVbXDfyzHbJ1Y47L6t0vqgFtIloIMkmXGfKypMRinvMvcXRYSdBwHBcky1KEV0Y3ZJvORFR8d3D4j5XeVHx3cPl8qRA7SkhlJMCKEQQAogogEnlCkCgAwna6Li3MaoJTykBPobYqN3h3iL+qudnbca4wRB4Tr4HesuiY6CORCrlWmXQtkmel7L2hBtp9cV12ts8YgWMOGh/Xks7sqvlIga7yZjS/0VscLu371kfwb4ycXuXZjauxKrXRDSYmx3ecI8Pspw7T4EXDdZ8VpNsM7TSNYP6/mVAc+Qs05NPB6fSPfWpsptotJqtI0qDKeTg4T/AIz/AGq6o3bPEk+WgVFtVzoysuS4Acs3Zn/L3V7QYGtDRo0ADwAhVm2XwSG6J5TApigqHlCRKeUggAGVgIEi3MeiMOlD1XG/l+iNjI09kBwGwJ3NXZlNE5iCpy5IbgublJe1RK+iC2Lyc3FPswTi6fJlU+FmD81xD4U7Y0HEEj7NM/5Ob/1KnWvuRVq3iiX7Gme2yoNpUS4nl5XV2+ra6rscZMrbg8guDLsEy0/zA+ZM/KylRmUkHcSPSy2GXtO39orL7YZFd/Mz/cAfzKlp39zRu8jDNFc/71/wiymlNKaVtOCOo+O7h8vld5UfGnsFIDrKSaUkwIgKIFBsrB18Qxz6baYa0xL6jWZ3QXZGBx7ToEoKFKu6hWrim3q6DmtqSYcC4xZpuYJbPDO2dVEDvKeUdfYuNbUyfur3E1KlNpaHOa59LOX5XbwBTeZ4McdxXOvs3GsMVMJUbu7THN3VDv5Uap/9buCAClKVFwOKNQEkAXi3gP1UmUAEjw9IvcGj7RA/U+Qk+S4yr3oxgsxfUP2WlrfxOaZPkP8Akq5y2xyX6ep22KCLnBAAgbt54Tv8VqsKeysvgTz4e3+losE+IvYrK0bRtraDx/IqqqPhW20u67fEHwggrP16trFZbV9x6Txss0/szhSqA12jk4+YCuaTlntn3rk/dYfVxj4aVdseq2dB8slymzLj1ifMkLB1lESuQddO5yBYDC60tVwBXemUEZdErMnlRnVYUDG45wIiwTKlW2WVRRKqhs2kd6d2KlGC1Rwc8QpfRgyazv5mMH9ILj/zCq8XixfirfowyMM1x/8AI+pU8i4tb/i0K2pcmLyE8U4+S+zH68FBx8kKQTvXDEb/AK9Oa1nmSjGp8T+Sz/SOjD2u4gj+0z8O9loHd4qs2/SzUifukHy0PzPkoVvbade6H1dD+y/gzSZIppXRPLiXDG9wrsVwxncd4JAdQbJIWmw8AkgCm2T0lq0KbqbBTc1xzgVGB+R+XLnZOjoteRyXbCdL8RToOoNc3qnit1jS0O6w1wGue8m5cMrSDaC0FJJICdiun+JqNc1zaIzuqueW04LjWp4ik6bx3MTVAMT3ZJhE3pvWNPFZw0mu2qyWjKGnE1jVqui8mOsaLiBUOqZJAFfsjuH8X5BTZTpIAUqfhOkT6OSixrYcQXOMk9t0WvAgAcUklVYk1ybdHJxm2vg1OAH6rQUX90eBTpLOy5dHSs2Wun7rh7H9FkMW7VJJZ7Ozv+L/AESIGxsQf3lzdxZ8OEfJWjDkklXI6UHyw2PRhySSgWDtciLkySBBgrvmskkkRZwq1LKNU7VMzuuEySkhlX1qZ9YpJKSHIrNoViA7wPwvRMFQDaNNjdGsY0eQAlJJaKjieS6R3aPz+P8AaB12nkAUklecNlDXs6OSj4mnLSDoQR6ghJJZ5frPQ6RZ03P5/kxpKaUkl00eOGJXDFnsO8EkkAGw2HgEySSAP//Z"/>
          <p:cNvSpPr>
            <a:spLocks noChangeAspect="1" noChangeArrowheads="1"/>
          </p:cNvSpPr>
          <p:nvPr/>
        </p:nvSpPr>
        <p:spPr bwMode="auto">
          <a:xfrm>
            <a:off x="63500" y="-833438"/>
            <a:ext cx="2657475" cy="1724026"/>
          </a:xfrm>
          <a:prstGeom prst="rect">
            <a:avLst/>
          </a:prstGeom>
          <a:noFill/>
        </p:spPr>
        <p:txBody>
          <a:bodyPr vert="horz" wrap="square" lIns="91440" tIns="45720" rIns="91440" bIns="45720" numCol="1" anchor="t" anchorCtr="0" compatLnSpc="1">
            <a:prstTxWarp prst="textNoShape">
              <a:avLst/>
            </a:prstTxWarp>
          </a:bodyPr>
          <a:lstStyle/>
          <a:p>
            <a:endParaRPr lang="en-GB">
              <a:solidFill>
                <a:srgbClr val="2B434E"/>
              </a:solidFill>
            </a:endParaRPr>
          </a:p>
        </p:txBody>
      </p:sp>
      <p:sp>
        <p:nvSpPr>
          <p:cNvPr id="75790" name="AutoShape 14" descr="data:image/jpeg;base64,/9j/4AAQSkZJRgABAQAAAQABAAD/2wCEAAkGBhQSERUUEhQUFBQVFBQUFRQVFRQUFBQVFxQVFBQVFRQXHCYeFxkjGRQUHy8gIycpLCwsFR4xNTAqNSYrLCkBCQoKDgwOGg8PGiwkHCQ0KSwpKSksLCwsLCwsLCwsLCwsLCkpLCksKSksKSwsLCwsKSksLCksLCwsLCwpLCwsKf/AABEIAOAA4QMBIgACEQEDEQH/xAAbAAABBQEBAAAAAAAAAAAAAAAGAQIDBAUAB//EAD8QAAEDAQUFBQYEBgIBBQAAAAEAAhEDBAUSITEGQVFhcRMiI4GRFDKhscHwQlJicgcVM4KS4bLx0RYXNFNU/8QAGgEAAgMBAQAAAAAAAAAAAAAAAwQBAgUABv/EADQRAAICAQMCBQEGBAcAAAAAAAABAhEDBBIhMUETIjJR8GFCgbHB0eEFJHGhFCMzQ5Hi8f/aAAwDAQACEQMRAD8AF/aCk7UqFpSpFmiT4ikBTaZUpaqF0zmVAp2OCrCkE9tNRRJK5wTHNCUNCc1Q6JVkllJxADUkAdTkF6DtLaOzs9Zo31KVnH7abQT8W/FB1wUA600BxrU/+YRFtbUmgz9VptDvQgBSuIv586k1+X6/kD1Gopu1VCUmJLuIdMvmsu7RUQ5SNKrtJstY0pcVHTarAoFQWIcRXOqlWRZSu9iUWSUPaSnMtRV4WAJTYgo3I6mVBWSiqp/ZAuFAKNyJoY2ontKe1gTxCjcdQ1pTwUrSE7Eu3HbSNwKZgKsArl247aQdmVysyuVtx20BITVddZwl7IJ1zEVEqMlTNBVlrQnYgqORZRKvZFSNolS40oqKNzLbRgs5T22YqRjlJmquTLKJc2ep4bVQJOlWn/yC3dqqPhtH5bRaB64HD5obs7y1zXDVpDvQz9EYbVUcTauHQupWhv7XtwO+IZ6okXcX8+dCap/PevzA5tIJ2AJOzKTsyl7C0cWhcxoSmklwDiusmiek8K216qU2tG9Tsqt4qjJJsaeHKH2tgS/zBipTJtEwK6VX/mbeCT+acAu2s7cic0imGiVEbxJ3H0UbrY/gVZQZG9F0UClFBZdO31C6FJbaj2hdtZG80RS5riBxWRZXvdvVr2Q73K0cTfQh5kupeDm8UnbNVUWRu9xThQp7yfVEWnkDeoiWfaGrlD2VL7K5X/wzK/4mIO1C3imkt4quLrcdXBKbs4vRNgDxCcVG8UvtDFCy7mn8RUgukc1SUUupeM2+gvtjEhtreChtFFjNVD7ZTHBXWIq8xdF4DguNvO4Kkb1YOCQ323cp8Ijx17mi23O4I4ui2C0WJjjrSxWeryY73HHkO4f7SvPLDemN0QjXY+z1KTqj3AdjUZhLHZY+BHACTnzVow2uvclZb5By0U6jHua4QWkg+RUYD0TbTXWDQdVYXGqxrAGjvY+8GictcJmf0rz+tb6rTDmlp5gj5qPBR0srXBt9m7iEoo8XIdN5P4rhbHnep8JFPGYUUrKDliVl12RvKGrvruNRsuOoRy8d1qDmioxtBcU3KVMqU7raG4nfNQur0R+X1V69f6B/afkgUNRMcFtTYOc5bnTCd150RphUZv2mNI9EPYV0K9Jditv3N120Ld3yVm67y7UkQhiFv7KM7zuq7scaAsh7WYyT7ypEwFqRmq1oGazb5NBLgzrvokE9Fm3vbXipAMCERUaXePRDF9jxfIJ3E/IKZl5yqbW8/iKYajjqT6lIGpwCJbB0LnxPquSrlx1GO6+Kh3qF14VD+JQJYTVCKNjZ8ue8ySdEVNp5x96If2SZmTzRIz3z5pPP1Q5p+jYH7SjvjzWQGrZ2nPijp9VkAJldBZ9RsJQE6F0KTjT2fpzUXr9OlAGUwBroABAHovN9g7tNSq559ynBcTpO4fD4I97N9U4iSGTkBlPA8zz0Ve4fH0HWt2Y7wyzgIZ28pmpQpvaWkMqODoHeGJojP8ow+rgty30aLBLhiPugF2/15KC772oi0VLLaWNZh7oDQMjqSD+MEHz4EKORnbFxo8vDU9oR5tH/AA7I8SzkOYc8vd8uHy5oMrWVzDD2lp5qPoAcGuexNdrfEb1R2fdage6x4jeqN3aN6JfUekLp/WRX0fAP7fogqEZ38fBPRBiJD0oHL1M6F0JwXQrEDSEQ7JDN3X6LAhEeyX4uv0XM43yMz1UFUZq1GZ6qB7c1ldzSR1EZnohS/W+L5IupDM9EP2+56tasezYSABLj3WN6uOQT2BeQUzeswwFdu+6qlYnA3Ie8891jRxc45Bb927LsGbvHI3NJZQb+6oc39Gqzb72pUgGkio5vu02ANosPJo1PMyUZI5Qf2uPx/b76+8y//TbP/wBNL/Gp/wCEim/9ZVPytXK3Hz/0mofX/n/qeaSnBMTmlHMsJ9lBkeqIqOrj1Q5sycvNELTAKSzetD2HjGwN2hd4x6D6rNCuXu6arvJVGpsUFSgLoSriT0f+Htrp+zFgAxB7i7nOh6QAPJa963jhMYZyJ1zOWQAHHigjY6rhPIyD0KMqwDROp0PGfLVd1DQaTVgZYLW6o8uq5VJzEQG/pA3BaO313/8Ax7S3SpTFNx4PpAAZ82YP8Sta2XEKkVGR2gcWmnoXd1z8hxhrlfv6xB1yHEIdTeKjZ5VBSd0985clEY9QmbJdIFNntu61nMOJc3jqfMHJ3XI80YU70sVtbFRgDt5YJI5lnvD0PVeUhSMP3wVSFN9/3+f1s9H/APb1hdjs1VrwPwyJ9NynrXRVZk5jsuU/JB1z3zVxgF2IfqzI6O94eqL6V7Vm+7VqDkTjHo8H5oWVQaqXAbG+bj1+v7foZe0MmmQMyBpv9EHmmRqD6In2htNUPNR7aNTOZLMLtIglpEqC6L/p9o3tKTKYH4g6o4aZSxxIKtFdkWljx05bufb5z/YwEoXpVO9LI8Zvs39zGhL7TZPzWT/AK7iLpX8f6HmwCIdl6ZkwDrwKJv5tZW6VaA/bRYnUb9pPyZVqu/bFMfABVaLqH1/H9EKywP1LYHF3dHqUz2Vs5vxH8tNpqH1GQ9VJ2zScqYJ4vcXn4qOtbn6YoHBoDQk6wx738+4bV/OP1/InFLDo1rP1VXYneVNuXqVl3pf9Knk7FWcMwD3aY6MGQVqnv4xqg+/B4p6I+OScfKgM5OMvn49f7kt4bSVauU4W/lbksxNhOAV2CbHrly5QQCS4JE4Jtmegp2ab3VuvMMKydnmdzyWraBFMpKfOVGhDjEA9uPiO6qAKS0GXO6lRhNCg5cEq6FxKCPZhuSN7I8upCPeEidTlpA46ZoP2Yp91GFzCWkc/ogqVZaGNv+VZBc9VrbbTkj3pMmYyjUnXNW/4rWhzbMxokNrV5LeAY0kjoXEO8lE+ge2aRl3mxlvkZpP4luNSxU3/AJLZWaeWdRrfg1Mp+VoBPmSZ5kE9oTAU8IIQ0bmHihGJ3dEIXGPFCNCzTySuo6IZ0/VmRtOfD9EKtCKdqvc9ELhHj0QGXVjgnSmhOCkgUFb+zA16rAARBsyNeqq+jLLqgkpqOoM09iQjNZi6mgPp7+iD78/qnoi9mp6IRvseKU7g9Apm9RQXLoSowMdCRLK5SQBxKkao0+mc0yxFBtcTYZ5K9eL4pFV7mb4akvnKkeiS65TQ6YgGe7M9SuCYE8JsTHJwSBKoJDHZhvh+SK7jb73l9UM7Nsin5Ipuj8SV/wB5Di/0SWuIe08HN+YTtpLKX2G3MP4KrqzfJ9OpP+L3JluErcu6zivQcCf6tI0n9S19Of8Ah6BOR5tCs+EmeFwnBGTdlrLS/rVZI1EgZp4qXczdi9Sh0G2g/s+PFRq7UeSgu622IuhjM+hW12dE7yEvmhurlBsT22B+1h7o6hDDV6JfezHbt7jxPNB14bP1qPvtMcRmEZKkBaM8JwSAJQFBA8Ih2ZGvVD4RFsu3Xqqvoyy6oIGNTSM1M1RP1WYh8WnqeiEb8Hinoi+lqeiEb9HinonsHoFM3rKAXQlCUBGBiwkUmFKuo6wGKloCXDqFGVYsLZqN6pliSD+66cUwo9oTFI9FbsLe4FR2qdFI9ElDnKx6fGNAQE4FMTwmhUcCnBNAViyWZz3BrQSSdAuJSDi4G+H5Ilu+zluZylQXNdYoUgamsaK5SteIychmI9IQoY7yfX2DzmoYuegysrmzN5im57XkAAYmyYlwOg5qhaKwnUZx1z0VSz26m2u2QDDgZOgOmm/CS0+vBOY8M2+gll1GJRauwc2/u3s67agY6mK7O2NN2eBxe4FvwB/uQy1et7e3ey02AVh79EY/7XRjaeMd0+RXkzShZY7ZBcM98bNzZhviFGMZhCOy3vlGLdVn6jqh7B0ZgbS2x9MtLHFpncU+6dtphlpaHNOWKPmFW2vObeqHAmlwAsNL52TZUb2tmII1gHIoOc0gkEQRkQdy19nNoXWZ430z7zeHMLf2puJtWmLRQzylwG8KavocwKRNsq3unqUNBFGyvu+ao+jJ7o3Gpjxmp2NUNUZrNXUfFpDXohK/B4p6BF9Ma9EJX4PFPQJ7D6BTL6zPATgEicEVA2SyuWr/ACY/ld9+S5M+FIX8aB5hCt3WyajVVWhcjJqhVZRB/ZW91qyNsHdz0+a3KDch5Ie2ydkOqUxetjuX0IEgnBIE4BMCo+lTLiABJOQC9LuK56dgodvWjGRl56ALK/h1s52jjXeO6zSVQ2s2iNptIa0+Ex0NG4kauU13CR4VhWy3Ord479BwCvWX3T97ll3WPDC0aBzI5T6f9qmkf8yV1yvSsgrtkOgDhM7w4k+eSynvAqTE5YgMok79c9PiFs1WZEa5a7+GvLNZNSzd6T+WM4gQI67z9lek7HkrphvcllbabHWpvOFtUuaIOYBAz9d3ABeOW+xOo1X03iHMcWnqDC9K2cvfs+6BDcUyT8FkfxSos7SjUAIqPa7EYhrmtMMdO92vkAsvVY/tG7oct+UxtlG949UXMGaFtk25nqipmqxc680TbwvysFtr3d5vmh4Le2uPfb5rACaYBErUZ7CXpJdQfoRLem8evzQW0rTuCoW2hhH5hPQ5FdF0yX0Nt+ywbay1w8KSfKCYHQ/RE3Y02x3I3AboGQgp14WtuLFviJJA1ifkh29NonCWNGMn8slwPKFd10A8sJaVmaeM8vmrDLnpu3unnkhi5L3tAPepOA4kRkimxXkxxgjA/dwP+0OOLH7Fp5Mi7levcxbOEz3ZjfuQDfo8U9AvWMGIQR+EieP3kgraLZVxcajcxG6JMET5wT6InhKMaiVjl3PzAYpaDSXADUkAdZyTX0i0wQQeeSv3HRxV2cji/wARP0VYRuSQTJLbFyD2DyXKt5n1/wBLlv7Ty3iM8HK1tnWeKsqFu7Lsmp6LEZ6GPUOaA0Qttk7MDmi6k3NBm17u+B1SuD7THM/ZA8ApKNPE4NGpIHrkmAIg2SuftarXn3WuB6lHAJW6PQL6qCwXPDcqlUBjePe1Pk0FeUWJsvb1XoP8WHuLbOAPDaHZ7sRAAHoCgS7GTVb1V5PmiqVHol3simOis0xNRo5On0/6TbOyGDoq14Wjs303TADhPQ5H5pbTOs9htSrwUaNRh3LPrAESMxrO4xpnw0V9zjJz+X3wWPeXeimzj/aAABoMoheoR46XDGUr1aHjLtCCMswwZ6n82/kirbK6zaruFQCalHxNPwRD2jyg/wBqFqV3tpgBsmOJJz0nPei+w37gs4a0YnRBB05yls8N0aHNLk2SsB9kW69UTMGarULrZSfNMQx8nDM4Hb2g8MwR1Vyk3Ned1EXHIkz1GnmpY3JAdtZ/UHmsQBEG0tnc6qA0E5buqo07hqncB1Ka2t9EB3pLllBoWrs/Z8VYGJAies5ffVN/kFTkfNbtw3UabQSQXVDAAMtaBIkxvGarsafJKkn0ZsOsJe4lxhvx4wOCnpWZrRDWho5DX/yldZabTD3undHHyVG+Lc6mx+AyY7pOo68c1LSLx4LFWuAYJA8wupWxsxIPIqnTvVtGi1wDfdDnuOpMZknr95K1Z72p2ikXN72RiOMZQfRTs7nOd8M3aVsaWROm4n6q5ZX42kHMfYlBbMbQMQI3Gc4PUahE10WvDSqZkkxEbh/380aDsTyRrlFTafZNtVvaMAbVJaHfqGEN0ndAPkUJ7N2aKrz+RuHzJ06wCvVasEAnfEjnGXxQleN2No1auH8b8fCJAy9ZPmj4sd5ExbPmccLRBjSqNctWjCs8RhEWybO8eqwAifZBnzXnpdD1UOqDKkEDbVnxfI/NHlEa9EAbUO8c9EDTrytjGd+ZIx4XoOykezt+iAAF6BsHUY5rWu0BzRqsrB0zava6XWmzOZnkMQ3mRmvOLmpHtgCIImQdQvb22UMcMGkwRxB+5Xm9+XeKd6VANHYX+bhn8QVfbXJSck2EFMZDosba4xT9Pmt9jMh0Q/tn7nolMHrkw2X0pBC9vcB4tHxAWa5sOLvL79FddU7rB+lvwAVa0b16mC4PGZX5mVnvVCpeRBhquV2EiAoW3YOK6SIxvknuO8CamF3uu+B3FEdOhBzQ/QsTW5zmtuxVS5usxIWVq8cLWRo3dFklteNMwL9vgU3wBJhYlS/qh0geSl2o/reX1WSEtPJK6Q7DDGrZv3JbXvqAOdumI1RBZqwb2Ufg7pG8ZCJ8kPbOAw4gcBP0+S17qsQNpNQ//VBbGRz7pPNsvH95XJtrktSUqSNe8KlJrmvLpyDc8gHnKBzO7qhWtf8ATq2h1FrvEYMXZkGHiJcGu4gQfsoivOwtr9x4BpiCRuJBB3cIVO1XPSxYmtaH97v4Wl4xCDBIyyyVeGuRhLb3L1iFLBip0mvFRrXNMxG8ajOM9Tkm08NPSmGDWG4Y+Cdd1FtOiKbdGCBOfXPrKqVnEqtvoTsjdkN8WjtWloBbniDhq0jQxvHLeE7YO9zVq4DEtMVG8DxE6tKgqP4LHsHh1xVZ3X5idxEzDvvJFg6F8sbXB7DiaHFoMARPplCHb+rTWeecegAVnZ60BzgTnJkjUk5Sef8ApZl7P8V/73fMrQ03MrMbWuo0VsSVQyuWhRkWeQ9keB9EW7IUsswiCtc1N7cTQJ+ahsVMNMBeUeeMos9rDDJSNWm3Irzy/wCmTXdkdy9ANWAsqrZ2EkkaquLJGMaZfJilKVoBfZ3cD6Le2VqOa8iDmtsWZnBT0KDRmBnCPjyQlNR9wWSE4QcvYLrjvHugPOY+IWDtNdjjbhXAljmNbPAgn4GVQu+0ONZoJyn6r0K12ZuAGOErRy6d449TMwa2OeXCoHaVAmFQv+kwN7wBzW9aaRAliwLZ3jDgspOOJuzXcXkSohsNYVMxuy6EZKW0s0SWdgacgpKzZW7o9Ss0fqjzOv0jwSvsyq9u9VTTcStl9BsZlV3PDdE4Z22ir7LgEuKr3ffBEwe6HRy1gqjtBeZawmc4y6nIffJZtgq+F6IGWNrkd0+Snwau0NidUqY2DE0gZjceBVawbO1KjgCIG8rW2bBcSSe6Bnz4Afe5ELq25ogLFz7cb5PR6ZvJG0ZldjKDGsYNNSF1x1y51TLTDnxnF6aKzaaYLTkqN1Vg2o4DLE3Q8WnT4lRCSnHciZXDJTNKrTLzgnC0e8Rqf0jhulVrTd7NO8DuOJ0/NWzaw09c1mXherdy6nQwmT2OoR3SZyyJ16E70lqqAZhYjbzDpO4HTjn9+imrXjIAHVRtdkOSXJYYN6xbdawKjANMUPneDpB6/JWryvUUqQOpLmty3AnM+QlVzeNFlPvuEky1jYe5xmQA36lFa7C+9dQ+2REnFMBpAjfG/NU71f4j/wB7v+RU2w4cWB7hGLvFsmRmCBG/JVb2d4r/AN7j8ZWjpFTMT+IStWVsX3KVRz09VyfMiytclYyW+YTq9DDVPPNZmzV7CpWgbmlEFvjH5fVeJlicZs97HKpPgq2k5KjgWnWZ3JQu/aVoJGWRhEjhk1ZZ54xdGyKakptz8isMbUN5KWhtI1zgOOSNiwuM0/qCzZlLHJfRlmnWwvB4FenWar2tny3t+i8stBzR1sleQNMNJ5L1GeG6J4jR5dmSisy1OZvTxeFN+T2xzCdbaEVCNxMhDt8XmKLgOK8rCORNx7L3Pb+JBpP3CH2Ok73Xwq1eygGJmMpQyNpmrSum+G1QQDm3OOR/2tHReXJ0qzN/iPnxf0J61ozz4KFzSRKT2QvqRuBnqD/uVavMYaeWWS3Ty3LtsAdpq8ua0aST9B9VPdTJZG5UbzEvlatjp4KIJ6qrjZeGTbyXKF4GmTgMZesZ5+iIbnvIV6eLIHQjnxAQNZ7RLj96ifqrV1OIGRgAEk8M8vkfRZuq0yy8PqbOj1bx1XQPKo7pQ/eBg42gEtzHXdPJatC1mtTJbBEZyQCOslZNoZ3oMjPcVXSaasLj3J1us/mIy7dLJLPVFoaDBBHde2T3TyPA6jknW26WYAYzz3nVTXTcxpPqe9DgMMiASCZjyj1V200ZbnxHxyS004ujTxzU4pgpYbOC7l3QfNs/MFSVW4Z6n0U1KhgrhpyDqbZ5ENj6lQii6o4jhr5iFCfcs12IrWRhz0AJ9EH7P1MdckyZcSW7o358UYWyykte0ZmNwPIFSbJ3G1zWu0BIJAAzOeROqJHkWy8NHoNxhtFgeQWgCfhkPise87RjqOdGpmAr96VJYKbfwtwn9xIxH0yWXaNVqYMe1WYesy7ntRF6+i5dI5LkyIGLsDdhDHVSPeyHQLbfWxOcd0wOgV68MNns3d3AABZlmbFMLymSDScme2xPzpE9rMUT0K8rqGSeq9TvQxZ3fsPyXlcI0VUIlG7mzmFSU3wQeBlRtanwoLBe52JrXcQrt13gaZyWRcdfFTLDq35K010FejxT8TEmeL1OPwNS/YMrFbO0zOoCD9sj4reh+a0LHay2SCq962L2iHh3eA0WRl08k213PR6fVRlGKfYF1Zu61mjUa8bveHFp1H3wXVbC9uoP0UTaROQEzlklFcXY9Kpxo9FoOBhwzDgIPLUKG+DLCobnpOZRDXbhlxG+FPbaU0yt/DNTSZ5jU4njk4gHbaUkLQvk4KIaNYA9ckwUJqAcCoNoK8vY3dM/4j/YR6EbujNstWXu6n0GX0W9a2dmxlIDvvhzxvA/C373ysrY2yY3mofcp9883EnAPWT5Ik2dsZrVald2eeFs8tT98UJq1Y0m4yoms9jFGmalQxAmPqVSs1742tJpkFoLgZgFmIkSBnMu1Wze9FrhL86bcw3c8j836QfX55FGpisz6m+q5zW5fgYS0R/djPohqFdBh5FJVLkKLvvA2im0kBpw5AGcuPn9F1sBFNwOv/aytkah7Bodq0YeeTjHwcFtVnyIjWB5JPJpZyk3E0MOuxwgoy7GBeTT2ocB+ETpGYB+pVuy3eymwvqloJ3HgOMqxaand90aDX9siPULLvK0PcYnoB5tHrmuhoZv1Oicn8VxxXlTbM6tezS54ph0Fpbjb3QwEazGu4deS1tlqDqbcQkflkzIn3iOOSz6FzueWgxg99zpzI4Ac8s+iILDaWuph7dGlzSBwBg/IFNwwQguDPyavJkfm4LdczJ3nMnrqs6rUk89458VbtdoDcP5SYnd3sh9FkVnRU5gweYOh++CZguBDLLksyfuFy5cpKH/2Q=="/>
          <p:cNvSpPr>
            <a:spLocks noChangeAspect="1" noChangeArrowheads="1"/>
          </p:cNvSpPr>
          <p:nvPr/>
        </p:nvSpPr>
        <p:spPr bwMode="auto">
          <a:xfrm>
            <a:off x="63500" y="-1030288"/>
            <a:ext cx="2143125" cy="2133601"/>
          </a:xfrm>
          <a:prstGeom prst="rect">
            <a:avLst/>
          </a:prstGeom>
          <a:noFill/>
        </p:spPr>
        <p:txBody>
          <a:bodyPr vert="horz" wrap="square" lIns="91440" tIns="45720" rIns="91440" bIns="45720" numCol="1" anchor="t" anchorCtr="0" compatLnSpc="1">
            <a:prstTxWarp prst="textNoShape">
              <a:avLst/>
            </a:prstTxWarp>
          </a:bodyPr>
          <a:lstStyle/>
          <a:p>
            <a:endParaRPr lang="en-GB">
              <a:solidFill>
                <a:srgbClr val="2B434E"/>
              </a:solidFill>
            </a:endParaRPr>
          </a:p>
        </p:txBody>
      </p:sp>
      <p:sp>
        <p:nvSpPr>
          <p:cNvPr id="2" name="TextBox 1"/>
          <p:cNvSpPr txBox="1"/>
          <p:nvPr/>
        </p:nvSpPr>
        <p:spPr>
          <a:xfrm>
            <a:off x="467544" y="116632"/>
            <a:ext cx="8352928" cy="707886"/>
          </a:xfrm>
          <a:prstGeom prst="rect">
            <a:avLst/>
          </a:prstGeom>
          <a:noFill/>
        </p:spPr>
        <p:txBody>
          <a:bodyPr wrap="square" rtlCol="0">
            <a:spAutoFit/>
          </a:bodyPr>
          <a:lstStyle/>
          <a:p>
            <a:pPr algn="ctr"/>
            <a:r>
              <a:rPr lang="en-GB" sz="4000" dirty="0" smtClean="0">
                <a:solidFill>
                  <a:srgbClr val="00A9CD"/>
                </a:solidFill>
                <a:latin typeface="Arial Rounded MT Bold" panose="020F0704030504030204" pitchFamily="34" charset="0"/>
              </a:rPr>
              <a:t>Cycle of change</a:t>
            </a:r>
            <a:endParaRPr lang="en-GB" sz="4000" dirty="0">
              <a:solidFill>
                <a:srgbClr val="00A9CD"/>
              </a:solidFill>
              <a:latin typeface="Arial Rounded MT Bold" panose="020F0704030504030204" pitchFamily="34" charset="0"/>
            </a:endParaRPr>
          </a:p>
        </p:txBody>
      </p:sp>
      <p:graphicFrame>
        <p:nvGraphicFramePr>
          <p:cNvPr id="6" name="Diagram 5"/>
          <p:cNvGraphicFramePr/>
          <p:nvPr>
            <p:extLst>
              <p:ext uri="{D42A27DB-BD31-4B8C-83A1-F6EECF244321}">
                <p14:modId xmlns:p14="http://schemas.microsoft.com/office/powerpoint/2010/main" val="171410145"/>
              </p:ext>
            </p:extLst>
          </p:nvPr>
        </p:nvGraphicFramePr>
        <p:xfrm>
          <a:off x="489829" y="1087438"/>
          <a:ext cx="8107200" cy="4713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467701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Motivational </a:t>
            </a:r>
            <a:r>
              <a:rPr lang="en-GB" dirty="0" smtClean="0"/>
              <a:t>interviewing: </a:t>
            </a:r>
            <a:r>
              <a:rPr lang="en-GB" dirty="0"/>
              <a:t>an approach to changing behaviour</a:t>
            </a:r>
          </a:p>
        </p:txBody>
      </p:sp>
      <p:sp>
        <p:nvSpPr>
          <p:cNvPr id="3" name="Content Placeholder 2"/>
          <p:cNvSpPr>
            <a:spLocks noGrp="1"/>
          </p:cNvSpPr>
          <p:nvPr>
            <p:ph idx="1"/>
          </p:nvPr>
        </p:nvSpPr>
        <p:spPr>
          <a:xfrm>
            <a:off x="457200" y="1711349"/>
            <a:ext cx="8229600" cy="4525963"/>
          </a:xfrm>
        </p:spPr>
        <p:txBody>
          <a:bodyPr/>
          <a:lstStyle/>
          <a:p>
            <a:r>
              <a:rPr lang="en-GB" dirty="0"/>
              <a:t>‘Motivational interviewing is a collaborative, person-centred form of guiding to elicit and strengthen motivation for change’</a:t>
            </a:r>
          </a:p>
          <a:p>
            <a:r>
              <a:rPr lang="en-GB" dirty="0" smtClean="0"/>
              <a:t>The </a:t>
            </a:r>
            <a:r>
              <a:rPr lang="en-GB" dirty="0"/>
              <a:t>patient, not the </a:t>
            </a:r>
            <a:r>
              <a:rPr lang="en-GB" dirty="0" smtClean="0"/>
              <a:t>practitioner, </a:t>
            </a:r>
            <a:r>
              <a:rPr lang="en-GB" dirty="0"/>
              <a:t>expresses concerns about current behaviour and expresses arguments in favour of change</a:t>
            </a:r>
          </a:p>
          <a:p>
            <a:r>
              <a:rPr lang="en-GB" dirty="0" smtClean="0"/>
              <a:t>MI recognises unresolved </a:t>
            </a:r>
            <a:r>
              <a:rPr lang="en-GB" dirty="0"/>
              <a:t>ambivalence is a key barrier to change</a:t>
            </a:r>
          </a:p>
          <a:p>
            <a:endParaRPr lang="en-GB" dirty="0"/>
          </a:p>
        </p:txBody>
      </p:sp>
    </p:spTree>
    <p:extLst>
      <p:ext uri="{BB962C8B-B14F-4D97-AF65-F5344CB8AC3E}">
        <p14:creationId xmlns:p14="http://schemas.microsoft.com/office/powerpoint/2010/main" val="32501276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51520" y="6165304"/>
            <a:ext cx="8712968"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29" name="Group 28"/>
          <p:cNvGrpSpPr/>
          <p:nvPr/>
        </p:nvGrpSpPr>
        <p:grpSpPr>
          <a:xfrm>
            <a:off x="251520" y="-236943"/>
            <a:ext cx="7792510" cy="6762287"/>
            <a:chOff x="558795" y="-585950"/>
            <a:chExt cx="7792510" cy="6762287"/>
          </a:xfrm>
        </p:grpSpPr>
        <p:sp>
          <p:nvSpPr>
            <p:cNvPr id="20" name="Circular Arrow 19"/>
            <p:cNvSpPr/>
            <p:nvPr/>
          </p:nvSpPr>
          <p:spPr>
            <a:xfrm rot="11235893" flipH="1">
              <a:off x="3595916" y="-585950"/>
              <a:ext cx="3958314" cy="4174394"/>
            </a:xfrm>
            <a:prstGeom prst="circularArrow">
              <a:avLst>
                <a:gd name="adj1" fmla="val 9480"/>
                <a:gd name="adj2" fmla="val 684733"/>
                <a:gd name="adj3" fmla="val 18651859"/>
                <a:gd name="adj4" fmla="val 13063409"/>
                <a:gd name="adj5" fmla="val 11060"/>
              </a:avLst>
            </a:prstGeom>
            <a:solidFill>
              <a:srgbClr val="00A0DB"/>
            </a:solidFill>
            <a:ln>
              <a:noFill/>
              <a:prstDash val="sysDash"/>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9" name="Freeform 8"/>
            <p:cNvSpPr/>
            <p:nvPr/>
          </p:nvSpPr>
          <p:spPr>
            <a:xfrm>
              <a:off x="1619672" y="181425"/>
              <a:ext cx="1996982" cy="2027019"/>
            </a:xfrm>
            <a:custGeom>
              <a:avLst/>
              <a:gdLst>
                <a:gd name="connsiteX0" fmla="*/ 0 w 2202060"/>
                <a:gd name="connsiteY0" fmla="*/ 0 h 2202060"/>
                <a:gd name="connsiteX1" fmla="*/ 2202060 w 2202060"/>
                <a:gd name="connsiteY1" fmla="*/ 0 h 2202060"/>
                <a:gd name="connsiteX2" fmla="*/ 2202060 w 2202060"/>
                <a:gd name="connsiteY2" fmla="*/ 2202060 h 2202060"/>
                <a:gd name="connsiteX3" fmla="*/ 0 w 2202060"/>
                <a:gd name="connsiteY3" fmla="*/ 2202060 h 2202060"/>
                <a:gd name="connsiteX4" fmla="*/ 0 w 2202060"/>
                <a:gd name="connsiteY4" fmla="*/ 0 h 2202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2060" h="2202060">
                  <a:moveTo>
                    <a:pt x="0" y="0"/>
                  </a:moveTo>
                  <a:lnTo>
                    <a:pt x="2202060" y="0"/>
                  </a:lnTo>
                  <a:lnTo>
                    <a:pt x="2202060" y="2202060"/>
                  </a:lnTo>
                  <a:lnTo>
                    <a:pt x="0" y="22020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5560" tIns="35560" rIns="35560" bIns="35560" numCol="1" spcCol="1270" anchor="ctr" anchorCtr="0">
              <a:noAutofit/>
            </a:bodyPr>
            <a:lstStyle/>
            <a:p>
              <a:pPr algn="ctr" defTabSz="1244600">
                <a:lnSpc>
                  <a:spcPct val="90000"/>
                </a:lnSpc>
                <a:spcBef>
                  <a:spcPct val="0"/>
                </a:spcBef>
                <a:spcAft>
                  <a:spcPct val="35000"/>
                </a:spcAft>
              </a:pPr>
              <a:r>
                <a:rPr lang="en-GB" sz="2800" dirty="0">
                  <a:solidFill>
                    <a:srgbClr val="2B434E">
                      <a:hueOff val="0"/>
                      <a:satOff val="0"/>
                      <a:lumOff val="0"/>
                      <a:alphaOff val="0"/>
                    </a:srgbClr>
                  </a:solidFill>
                </a:rPr>
                <a:t>Ambivalence</a:t>
              </a:r>
            </a:p>
            <a:p>
              <a:pPr algn="ctr" defTabSz="1244600">
                <a:lnSpc>
                  <a:spcPct val="90000"/>
                </a:lnSpc>
                <a:spcBef>
                  <a:spcPct val="0"/>
                </a:spcBef>
                <a:spcAft>
                  <a:spcPct val="35000"/>
                </a:spcAft>
              </a:pPr>
              <a:r>
                <a:rPr lang="en-GB" sz="2000" dirty="0">
                  <a:solidFill>
                    <a:srgbClr val="2B434E">
                      <a:hueOff val="0"/>
                      <a:satOff val="0"/>
                      <a:lumOff val="0"/>
                      <a:alphaOff val="0"/>
                    </a:srgbClr>
                  </a:solidFill>
                </a:rPr>
                <a:t>Mixed feelings about </a:t>
              </a:r>
              <a:r>
                <a:rPr lang="en-GB" sz="2000" dirty="0" smtClean="0">
                  <a:solidFill>
                    <a:srgbClr val="2B434E">
                      <a:hueOff val="0"/>
                      <a:satOff val="0"/>
                      <a:lumOff val="0"/>
                      <a:alphaOff val="0"/>
                    </a:srgbClr>
                  </a:solidFill>
                </a:rPr>
                <a:t>change</a:t>
              </a:r>
              <a:endParaRPr lang="en-GB" sz="2000" dirty="0">
                <a:solidFill>
                  <a:srgbClr val="2B434E">
                    <a:hueOff val="0"/>
                    <a:satOff val="0"/>
                    <a:lumOff val="0"/>
                    <a:alphaOff val="0"/>
                  </a:srgbClr>
                </a:solidFill>
              </a:endParaRPr>
            </a:p>
          </p:txBody>
        </p:sp>
        <p:sp>
          <p:nvSpPr>
            <p:cNvPr id="7" name="Freeform 6"/>
            <p:cNvSpPr/>
            <p:nvPr/>
          </p:nvSpPr>
          <p:spPr>
            <a:xfrm>
              <a:off x="1608973" y="3411115"/>
              <a:ext cx="2068990" cy="2027019"/>
            </a:xfrm>
            <a:custGeom>
              <a:avLst/>
              <a:gdLst>
                <a:gd name="connsiteX0" fmla="*/ 0 w 2202060"/>
                <a:gd name="connsiteY0" fmla="*/ 0 h 2202060"/>
                <a:gd name="connsiteX1" fmla="*/ 2202060 w 2202060"/>
                <a:gd name="connsiteY1" fmla="*/ 0 h 2202060"/>
                <a:gd name="connsiteX2" fmla="*/ 2202060 w 2202060"/>
                <a:gd name="connsiteY2" fmla="*/ 2202060 h 2202060"/>
                <a:gd name="connsiteX3" fmla="*/ 0 w 2202060"/>
                <a:gd name="connsiteY3" fmla="*/ 2202060 h 2202060"/>
                <a:gd name="connsiteX4" fmla="*/ 0 w 2202060"/>
                <a:gd name="connsiteY4" fmla="*/ 0 h 2202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2060" h="2202060">
                  <a:moveTo>
                    <a:pt x="0" y="0"/>
                  </a:moveTo>
                  <a:lnTo>
                    <a:pt x="2202060" y="0"/>
                  </a:lnTo>
                  <a:lnTo>
                    <a:pt x="2202060" y="2202060"/>
                  </a:lnTo>
                  <a:lnTo>
                    <a:pt x="0" y="22020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5560" tIns="35560" rIns="35560" bIns="35560" numCol="1" spcCol="1270" anchor="ctr" anchorCtr="0">
              <a:noAutofit/>
            </a:bodyPr>
            <a:lstStyle/>
            <a:p>
              <a:pPr algn="ctr" defTabSz="1244600">
                <a:lnSpc>
                  <a:spcPct val="90000"/>
                </a:lnSpc>
                <a:spcBef>
                  <a:spcPct val="0"/>
                </a:spcBef>
                <a:spcAft>
                  <a:spcPct val="35000"/>
                </a:spcAft>
              </a:pPr>
              <a:r>
                <a:rPr lang="en-GB" sz="2800" dirty="0">
                  <a:solidFill>
                    <a:srgbClr val="2B434E">
                      <a:hueOff val="0"/>
                      <a:satOff val="0"/>
                      <a:lumOff val="0"/>
                      <a:alphaOff val="0"/>
                    </a:srgbClr>
                  </a:solidFill>
                </a:rPr>
                <a:t>Status Quo</a:t>
              </a:r>
            </a:p>
            <a:p>
              <a:pPr algn="ctr" defTabSz="1244600">
                <a:lnSpc>
                  <a:spcPct val="90000"/>
                </a:lnSpc>
                <a:spcBef>
                  <a:spcPct val="0"/>
                </a:spcBef>
                <a:spcAft>
                  <a:spcPct val="35000"/>
                </a:spcAft>
              </a:pPr>
              <a:r>
                <a:rPr lang="en-GB" sz="2000" dirty="0">
                  <a:solidFill>
                    <a:srgbClr val="2B434E">
                      <a:hueOff val="0"/>
                      <a:satOff val="0"/>
                      <a:lumOff val="0"/>
                      <a:alphaOff val="0"/>
                    </a:srgbClr>
                  </a:solidFill>
                </a:rPr>
                <a:t>Wanting to keep things the </a:t>
              </a:r>
              <a:r>
                <a:rPr lang="en-GB" sz="2000" dirty="0" smtClean="0">
                  <a:solidFill>
                    <a:srgbClr val="2B434E">
                      <a:hueOff val="0"/>
                      <a:satOff val="0"/>
                      <a:lumOff val="0"/>
                      <a:alphaOff val="0"/>
                    </a:srgbClr>
                  </a:solidFill>
                </a:rPr>
                <a:t>same</a:t>
              </a:r>
              <a:endParaRPr lang="en-GB" sz="2000" dirty="0">
                <a:solidFill>
                  <a:srgbClr val="2B434E">
                    <a:hueOff val="0"/>
                    <a:satOff val="0"/>
                    <a:lumOff val="0"/>
                    <a:alphaOff val="0"/>
                  </a:srgbClr>
                </a:solidFill>
              </a:endParaRPr>
            </a:p>
          </p:txBody>
        </p:sp>
        <p:sp>
          <p:nvSpPr>
            <p:cNvPr id="8" name="Circular Arrow 7"/>
            <p:cNvSpPr/>
            <p:nvPr/>
          </p:nvSpPr>
          <p:spPr>
            <a:xfrm rot="5400000">
              <a:off x="663742" y="694869"/>
              <a:ext cx="3959450" cy="4169344"/>
            </a:xfrm>
            <a:prstGeom prst="circularArrow">
              <a:avLst>
                <a:gd name="adj1" fmla="val 9480"/>
                <a:gd name="adj2" fmla="val 684733"/>
                <a:gd name="adj3" fmla="val 7851859"/>
                <a:gd name="adj4" fmla="val 2263409"/>
                <a:gd name="adj5" fmla="val 11060"/>
              </a:avLst>
            </a:prstGeom>
            <a:solidFill>
              <a:srgbClr val="949CA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Circular Arrow 9"/>
            <p:cNvSpPr/>
            <p:nvPr/>
          </p:nvSpPr>
          <p:spPr>
            <a:xfrm rot="5400000">
              <a:off x="663742" y="694869"/>
              <a:ext cx="3959450" cy="4169344"/>
            </a:xfrm>
            <a:prstGeom prst="circularArrow">
              <a:avLst>
                <a:gd name="adj1" fmla="val 9480"/>
                <a:gd name="adj2" fmla="val 684733"/>
                <a:gd name="adj3" fmla="val 18651859"/>
                <a:gd name="adj4" fmla="val 13063409"/>
                <a:gd name="adj5" fmla="val 11060"/>
              </a:avLst>
            </a:prstGeom>
            <a:solidFill>
              <a:schemeClr val="bg1"/>
            </a:solidFill>
            <a:ln>
              <a:solidFill>
                <a:srgbClr val="949CA1"/>
              </a:solidFill>
              <a:prstDash val="sysDot"/>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5" name="Freeform 14"/>
            <p:cNvSpPr/>
            <p:nvPr/>
          </p:nvSpPr>
          <p:spPr>
            <a:xfrm>
              <a:off x="6426331" y="1503020"/>
              <a:ext cx="1924974" cy="2027019"/>
            </a:xfrm>
            <a:custGeom>
              <a:avLst/>
              <a:gdLst>
                <a:gd name="connsiteX0" fmla="*/ 0 w 2202060"/>
                <a:gd name="connsiteY0" fmla="*/ 0 h 2202060"/>
                <a:gd name="connsiteX1" fmla="*/ 2202060 w 2202060"/>
                <a:gd name="connsiteY1" fmla="*/ 0 h 2202060"/>
                <a:gd name="connsiteX2" fmla="*/ 2202060 w 2202060"/>
                <a:gd name="connsiteY2" fmla="*/ 2202060 h 2202060"/>
                <a:gd name="connsiteX3" fmla="*/ 0 w 2202060"/>
                <a:gd name="connsiteY3" fmla="*/ 2202060 h 2202060"/>
                <a:gd name="connsiteX4" fmla="*/ 0 w 2202060"/>
                <a:gd name="connsiteY4" fmla="*/ 0 h 2202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2060" h="2202060">
                  <a:moveTo>
                    <a:pt x="0" y="0"/>
                  </a:moveTo>
                  <a:lnTo>
                    <a:pt x="2202060" y="0"/>
                  </a:lnTo>
                  <a:lnTo>
                    <a:pt x="2202060" y="2202060"/>
                  </a:lnTo>
                  <a:lnTo>
                    <a:pt x="0" y="22020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5560" tIns="35560" rIns="35560" bIns="35560" numCol="1" spcCol="1270" anchor="ctr" anchorCtr="0">
              <a:noAutofit/>
            </a:bodyPr>
            <a:lstStyle/>
            <a:p>
              <a:pPr algn="ctr" defTabSz="1244600">
                <a:lnSpc>
                  <a:spcPct val="90000"/>
                </a:lnSpc>
                <a:spcBef>
                  <a:spcPct val="0"/>
                </a:spcBef>
                <a:spcAft>
                  <a:spcPct val="35000"/>
                </a:spcAft>
              </a:pPr>
              <a:r>
                <a:rPr lang="en-GB" sz="2800" dirty="0" smtClean="0">
                  <a:solidFill>
                    <a:srgbClr val="2B434E">
                      <a:hueOff val="0"/>
                      <a:satOff val="0"/>
                      <a:lumOff val="0"/>
                      <a:alphaOff val="0"/>
                    </a:srgbClr>
                  </a:solidFill>
                </a:rPr>
                <a:t>Change</a:t>
              </a:r>
            </a:p>
          </p:txBody>
        </p:sp>
        <p:sp>
          <p:nvSpPr>
            <p:cNvPr id="21" name="TextBox 20"/>
            <p:cNvSpPr txBox="1"/>
            <p:nvPr/>
          </p:nvSpPr>
          <p:spPr>
            <a:xfrm>
              <a:off x="4410107" y="1847218"/>
              <a:ext cx="2095350" cy="646331"/>
            </a:xfrm>
            <a:prstGeom prst="rect">
              <a:avLst/>
            </a:prstGeom>
            <a:noFill/>
          </p:spPr>
          <p:txBody>
            <a:bodyPr wrap="square" rtlCol="0">
              <a:spAutoFit/>
            </a:bodyPr>
            <a:lstStyle/>
            <a:p>
              <a:r>
                <a:rPr lang="en-GB" b="1" dirty="0" smtClean="0">
                  <a:solidFill>
                    <a:srgbClr val="88C75F"/>
                  </a:solidFill>
                </a:rPr>
                <a:t>Empathy</a:t>
              </a:r>
            </a:p>
            <a:p>
              <a:r>
                <a:rPr lang="en-GB" b="1" dirty="0" smtClean="0">
                  <a:solidFill>
                    <a:srgbClr val="88C75F"/>
                  </a:solidFill>
                </a:rPr>
                <a:t> + guidance</a:t>
              </a:r>
              <a:endParaRPr lang="en-GB" b="1" dirty="0">
                <a:solidFill>
                  <a:srgbClr val="88C75F"/>
                </a:solidFill>
              </a:endParaRPr>
            </a:p>
          </p:txBody>
        </p:sp>
        <p:sp>
          <p:nvSpPr>
            <p:cNvPr id="23" name="TextBox 22"/>
            <p:cNvSpPr txBox="1"/>
            <p:nvPr/>
          </p:nvSpPr>
          <p:spPr>
            <a:xfrm>
              <a:off x="4534880" y="3314015"/>
              <a:ext cx="2557400" cy="2862322"/>
            </a:xfrm>
            <a:prstGeom prst="rect">
              <a:avLst/>
            </a:prstGeom>
            <a:noFill/>
          </p:spPr>
          <p:txBody>
            <a:bodyPr wrap="square" rtlCol="0">
              <a:spAutoFit/>
            </a:bodyPr>
            <a:lstStyle/>
            <a:p>
              <a:pPr algn="ctr"/>
              <a:r>
                <a:rPr lang="en-GB" b="1" dirty="0" smtClean="0">
                  <a:solidFill>
                    <a:srgbClr val="88C75F"/>
                  </a:solidFill>
                </a:rPr>
                <a:t>Change talk</a:t>
              </a:r>
            </a:p>
            <a:p>
              <a:endParaRPr lang="en-GB" b="1" dirty="0" smtClean="0">
                <a:solidFill>
                  <a:srgbClr val="88C75F"/>
                </a:solidFill>
              </a:endParaRPr>
            </a:p>
            <a:p>
              <a:endParaRPr lang="en-GB" dirty="0" smtClean="0">
                <a:solidFill>
                  <a:srgbClr val="2B434E"/>
                </a:solidFill>
              </a:endParaRPr>
            </a:p>
            <a:p>
              <a:r>
                <a:rPr lang="en-GB" b="1" dirty="0" smtClean="0">
                  <a:solidFill>
                    <a:srgbClr val="2B434E"/>
                  </a:solidFill>
                </a:rPr>
                <a:t>D</a:t>
              </a:r>
              <a:r>
                <a:rPr lang="en-GB" dirty="0" smtClean="0">
                  <a:solidFill>
                    <a:srgbClr val="2B434E"/>
                  </a:solidFill>
                </a:rPr>
                <a:t>esire for change</a:t>
              </a:r>
            </a:p>
            <a:p>
              <a:r>
                <a:rPr lang="en-GB" b="1" dirty="0" smtClean="0">
                  <a:solidFill>
                    <a:srgbClr val="2B434E"/>
                  </a:solidFill>
                </a:rPr>
                <a:t>A</a:t>
              </a:r>
              <a:r>
                <a:rPr lang="en-GB" dirty="0" smtClean="0">
                  <a:solidFill>
                    <a:srgbClr val="2B434E"/>
                  </a:solidFill>
                </a:rPr>
                <a:t>bility for change</a:t>
              </a:r>
            </a:p>
            <a:p>
              <a:r>
                <a:rPr lang="en-GB" b="1" dirty="0" smtClean="0">
                  <a:solidFill>
                    <a:srgbClr val="2B434E"/>
                  </a:solidFill>
                </a:rPr>
                <a:t>R</a:t>
              </a:r>
              <a:r>
                <a:rPr lang="en-GB" dirty="0" smtClean="0">
                  <a:solidFill>
                    <a:srgbClr val="2B434E"/>
                  </a:solidFill>
                </a:rPr>
                <a:t>easons for change</a:t>
              </a:r>
            </a:p>
            <a:p>
              <a:r>
                <a:rPr lang="en-GB" b="1" dirty="0" smtClean="0">
                  <a:solidFill>
                    <a:srgbClr val="2B434E"/>
                  </a:solidFill>
                </a:rPr>
                <a:t>N</a:t>
              </a:r>
              <a:r>
                <a:rPr lang="en-GB" dirty="0" smtClean="0">
                  <a:solidFill>
                    <a:srgbClr val="2B434E"/>
                  </a:solidFill>
                </a:rPr>
                <a:t>eed for change</a:t>
              </a:r>
            </a:p>
            <a:p>
              <a:r>
                <a:rPr lang="en-GB" b="1" dirty="0" smtClean="0">
                  <a:solidFill>
                    <a:srgbClr val="2B434E"/>
                  </a:solidFill>
                </a:rPr>
                <a:t>C</a:t>
              </a:r>
              <a:r>
                <a:rPr lang="en-GB" dirty="0" smtClean="0">
                  <a:solidFill>
                    <a:srgbClr val="2B434E"/>
                  </a:solidFill>
                </a:rPr>
                <a:t>ommitment to change</a:t>
              </a:r>
            </a:p>
            <a:p>
              <a:r>
                <a:rPr lang="en-GB" b="1" dirty="0" smtClean="0">
                  <a:solidFill>
                    <a:srgbClr val="2B434E"/>
                  </a:solidFill>
                </a:rPr>
                <a:t>A</a:t>
              </a:r>
              <a:r>
                <a:rPr lang="en-GB" dirty="0" smtClean="0">
                  <a:solidFill>
                    <a:srgbClr val="2B434E"/>
                  </a:solidFill>
                </a:rPr>
                <a:t>ctivation</a:t>
              </a:r>
            </a:p>
            <a:p>
              <a:r>
                <a:rPr lang="en-GB" b="1" dirty="0" smtClean="0">
                  <a:solidFill>
                    <a:srgbClr val="2B434E"/>
                  </a:solidFill>
                </a:rPr>
                <a:t>T</a:t>
              </a:r>
              <a:r>
                <a:rPr lang="en-GB" dirty="0" smtClean="0">
                  <a:solidFill>
                    <a:srgbClr val="2B434E"/>
                  </a:solidFill>
                </a:rPr>
                <a:t>aking steps</a:t>
              </a:r>
              <a:endParaRPr lang="en-GB" dirty="0">
                <a:solidFill>
                  <a:srgbClr val="2B434E"/>
                </a:solidFill>
              </a:endParaRPr>
            </a:p>
          </p:txBody>
        </p:sp>
        <p:sp>
          <p:nvSpPr>
            <p:cNvPr id="25" name="Left Brace 24"/>
            <p:cNvSpPr/>
            <p:nvPr/>
          </p:nvSpPr>
          <p:spPr>
            <a:xfrm rot="5400000">
              <a:off x="5355237" y="2925708"/>
              <a:ext cx="382630" cy="2023342"/>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2B434E"/>
                </a:solidFill>
              </a:endParaRPr>
            </a:p>
          </p:txBody>
        </p:sp>
      </p:grpSp>
      <p:sp>
        <p:nvSpPr>
          <p:cNvPr id="30" name="Title 1"/>
          <p:cNvSpPr>
            <a:spLocks noGrp="1"/>
          </p:cNvSpPr>
          <p:nvPr>
            <p:ph type="title"/>
          </p:nvPr>
        </p:nvSpPr>
        <p:spPr>
          <a:xfrm>
            <a:off x="3347864" y="274638"/>
            <a:ext cx="5338936" cy="1143000"/>
          </a:xfrm>
        </p:spPr>
        <p:txBody>
          <a:bodyPr>
            <a:normAutofit/>
          </a:bodyPr>
          <a:lstStyle/>
          <a:p>
            <a:r>
              <a:rPr lang="en-GB" dirty="0" smtClean="0"/>
              <a:t>MI model</a:t>
            </a:r>
            <a:endParaRPr lang="en-GB" dirty="0"/>
          </a:p>
        </p:txBody>
      </p:sp>
    </p:spTree>
    <p:extLst>
      <p:ext uri="{BB962C8B-B14F-4D97-AF65-F5344CB8AC3E}">
        <p14:creationId xmlns:p14="http://schemas.microsoft.com/office/powerpoint/2010/main" val="3568115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Course outline </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927548774"/>
              </p:ext>
            </p:extLst>
          </p:nvPr>
        </p:nvGraphicFramePr>
        <p:xfrm>
          <a:off x="467544" y="1340768"/>
          <a:ext cx="8219256" cy="4610840"/>
        </p:xfrm>
        <a:graphic>
          <a:graphicData uri="http://schemas.openxmlformats.org/drawingml/2006/table">
            <a:tbl>
              <a:tblPr firstRow="1" bandRow="1">
                <a:tableStyleId>{5C22544A-7EE6-4342-B048-85BDC9FD1C3A}</a:tableStyleId>
              </a:tblPr>
              <a:tblGrid>
                <a:gridCol w="6346799"/>
                <a:gridCol w="1872457"/>
              </a:tblGrid>
              <a:tr h="558503">
                <a:tc>
                  <a:txBody>
                    <a:bodyPr/>
                    <a:lstStyle/>
                    <a:p>
                      <a:pPr marL="0" marR="0" algn="ctr">
                        <a:lnSpc>
                          <a:spcPct val="115000"/>
                        </a:lnSpc>
                        <a:spcBef>
                          <a:spcPts val="0"/>
                        </a:spcBef>
                        <a:spcAft>
                          <a:spcPts val="0"/>
                        </a:spcAft>
                      </a:pPr>
                      <a:r>
                        <a:rPr lang="en-GB" sz="1600" dirty="0">
                          <a:effectLst/>
                          <a:latin typeface="+mn-lt"/>
                        </a:rPr>
                        <a:t>Activity</a:t>
                      </a:r>
                      <a:endParaRPr lang="en-GB" sz="1600" dirty="0">
                        <a:effectLst/>
                        <a:latin typeface="+mn-lt"/>
                        <a:ea typeface="Calibri"/>
                        <a:cs typeface="Times New Roman"/>
                      </a:endParaRPr>
                    </a:p>
                  </a:txBody>
                  <a:tcPr marL="63224" marR="63224" marT="0" marB="0" anchor="ctr"/>
                </a:tc>
                <a:tc>
                  <a:txBody>
                    <a:bodyPr/>
                    <a:lstStyle/>
                    <a:p>
                      <a:pPr marL="0" marR="0" algn="ctr">
                        <a:lnSpc>
                          <a:spcPct val="115000"/>
                        </a:lnSpc>
                        <a:spcBef>
                          <a:spcPts val="0"/>
                        </a:spcBef>
                        <a:spcAft>
                          <a:spcPts val="0"/>
                        </a:spcAft>
                      </a:pPr>
                      <a:r>
                        <a:rPr lang="en-GB" sz="1600" dirty="0" smtClean="0">
                          <a:effectLst/>
                          <a:latin typeface="+mn-lt"/>
                          <a:ea typeface="Calibri"/>
                          <a:cs typeface="Times New Roman"/>
                        </a:rPr>
                        <a:t>Time</a:t>
                      </a:r>
                      <a:r>
                        <a:rPr lang="en-GB" sz="1600" baseline="0" dirty="0" smtClean="0">
                          <a:effectLst/>
                          <a:latin typeface="+mn-lt"/>
                          <a:ea typeface="Calibri"/>
                          <a:cs typeface="Times New Roman"/>
                        </a:rPr>
                        <a:t> </a:t>
                      </a:r>
                      <a:endParaRPr lang="en-GB" sz="1600" dirty="0">
                        <a:effectLst/>
                        <a:latin typeface="+mn-lt"/>
                        <a:ea typeface="Calibri"/>
                        <a:cs typeface="Times New Roman"/>
                      </a:endParaRPr>
                    </a:p>
                  </a:txBody>
                  <a:tcPr marL="63224" marR="63224" marT="0" marB="0" anchor="ctr"/>
                </a:tc>
              </a:tr>
              <a:tr h="434466">
                <a:tc>
                  <a:txBody>
                    <a:bodyPr/>
                    <a:lstStyle/>
                    <a:p>
                      <a:pPr marL="0" marR="0">
                        <a:lnSpc>
                          <a:spcPct val="115000"/>
                        </a:lnSpc>
                        <a:spcBef>
                          <a:spcPts val="0"/>
                        </a:spcBef>
                        <a:spcAft>
                          <a:spcPts val="0"/>
                        </a:spcAft>
                      </a:pPr>
                      <a:r>
                        <a:rPr lang="en-GB" sz="1600" dirty="0" smtClean="0">
                          <a:effectLst/>
                          <a:latin typeface="+mn-lt"/>
                          <a:ea typeface="Calibri"/>
                          <a:cs typeface="Times New Roman"/>
                        </a:rPr>
                        <a:t>Welcome  and aims</a:t>
                      </a:r>
                      <a:r>
                        <a:rPr lang="en-GB" sz="1600" baseline="0" dirty="0" smtClean="0">
                          <a:effectLst/>
                          <a:latin typeface="+mn-lt"/>
                          <a:ea typeface="Calibri"/>
                          <a:cs typeface="Times New Roman"/>
                        </a:rPr>
                        <a:t> of the project </a:t>
                      </a:r>
                      <a:endParaRPr lang="en-GB" sz="1600" dirty="0">
                        <a:effectLst/>
                        <a:latin typeface="+mn-lt"/>
                        <a:ea typeface="Calibri"/>
                        <a:cs typeface="Times New Roman"/>
                      </a:endParaRPr>
                    </a:p>
                  </a:txBody>
                  <a:tcPr marL="63224" marR="63224" marT="0" marB="0" anchor="ctr"/>
                </a:tc>
                <a:tc>
                  <a:txBody>
                    <a:bodyPr/>
                    <a:lstStyle/>
                    <a:p>
                      <a:pPr marL="0" marR="0" algn="ctr">
                        <a:lnSpc>
                          <a:spcPct val="115000"/>
                        </a:lnSpc>
                        <a:spcBef>
                          <a:spcPts val="0"/>
                        </a:spcBef>
                        <a:spcAft>
                          <a:spcPts val="0"/>
                        </a:spcAft>
                      </a:pPr>
                      <a:r>
                        <a:rPr lang="en-GB" sz="1600" dirty="0" smtClean="0">
                          <a:effectLst/>
                          <a:latin typeface="+mn-lt"/>
                          <a:ea typeface="Calibri"/>
                          <a:cs typeface="Times New Roman"/>
                        </a:rPr>
                        <a:t>09.30 -09.40</a:t>
                      </a:r>
                      <a:endParaRPr lang="en-GB" sz="1600" dirty="0">
                        <a:effectLst/>
                        <a:latin typeface="+mn-lt"/>
                        <a:ea typeface="Calibri"/>
                        <a:cs typeface="Times New Roman"/>
                      </a:endParaRPr>
                    </a:p>
                  </a:txBody>
                  <a:tcPr marL="63224" marR="63224" marT="0" marB="0" anchor="ctr"/>
                </a:tc>
              </a:tr>
              <a:tr h="434466">
                <a:tc>
                  <a:txBody>
                    <a:bodyPr/>
                    <a:lstStyle/>
                    <a:p>
                      <a:pPr marL="0" marR="0">
                        <a:lnSpc>
                          <a:spcPct val="115000"/>
                        </a:lnSpc>
                        <a:spcBef>
                          <a:spcPts val="0"/>
                        </a:spcBef>
                        <a:spcAft>
                          <a:spcPts val="0"/>
                        </a:spcAft>
                      </a:pPr>
                      <a:r>
                        <a:rPr lang="en-GB" sz="1600" dirty="0">
                          <a:effectLst/>
                          <a:latin typeface="+mn-lt"/>
                        </a:rPr>
                        <a:t>What is Social Prescribing? </a:t>
                      </a:r>
                      <a:endParaRPr lang="en-GB" sz="1600" dirty="0">
                        <a:effectLst/>
                        <a:latin typeface="+mn-lt"/>
                        <a:ea typeface="Calibri"/>
                        <a:cs typeface="Times New Roman"/>
                      </a:endParaRPr>
                    </a:p>
                  </a:txBody>
                  <a:tcPr marL="63224" marR="63224" marT="0" marB="0" anchor="ctr"/>
                </a:tc>
                <a:tc>
                  <a:txBody>
                    <a:bodyPr/>
                    <a:lstStyle/>
                    <a:p>
                      <a:pPr marL="0" marR="0" algn="ctr">
                        <a:lnSpc>
                          <a:spcPct val="115000"/>
                        </a:lnSpc>
                        <a:spcBef>
                          <a:spcPts val="0"/>
                        </a:spcBef>
                        <a:spcAft>
                          <a:spcPts val="0"/>
                        </a:spcAft>
                      </a:pPr>
                      <a:r>
                        <a:rPr lang="en-GB" sz="1600" dirty="0" smtClean="0">
                          <a:effectLst/>
                          <a:latin typeface="+mn-lt"/>
                          <a:ea typeface="Calibri"/>
                          <a:cs typeface="Times New Roman"/>
                        </a:rPr>
                        <a:t>09.40</a:t>
                      </a:r>
                      <a:r>
                        <a:rPr lang="en-GB" sz="1600" baseline="0" dirty="0" smtClean="0">
                          <a:effectLst/>
                          <a:latin typeface="+mn-lt"/>
                          <a:ea typeface="Calibri"/>
                          <a:cs typeface="Times New Roman"/>
                        </a:rPr>
                        <a:t> </a:t>
                      </a:r>
                      <a:r>
                        <a:rPr lang="en-GB" sz="1600" dirty="0" smtClean="0">
                          <a:effectLst/>
                          <a:latin typeface="+mn-lt"/>
                          <a:ea typeface="Calibri"/>
                          <a:cs typeface="Times New Roman"/>
                        </a:rPr>
                        <a:t>– 09.50 </a:t>
                      </a:r>
                      <a:endParaRPr lang="en-GB" sz="1600" dirty="0">
                        <a:effectLst/>
                        <a:latin typeface="+mn-lt"/>
                        <a:ea typeface="Calibri"/>
                        <a:cs typeface="Times New Roman"/>
                      </a:endParaRPr>
                    </a:p>
                  </a:txBody>
                  <a:tcPr marL="63224" marR="63224" marT="0" marB="0" anchor="ctr"/>
                </a:tc>
              </a:tr>
              <a:tr h="439374">
                <a:tc>
                  <a:txBody>
                    <a:bodyPr/>
                    <a:lstStyle/>
                    <a:p>
                      <a:pPr marL="0" marR="0">
                        <a:lnSpc>
                          <a:spcPct val="115000"/>
                        </a:lnSpc>
                        <a:spcBef>
                          <a:spcPts val="0"/>
                        </a:spcBef>
                        <a:spcAft>
                          <a:spcPts val="0"/>
                        </a:spcAft>
                      </a:pPr>
                      <a:r>
                        <a:rPr lang="en-GB" sz="1600">
                          <a:effectLst/>
                          <a:latin typeface="+mn-lt"/>
                        </a:rPr>
                        <a:t>The Social Prescribing Champions model</a:t>
                      </a:r>
                      <a:endParaRPr lang="en-GB" sz="1600">
                        <a:effectLst/>
                        <a:latin typeface="+mn-lt"/>
                        <a:ea typeface="Calibri"/>
                        <a:cs typeface="Times New Roman"/>
                      </a:endParaRPr>
                    </a:p>
                  </a:txBody>
                  <a:tcPr marL="63224" marR="63224" marT="0" marB="0" anchor="ctr"/>
                </a:tc>
                <a:tc>
                  <a:txBody>
                    <a:bodyPr/>
                    <a:lstStyle/>
                    <a:p>
                      <a:pPr marL="0" marR="0" algn="ctr">
                        <a:lnSpc>
                          <a:spcPct val="115000"/>
                        </a:lnSpc>
                        <a:spcBef>
                          <a:spcPts val="0"/>
                        </a:spcBef>
                        <a:spcAft>
                          <a:spcPts val="0"/>
                        </a:spcAft>
                      </a:pPr>
                      <a:r>
                        <a:rPr lang="en-GB" sz="1600" dirty="0" smtClean="0">
                          <a:effectLst/>
                          <a:latin typeface="+mn-lt"/>
                          <a:ea typeface="Calibri"/>
                          <a:cs typeface="Times New Roman"/>
                        </a:rPr>
                        <a:t>09.50 -10.00</a:t>
                      </a:r>
                      <a:endParaRPr lang="en-GB" sz="1600" dirty="0">
                        <a:effectLst/>
                        <a:latin typeface="+mn-lt"/>
                        <a:ea typeface="Calibri"/>
                        <a:cs typeface="Times New Roman"/>
                      </a:endParaRPr>
                    </a:p>
                  </a:txBody>
                  <a:tcPr marL="63224" marR="63224" marT="0" marB="0" anchor="ctr"/>
                </a:tc>
              </a:tr>
              <a:tr h="407797">
                <a:tc>
                  <a:txBody>
                    <a:bodyPr/>
                    <a:lstStyle/>
                    <a:p>
                      <a:pPr marL="0" marR="0">
                        <a:lnSpc>
                          <a:spcPct val="115000"/>
                        </a:lnSpc>
                        <a:spcBef>
                          <a:spcPts val="0"/>
                        </a:spcBef>
                        <a:spcAft>
                          <a:spcPts val="0"/>
                        </a:spcAft>
                      </a:pPr>
                      <a:r>
                        <a:rPr lang="en-GB" sz="1600" dirty="0" err="1">
                          <a:effectLst/>
                          <a:latin typeface="+mn-lt"/>
                        </a:rPr>
                        <a:t>HealthUnlocked</a:t>
                      </a:r>
                      <a:r>
                        <a:rPr lang="en-GB" sz="1600" dirty="0">
                          <a:effectLst/>
                          <a:latin typeface="+mn-lt"/>
                        </a:rPr>
                        <a:t> digital platform </a:t>
                      </a:r>
                      <a:endParaRPr lang="en-GB" sz="1600" dirty="0">
                        <a:effectLst/>
                        <a:latin typeface="+mn-lt"/>
                        <a:ea typeface="Calibri"/>
                        <a:cs typeface="Times New Roman"/>
                      </a:endParaRPr>
                    </a:p>
                  </a:txBody>
                  <a:tcPr marL="63224" marR="63224" marT="0" marB="0" anchor="ctr"/>
                </a:tc>
                <a:tc>
                  <a:txBody>
                    <a:bodyPr/>
                    <a:lstStyle/>
                    <a:p>
                      <a:pPr marL="0" marR="0" algn="ctr">
                        <a:lnSpc>
                          <a:spcPct val="115000"/>
                        </a:lnSpc>
                        <a:spcBef>
                          <a:spcPts val="0"/>
                        </a:spcBef>
                        <a:spcAft>
                          <a:spcPts val="0"/>
                        </a:spcAft>
                      </a:pPr>
                      <a:r>
                        <a:rPr lang="en-GB" sz="1600" dirty="0" smtClean="0">
                          <a:effectLst/>
                          <a:latin typeface="+mn-lt"/>
                          <a:ea typeface="Calibri"/>
                          <a:cs typeface="Times New Roman"/>
                        </a:rPr>
                        <a:t>10.00 – 10.45</a:t>
                      </a:r>
                      <a:endParaRPr lang="en-GB" sz="1600" dirty="0">
                        <a:effectLst/>
                        <a:latin typeface="+mn-lt"/>
                        <a:ea typeface="Calibri"/>
                        <a:cs typeface="Times New Roman"/>
                      </a:endParaRPr>
                    </a:p>
                  </a:txBody>
                  <a:tcPr marL="63224" marR="63224" marT="0" marB="0" anchor="ctr"/>
                </a:tc>
              </a:tr>
              <a:tr h="407797">
                <a:tc>
                  <a:txBody>
                    <a:bodyPr/>
                    <a:lstStyle/>
                    <a:p>
                      <a:pPr marL="0" marR="0">
                        <a:lnSpc>
                          <a:spcPct val="115000"/>
                        </a:lnSpc>
                        <a:spcBef>
                          <a:spcPts val="0"/>
                        </a:spcBef>
                        <a:spcAft>
                          <a:spcPts val="0"/>
                        </a:spcAft>
                      </a:pPr>
                      <a:r>
                        <a:rPr lang="en-GB" sz="1600" dirty="0" smtClean="0">
                          <a:effectLst/>
                          <a:latin typeface="+mn-lt"/>
                          <a:ea typeface="Calibri"/>
                          <a:cs typeface="Times New Roman"/>
                        </a:rPr>
                        <a:t>break</a:t>
                      </a:r>
                      <a:endParaRPr lang="en-GB" sz="1600" dirty="0">
                        <a:effectLst/>
                        <a:latin typeface="+mn-lt"/>
                        <a:ea typeface="Calibri"/>
                        <a:cs typeface="Times New Roman"/>
                      </a:endParaRPr>
                    </a:p>
                  </a:txBody>
                  <a:tcPr marL="63224" marR="63224" marT="0" marB="0" anchor="ctr"/>
                </a:tc>
                <a:tc>
                  <a:txBody>
                    <a:bodyPr/>
                    <a:lstStyle/>
                    <a:p>
                      <a:pPr marL="0" marR="0" algn="ctr">
                        <a:lnSpc>
                          <a:spcPct val="115000"/>
                        </a:lnSpc>
                        <a:spcBef>
                          <a:spcPts val="0"/>
                        </a:spcBef>
                        <a:spcAft>
                          <a:spcPts val="0"/>
                        </a:spcAft>
                      </a:pPr>
                      <a:r>
                        <a:rPr lang="en-GB" sz="1600" dirty="0" smtClean="0">
                          <a:effectLst/>
                          <a:latin typeface="+mn-lt"/>
                          <a:ea typeface="Calibri"/>
                          <a:cs typeface="Times New Roman"/>
                        </a:rPr>
                        <a:t>10.45 – 11.00</a:t>
                      </a:r>
                      <a:endParaRPr lang="en-GB" sz="1600" dirty="0">
                        <a:effectLst/>
                        <a:latin typeface="+mn-lt"/>
                        <a:ea typeface="Calibri"/>
                        <a:cs typeface="Times New Roman"/>
                      </a:endParaRPr>
                    </a:p>
                  </a:txBody>
                  <a:tcPr marL="63224" marR="63224" marT="0" marB="0" anchor="ctr"/>
                </a:tc>
              </a:tr>
              <a:tr h="558503">
                <a:tc>
                  <a:txBody>
                    <a:bodyPr/>
                    <a:lstStyle/>
                    <a:p>
                      <a:pPr marL="0" marR="0">
                        <a:lnSpc>
                          <a:spcPct val="115000"/>
                        </a:lnSpc>
                        <a:spcBef>
                          <a:spcPts val="0"/>
                        </a:spcBef>
                        <a:spcAft>
                          <a:spcPts val="0"/>
                        </a:spcAft>
                      </a:pPr>
                      <a:r>
                        <a:rPr lang="en-GB" sz="1600">
                          <a:effectLst/>
                          <a:latin typeface="+mn-lt"/>
                        </a:rPr>
                        <a:t>Supporting behaviour change: Communication Techniques and Motivational Interviewing</a:t>
                      </a:r>
                      <a:endParaRPr lang="en-GB" sz="1600">
                        <a:effectLst/>
                        <a:latin typeface="+mn-lt"/>
                        <a:ea typeface="Calibri"/>
                        <a:cs typeface="Times New Roman"/>
                      </a:endParaRPr>
                    </a:p>
                  </a:txBody>
                  <a:tcPr marL="63224" marR="63224" marT="0" marB="0" anchor="ctr"/>
                </a:tc>
                <a:tc>
                  <a:txBody>
                    <a:bodyPr/>
                    <a:lstStyle/>
                    <a:p>
                      <a:pPr marL="0" marR="0" algn="ctr">
                        <a:lnSpc>
                          <a:spcPct val="115000"/>
                        </a:lnSpc>
                        <a:spcBef>
                          <a:spcPts val="0"/>
                        </a:spcBef>
                        <a:spcAft>
                          <a:spcPts val="0"/>
                        </a:spcAft>
                      </a:pPr>
                      <a:r>
                        <a:rPr lang="en-GB" sz="1600" dirty="0" smtClean="0">
                          <a:effectLst/>
                          <a:latin typeface="+mn-lt"/>
                          <a:ea typeface="Calibri"/>
                          <a:cs typeface="Times New Roman"/>
                        </a:rPr>
                        <a:t>11.00 -12.30 </a:t>
                      </a:r>
                      <a:endParaRPr lang="en-GB" sz="1600" dirty="0">
                        <a:effectLst/>
                        <a:latin typeface="+mn-lt"/>
                        <a:ea typeface="Calibri"/>
                        <a:cs typeface="Times New Roman"/>
                      </a:endParaRPr>
                    </a:p>
                  </a:txBody>
                  <a:tcPr marL="63224" marR="63224" marT="0" marB="0" anchor="ctr"/>
                </a:tc>
              </a:tr>
              <a:tr h="488857">
                <a:tc>
                  <a:txBody>
                    <a:bodyPr/>
                    <a:lstStyle/>
                    <a:p>
                      <a:pPr marL="0" marR="0">
                        <a:lnSpc>
                          <a:spcPct val="115000"/>
                        </a:lnSpc>
                        <a:spcBef>
                          <a:spcPts val="0"/>
                        </a:spcBef>
                        <a:spcAft>
                          <a:spcPts val="0"/>
                        </a:spcAft>
                      </a:pPr>
                      <a:r>
                        <a:rPr lang="en-GB" sz="1600">
                          <a:effectLst/>
                          <a:latin typeface="+mn-lt"/>
                        </a:rPr>
                        <a:t>Red flags </a:t>
                      </a:r>
                      <a:endParaRPr lang="en-GB" sz="1600">
                        <a:effectLst/>
                        <a:latin typeface="+mn-lt"/>
                        <a:ea typeface="Calibri"/>
                        <a:cs typeface="Times New Roman"/>
                      </a:endParaRPr>
                    </a:p>
                  </a:txBody>
                  <a:tcPr marL="63224" marR="63224" marT="0" marB="0" anchor="ctr"/>
                </a:tc>
                <a:tc>
                  <a:txBody>
                    <a:bodyPr/>
                    <a:lstStyle/>
                    <a:p>
                      <a:pPr marL="0" marR="0" algn="ctr">
                        <a:lnSpc>
                          <a:spcPct val="115000"/>
                        </a:lnSpc>
                        <a:spcBef>
                          <a:spcPts val="0"/>
                        </a:spcBef>
                        <a:spcAft>
                          <a:spcPts val="0"/>
                        </a:spcAft>
                      </a:pPr>
                      <a:r>
                        <a:rPr lang="en-GB" sz="1600" dirty="0" smtClean="0">
                          <a:effectLst/>
                          <a:latin typeface="+mn-lt"/>
                          <a:ea typeface="Calibri"/>
                          <a:cs typeface="Times New Roman"/>
                        </a:rPr>
                        <a:t>12.30</a:t>
                      </a:r>
                      <a:r>
                        <a:rPr lang="en-GB" sz="1600" baseline="0" dirty="0" smtClean="0">
                          <a:effectLst/>
                          <a:latin typeface="+mn-lt"/>
                          <a:ea typeface="Calibri"/>
                          <a:cs typeface="Times New Roman"/>
                        </a:rPr>
                        <a:t> – 12.50</a:t>
                      </a:r>
                      <a:endParaRPr lang="en-GB" sz="1600" dirty="0">
                        <a:effectLst/>
                        <a:latin typeface="+mn-lt"/>
                        <a:ea typeface="Calibri"/>
                        <a:cs typeface="Times New Roman"/>
                      </a:endParaRPr>
                    </a:p>
                  </a:txBody>
                  <a:tcPr marL="63224" marR="63224" marT="0" marB="0" anchor="ctr"/>
                </a:tc>
              </a:tr>
              <a:tr h="439374">
                <a:tc>
                  <a:txBody>
                    <a:bodyPr/>
                    <a:lstStyle/>
                    <a:p>
                      <a:pPr marL="0" marR="0">
                        <a:lnSpc>
                          <a:spcPct val="115000"/>
                        </a:lnSpc>
                        <a:spcBef>
                          <a:spcPts val="0"/>
                        </a:spcBef>
                        <a:spcAft>
                          <a:spcPts val="0"/>
                        </a:spcAft>
                      </a:pPr>
                      <a:r>
                        <a:rPr lang="en-GB" sz="1600">
                          <a:effectLst/>
                          <a:latin typeface="+mn-lt"/>
                        </a:rPr>
                        <a:t>Confidentiality and information governance </a:t>
                      </a:r>
                      <a:endParaRPr lang="en-GB" sz="1600">
                        <a:effectLst/>
                        <a:latin typeface="+mn-lt"/>
                        <a:ea typeface="Calibri"/>
                        <a:cs typeface="Times New Roman"/>
                      </a:endParaRPr>
                    </a:p>
                  </a:txBody>
                  <a:tcPr marL="63224" marR="63224" marT="0" marB="0" anchor="ctr"/>
                </a:tc>
                <a:tc>
                  <a:txBody>
                    <a:bodyPr/>
                    <a:lstStyle/>
                    <a:p>
                      <a:pPr marL="0" marR="0" algn="ctr">
                        <a:lnSpc>
                          <a:spcPct val="115000"/>
                        </a:lnSpc>
                        <a:spcBef>
                          <a:spcPts val="0"/>
                        </a:spcBef>
                        <a:spcAft>
                          <a:spcPts val="0"/>
                        </a:spcAft>
                      </a:pPr>
                      <a:r>
                        <a:rPr lang="en-GB" sz="1600" dirty="0" smtClean="0">
                          <a:effectLst/>
                          <a:latin typeface="+mn-lt"/>
                          <a:ea typeface="Calibri"/>
                          <a:cs typeface="Times New Roman"/>
                        </a:rPr>
                        <a:t>12.50</a:t>
                      </a:r>
                      <a:r>
                        <a:rPr lang="en-GB" sz="1600" baseline="0" dirty="0" smtClean="0">
                          <a:effectLst/>
                          <a:latin typeface="+mn-lt"/>
                          <a:ea typeface="Calibri"/>
                          <a:cs typeface="Times New Roman"/>
                        </a:rPr>
                        <a:t> – 13.00</a:t>
                      </a:r>
                      <a:endParaRPr lang="en-GB" sz="1600" dirty="0">
                        <a:effectLst/>
                        <a:latin typeface="+mn-lt"/>
                        <a:ea typeface="Calibri"/>
                        <a:cs typeface="Times New Roman"/>
                      </a:endParaRPr>
                    </a:p>
                  </a:txBody>
                  <a:tcPr marL="63224" marR="63224" marT="0" marB="0" anchor="ctr"/>
                </a:tc>
              </a:tr>
              <a:tr h="439374">
                <a:tc>
                  <a:txBody>
                    <a:bodyPr/>
                    <a:lstStyle/>
                    <a:p>
                      <a:pPr marL="0" marR="0">
                        <a:lnSpc>
                          <a:spcPct val="115000"/>
                        </a:lnSpc>
                        <a:spcBef>
                          <a:spcPts val="0"/>
                        </a:spcBef>
                        <a:spcAft>
                          <a:spcPts val="0"/>
                        </a:spcAft>
                      </a:pPr>
                      <a:r>
                        <a:rPr lang="en-GB" sz="1600" dirty="0">
                          <a:effectLst/>
                          <a:latin typeface="+mn-lt"/>
                        </a:rPr>
                        <a:t>Active signposting </a:t>
                      </a:r>
                      <a:endParaRPr lang="en-GB" sz="1600" dirty="0">
                        <a:effectLst/>
                        <a:latin typeface="+mn-lt"/>
                        <a:ea typeface="Calibri"/>
                        <a:cs typeface="Times New Roman"/>
                      </a:endParaRPr>
                    </a:p>
                  </a:txBody>
                  <a:tcPr marL="63224" marR="63224" marT="0" marB="0" anchor="ctr"/>
                </a:tc>
                <a:tc>
                  <a:txBody>
                    <a:bodyPr/>
                    <a:lstStyle/>
                    <a:p>
                      <a:pPr marL="0" marR="0" algn="ctr">
                        <a:lnSpc>
                          <a:spcPct val="115000"/>
                        </a:lnSpc>
                        <a:spcBef>
                          <a:spcPts val="0"/>
                        </a:spcBef>
                        <a:spcAft>
                          <a:spcPts val="0"/>
                        </a:spcAft>
                      </a:pPr>
                      <a:r>
                        <a:rPr lang="en-GB" sz="1600" dirty="0" smtClean="0">
                          <a:effectLst/>
                          <a:latin typeface="+mn-lt"/>
                          <a:ea typeface="Calibri"/>
                          <a:cs typeface="Times New Roman"/>
                        </a:rPr>
                        <a:t>13.00</a:t>
                      </a:r>
                      <a:r>
                        <a:rPr lang="en-GB" sz="1600" baseline="0" dirty="0" smtClean="0">
                          <a:effectLst/>
                          <a:latin typeface="+mn-lt"/>
                          <a:ea typeface="Calibri"/>
                          <a:cs typeface="Times New Roman"/>
                        </a:rPr>
                        <a:t> – 13.30</a:t>
                      </a:r>
                      <a:endParaRPr lang="en-GB" sz="1600" dirty="0">
                        <a:effectLst/>
                        <a:latin typeface="+mn-lt"/>
                        <a:ea typeface="Calibri"/>
                        <a:cs typeface="Times New Roman"/>
                      </a:endParaRPr>
                    </a:p>
                  </a:txBody>
                  <a:tcPr marL="63224" marR="63224" marT="0" marB="0" anchor="ctr"/>
                </a:tc>
              </a:tr>
            </a:tbl>
          </a:graphicData>
        </a:graphic>
      </p:graphicFrame>
    </p:spTree>
    <p:extLst>
      <p:ext uri="{BB962C8B-B14F-4D97-AF65-F5344CB8AC3E}">
        <p14:creationId xmlns:p14="http://schemas.microsoft.com/office/powerpoint/2010/main" val="18742887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218051474"/>
              </p:ext>
            </p:extLst>
          </p:nvPr>
        </p:nvGraphicFramePr>
        <p:xfrm>
          <a:off x="0" y="188640"/>
          <a:ext cx="9144000" cy="626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23613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520" y="6165304"/>
            <a:ext cx="8712968"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a:xfrm>
            <a:off x="457200" y="44624"/>
            <a:ext cx="8229600" cy="1143000"/>
          </a:xfrm>
        </p:spPr>
        <p:txBody>
          <a:bodyPr/>
          <a:lstStyle/>
          <a:p>
            <a:r>
              <a:rPr lang="en-GB" dirty="0" smtClean="0"/>
              <a:t>Communication styles</a:t>
            </a:r>
            <a:endParaRPr lang="en-GB" dirty="0"/>
          </a:p>
        </p:txBody>
      </p:sp>
      <p:sp>
        <p:nvSpPr>
          <p:cNvPr id="3" name="Content Placeholder 2"/>
          <p:cNvSpPr>
            <a:spLocks noGrp="1"/>
          </p:cNvSpPr>
          <p:nvPr>
            <p:ph idx="1"/>
          </p:nvPr>
        </p:nvSpPr>
        <p:spPr>
          <a:xfrm>
            <a:off x="457200" y="1124744"/>
            <a:ext cx="8229600" cy="4525963"/>
          </a:xfrm>
        </p:spPr>
        <p:txBody>
          <a:bodyPr/>
          <a:lstStyle/>
          <a:p>
            <a:pPr marL="0" indent="0">
              <a:buNone/>
            </a:pPr>
            <a:r>
              <a:rPr lang="en-GB" dirty="0" smtClean="0"/>
              <a:t>In consultations we employ different modes of communication using different methods:</a:t>
            </a:r>
          </a:p>
          <a:p>
            <a:pPr marL="0" indent="0">
              <a:buNone/>
            </a:pPr>
            <a:endParaRPr lang="en-GB" dirty="0"/>
          </a:p>
        </p:txBody>
      </p:sp>
      <p:graphicFrame>
        <p:nvGraphicFramePr>
          <p:cNvPr id="5" name="Diagram 4"/>
          <p:cNvGraphicFramePr/>
          <p:nvPr>
            <p:extLst>
              <p:ext uri="{D42A27DB-BD31-4B8C-83A1-F6EECF244321}">
                <p14:modId xmlns:p14="http://schemas.microsoft.com/office/powerpoint/2010/main" val="4097436002"/>
              </p:ext>
            </p:extLst>
          </p:nvPr>
        </p:nvGraphicFramePr>
        <p:xfrm>
          <a:off x="1524000" y="242088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36135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a:bodyPr>
          <a:lstStyle/>
          <a:p>
            <a:r>
              <a:rPr lang="en-GB" dirty="0" smtClean="0"/>
              <a:t>Communication styles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33691348"/>
              </p:ext>
            </p:extLst>
          </p:nvPr>
        </p:nvGraphicFramePr>
        <p:xfrm>
          <a:off x="457200" y="1052736"/>
          <a:ext cx="8229600" cy="326896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707904" y="6381328"/>
            <a:ext cx="5328592" cy="307777"/>
          </a:xfrm>
          <a:prstGeom prst="rect">
            <a:avLst/>
          </a:prstGeom>
          <a:noFill/>
        </p:spPr>
        <p:txBody>
          <a:bodyPr wrap="square" rtlCol="0">
            <a:spAutoFit/>
          </a:bodyPr>
          <a:lstStyle/>
          <a:p>
            <a:r>
              <a:rPr lang="en-GB" sz="1400" dirty="0" smtClean="0">
                <a:solidFill>
                  <a:srgbClr val="2B434E"/>
                </a:solidFill>
              </a:rPr>
              <a:t>Adapted from: </a:t>
            </a:r>
            <a:r>
              <a:rPr lang="en-GB" sz="1400" dirty="0" err="1" smtClean="0">
                <a:solidFill>
                  <a:srgbClr val="2B434E"/>
                </a:solidFill>
              </a:rPr>
              <a:t>Rollnick</a:t>
            </a:r>
            <a:r>
              <a:rPr lang="en-GB" sz="1400" dirty="0" smtClean="0">
                <a:solidFill>
                  <a:srgbClr val="2B434E"/>
                </a:solidFill>
              </a:rPr>
              <a:t>, Miller and Butler</a:t>
            </a:r>
            <a:endParaRPr lang="en-GB" sz="1400" dirty="0">
              <a:solidFill>
                <a:srgbClr val="2B434E"/>
              </a:solidFill>
            </a:endParaRPr>
          </a:p>
        </p:txBody>
      </p:sp>
      <p:sp>
        <p:nvSpPr>
          <p:cNvPr id="6" name="Content Placeholder 2"/>
          <p:cNvSpPr txBox="1">
            <a:spLocks/>
          </p:cNvSpPr>
          <p:nvPr/>
        </p:nvSpPr>
        <p:spPr>
          <a:xfrm>
            <a:off x="457200" y="4653136"/>
            <a:ext cx="8229600" cy="1368152"/>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Clr>
                <a:srgbClr val="00A0DB"/>
              </a:buClr>
              <a:buFont typeface="Arial" panose="020B0604020202020204" pitchFamily="34" charset="0"/>
              <a:buChar char="•"/>
              <a:defRPr sz="3200" kern="1200">
                <a:solidFill>
                  <a:srgbClr val="2B434E"/>
                </a:solidFill>
                <a:latin typeface="+mn-lt"/>
                <a:ea typeface="+mn-ea"/>
                <a:cs typeface="+mn-cs"/>
              </a:defRPr>
            </a:lvl1pPr>
            <a:lvl2pPr marL="742950" indent="-285750" algn="l" defTabSz="914400" rtl="0" eaLnBrk="1" latinLnBrk="0" hangingPunct="1">
              <a:spcBef>
                <a:spcPct val="20000"/>
              </a:spcBef>
              <a:buClr>
                <a:srgbClr val="00A0DB"/>
              </a:buClr>
              <a:buFont typeface="Arial" panose="020B0604020202020204" pitchFamily="34" charset="0"/>
              <a:buChar char="–"/>
              <a:defRPr sz="2800" kern="1200">
                <a:solidFill>
                  <a:srgbClr val="2B434E"/>
                </a:solidFill>
                <a:latin typeface="+mn-lt"/>
                <a:ea typeface="+mn-ea"/>
                <a:cs typeface="+mn-cs"/>
              </a:defRPr>
            </a:lvl2pPr>
            <a:lvl3pPr marL="1143000" indent="-228600" algn="l" defTabSz="914400" rtl="0" eaLnBrk="1" latinLnBrk="0" hangingPunct="1">
              <a:spcBef>
                <a:spcPct val="20000"/>
              </a:spcBef>
              <a:buClr>
                <a:srgbClr val="00A0DB"/>
              </a:buClr>
              <a:buFont typeface="Arial" panose="020B0604020202020204" pitchFamily="34" charset="0"/>
              <a:buChar char="•"/>
              <a:defRPr sz="2400" kern="1200">
                <a:solidFill>
                  <a:srgbClr val="2B434E"/>
                </a:solidFill>
                <a:latin typeface="+mn-lt"/>
                <a:ea typeface="+mn-ea"/>
                <a:cs typeface="+mn-cs"/>
              </a:defRPr>
            </a:lvl3pPr>
            <a:lvl4pPr marL="1600200" indent="-228600" algn="l" defTabSz="914400" rtl="0" eaLnBrk="1" latinLnBrk="0" hangingPunct="1">
              <a:spcBef>
                <a:spcPct val="20000"/>
              </a:spcBef>
              <a:buClr>
                <a:srgbClr val="00A0DB"/>
              </a:buClr>
              <a:buFont typeface="Arial" panose="020B0604020202020204" pitchFamily="34" charset="0"/>
              <a:buChar char="–"/>
              <a:defRPr sz="2000" kern="1200">
                <a:solidFill>
                  <a:srgbClr val="2B434E"/>
                </a:solidFill>
                <a:latin typeface="+mn-lt"/>
                <a:ea typeface="+mn-ea"/>
                <a:cs typeface="+mn-cs"/>
              </a:defRPr>
            </a:lvl4pPr>
            <a:lvl5pPr marL="2057400" indent="-228600" algn="l" defTabSz="914400" rtl="0" eaLnBrk="1" latinLnBrk="0" hangingPunct="1">
              <a:spcBef>
                <a:spcPct val="20000"/>
              </a:spcBef>
              <a:buClr>
                <a:srgbClr val="00A0DB"/>
              </a:buClr>
              <a:buFont typeface="Arial" panose="020B0604020202020204" pitchFamily="34" charset="0"/>
              <a:buChar char="»"/>
              <a:defRPr sz="2000" kern="1200">
                <a:solidFill>
                  <a:srgbClr val="2B434E"/>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smtClean="0"/>
              <a:t>Need to be mindful of our style</a:t>
            </a:r>
          </a:p>
          <a:p>
            <a:r>
              <a:rPr lang="en-GB" dirty="0" smtClean="0"/>
              <a:t>Often have a preference </a:t>
            </a:r>
            <a:endParaRPr lang="en-GB" dirty="0"/>
          </a:p>
          <a:p>
            <a:r>
              <a:rPr lang="en-GB" dirty="0" smtClean="0"/>
              <a:t>Avoid the question-answer trap</a:t>
            </a:r>
          </a:p>
          <a:p>
            <a:pPr marL="0" indent="0">
              <a:buFont typeface="Arial" panose="020B0604020202020204" pitchFamily="34" charset="0"/>
              <a:buNone/>
            </a:pPr>
            <a:endParaRPr lang="en-GB" dirty="0"/>
          </a:p>
        </p:txBody>
      </p:sp>
      <p:sp>
        <p:nvSpPr>
          <p:cNvPr id="7" name="Oval 6"/>
          <p:cNvSpPr/>
          <p:nvPr/>
        </p:nvSpPr>
        <p:spPr>
          <a:xfrm>
            <a:off x="2987824" y="1484784"/>
            <a:ext cx="2232248" cy="3168352"/>
          </a:xfrm>
          <a:prstGeom prst="ellipse">
            <a:avLst/>
          </a:prstGeom>
          <a:noFill/>
          <a:ln>
            <a:solidFill>
              <a:srgbClr val="949C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5905550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6165304"/>
            <a:ext cx="8712968"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aphicFrame>
        <p:nvGraphicFramePr>
          <p:cNvPr id="2" name="Diagram 1"/>
          <p:cNvGraphicFramePr/>
          <p:nvPr>
            <p:extLst>
              <p:ext uri="{D42A27DB-BD31-4B8C-83A1-F6EECF244321}">
                <p14:modId xmlns:p14="http://schemas.microsoft.com/office/powerpoint/2010/main" val="3374194669"/>
              </p:ext>
            </p:extLst>
          </p:nvPr>
        </p:nvGraphicFramePr>
        <p:xfrm>
          <a:off x="251520" y="116632"/>
          <a:ext cx="8568952" cy="648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707904" y="6608385"/>
            <a:ext cx="5328592" cy="276999"/>
          </a:xfrm>
          <a:prstGeom prst="rect">
            <a:avLst/>
          </a:prstGeom>
          <a:noFill/>
        </p:spPr>
        <p:txBody>
          <a:bodyPr wrap="square" rtlCol="0">
            <a:spAutoFit/>
          </a:bodyPr>
          <a:lstStyle/>
          <a:p>
            <a:pPr algn="r"/>
            <a:r>
              <a:rPr lang="en-GB" sz="1200" dirty="0" smtClean="0">
                <a:solidFill>
                  <a:srgbClr val="2B434E"/>
                </a:solidFill>
              </a:rPr>
              <a:t>Adapted from: </a:t>
            </a:r>
            <a:r>
              <a:rPr lang="en-GB" sz="1200" dirty="0" err="1" smtClean="0">
                <a:solidFill>
                  <a:srgbClr val="2B434E"/>
                </a:solidFill>
              </a:rPr>
              <a:t>Rollnick</a:t>
            </a:r>
            <a:r>
              <a:rPr lang="en-GB" sz="1200" dirty="0" smtClean="0">
                <a:solidFill>
                  <a:srgbClr val="2B434E"/>
                </a:solidFill>
              </a:rPr>
              <a:t>, Miller and Butler</a:t>
            </a:r>
            <a:endParaRPr lang="en-GB" sz="1200" dirty="0">
              <a:solidFill>
                <a:srgbClr val="2B434E"/>
              </a:solidFill>
            </a:endParaRPr>
          </a:p>
        </p:txBody>
      </p:sp>
    </p:spTree>
    <p:extLst>
      <p:ext uri="{BB962C8B-B14F-4D97-AF65-F5344CB8AC3E}">
        <p14:creationId xmlns:p14="http://schemas.microsoft.com/office/powerpoint/2010/main" val="3491666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GB" dirty="0" smtClean="0"/>
          </a:p>
          <a:p>
            <a:pPr marL="0" indent="0" algn="ctr">
              <a:buNone/>
            </a:pPr>
            <a:endParaRPr lang="en-GB" dirty="0"/>
          </a:p>
          <a:p>
            <a:pPr marL="0" indent="0" algn="ctr">
              <a:buNone/>
            </a:pPr>
            <a:r>
              <a:rPr lang="en-GB" dirty="0" smtClean="0">
                <a:solidFill>
                  <a:srgbClr val="00A0DB"/>
                </a:solidFill>
              </a:rPr>
              <a:t>Short video - MI in action</a:t>
            </a:r>
            <a:r>
              <a:rPr lang="en-GB" dirty="0"/>
              <a:t/>
            </a:r>
            <a:br>
              <a:rPr lang="en-GB" dirty="0"/>
            </a:br>
            <a:endParaRPr lang="en-GB" dirty="0"/>
          </a:p>
        </p:txBody>
      </p:sp>
    </p:spTree>
    <p:extLst>
      <p:ext uri="{BB962C8B-B14F-4D97-AF65-F5344CB8AC3E}">
        <p14:creationId xmlns:p14="http://schemas.microsoft.com/office/powerpoint/2010/main" val="13963552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Practice </a:t>
            </a:r>
            <a:r>
              <a:rPr lang="en-GB" dirty="0"/>
              <a:t>session 1</a:t>
            </a:r>
            <a:r>
              <a:rPr lang="en-GB" dirty="0" smtClean="0"/>
              <a:t>: </a:t>
            </a:r>
            <a:br>
              <a:rPr lang="en-GB" dirty="0" smtClean="0"/>
            </a:br>
            <a:r>
              <a:rPr lang="en-GB" dirty="0" smtClean="0"/>
              <a:t>Think about you and your clients</a:t>
            </a:r>
            <a:endParaRPr lang="en-GB" dirty="0"/>
          </a:p>
        </p:txBody>
      </p:sp>
      <p:sp>
        <p:nvSpPr>
          <p:cNvPr id="3" name="Content Placeholder 2"/>
          <p:cNvSpPr>
            <a:spLocks noGrp="1"/>
          </p:cNvSpPr>
          <p:nvPr>
            <p:ph idx="1"/>
          </p:nvPr>
        </p:nvSpPr>
        <p:spPr>
          <a:xfrm>
            <a:off x="457200" y="1556792"/>
            <a:ext cx="8229600" cy="4709120"/>
          </a:xfrm>
        </p:spPr>
        <p:txBody>
          <a:bodyPr>
            <a:normAutofit fontScale="92500"/>
          </a:bodyPr>
          <a:lstStyle/>
          <a:p>
            <a:pPr marL="0" indent="0">
              <a:buNone/>
            </a:pPr>
            <a:r>
              <a:rPr lang="en-GB" sz="2800" dirty="0" smtClean="0"/>
              <a:t>As a group think </a:t>
            </a:r>
            <a:r>
              <a:rPr lang="en-GB" sz="2800" dirty="0"/>
              <a:t>about </a:t>
            </a:r>
            <a:r>
              <a:rPr lang="en-GB" sz="2800" dirty="0" smtClean="0"/>
              <a:t>clients and </a:t>
            </a:r>
            <a:r>
              <a:rPr lang="en-GB" sz="2800" dirty="0"/>
              <a:t>situations </a:t>
            </a:r>
            <a:r>
              <a:rPr lang="en-GB" sz="2800" dirty="0" smtClean="0"/>
              <a:t>you encounter in practice</a:t>
            </a:r>
            <a:r>
              <a:rPr lang="en-GB" sz="2800" dirty="0"/>
              <a:t>, </a:t>
            </a:r>
            <a:r>
              <a:rPr lang="en-GB" sz="2800" dirty="0" smtClean="0"/>
              <a:t>(e.g. not exercising at home, catastrophizing)</a:t>
            </a:r>
          </a:p>
          <a:p>
            <a:r>
              <a:rPr lang="en-GB" sz="2800" dirty="0" smtClean="0"/>
              <a:t>Exercise 1: clients </a:t>
            </a:r>
          </a:p>
          <a:p>
            <a:pPr lvl="1"/>
            <a:r>
              <a:rPr lang="en-GB" sz="2400" dirty="0" smtClean="0"/>
              <a:t>What are the situations? </a:t>
            </a:r>
          </a:p>
          <a:p>
            <a:pPr lvl="1"/>
            <a:r>
              <a:rPr lang="en-GB" sz="2400" dirty="0" smtClean="0"/>
              <a:t>Why </a:t>
            </a:r>
            <a:r>
              <a:rPr lang="en-GB" sz="2400" dirty="0"/>
              <a:t>do we suppose patients behave in these ways? </a:t>
            </a:r>
            <a:endParaRPr lang="en-GB" sz="2400" dirty="0" smtClean="0"/>
          </a:p>
          <a:p>
            <a:pPr lvl="1"/>
            <a:r>
              <a:rPr lang="en-GB" sz="2400" dirty="0" smtClean="0"/>
              <a:t>What might be </a:t>
            </a:r>
            <a:r>
              <a:rPr lang="en-GB" sz="2400" dirty="0"/>
              <a:t>driving these responses</a:t>
            </a:r>
            <a:r>
              <a:rPr lang="en-GB" sz="2400" dirty="0" smtClean="0"/>
              <a:t>? </a:t>
            </a:r>
          </a:p>
          <a:p>
            <a:r>
              <a:rPr lang="en-GB" sz="2800" dirty="0" smtClean="0"/>
              <a:t>Exercise 2: practitioners</a:t>
            </a:r>
            <a:endParaRPr lang="en-GB" sz="2800" dirty="0"/>
          </a:p>
          <a:p>
            <a:pPr lvl="1"/>
            <a:r>
              <a:rPr lang="en-GB" sz="2400" dirty="0" smtClean="0"/>
              <a:t>Are these responses uncomfortable to deal with? How do you manage them? </a:t>
            </a:r>
            <a:r>
              <a:rPr lang="en-GB" sz="2400" dirty="0"/>
              <a:t>Does your behaviour aid or hinder? </a:t>
            </a:r>
          </a:p>
          <a:p>
            <a:pPr lvl="1"/>
            <a:r>
              <a:rPr lang="en-GB" sz="2400" dirty="0" smtClean="0"/>
              <a:t>Using MI as an approach how could you support clients in overcoming and changing their attitudes?</a:t>
            </a:r>
          </a:p>
          <a:p>
            <a:pPr lvl="1"/>
            <a:endParaRPr lang="en-GB" sz="2400" dirty="0"/>
          </a:p>
          <a:p>
            <a:pPr marL="457200" lvl="1" indent="0">
              <a:buNone/>
            </a:pPr>
            <a:endParaRPr lang="en-GB" sz="2400" dirty="0"/>
          </a:p>
          <a:p>
            <a:pPr lvl="1"/>
            <a:endParaRPr lang="en-GB" sz="2400" dirty="0" smtClean="0"/>
          </a:p>
          <a:p>
            <a:endParaRPr lang="en-GB" dirty="0" smtClean="0"/>
          </a:p>
          <a:p>
            <a:endParaRPr lang="en-GB" dirty="0"/>
          </a:p>
        </p:txBody>
      </p:sp>
    </p:spTree>
    <p:extLst>
      <p:ext uri="{BB962C8B-B14F-4D97-AF65-F5344CB8AC3E}">
        <p14:creationId xmlns:p14="http://schemas.microsoft.com/office/powerpoint/2010/main" val="13537123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Practice </a:t>
            </a:r>
            <a:r>
              <a:rPr lang="en-GB" dirty="0"/>
              <a:t>session 2</a:t>
            </a:r>
            <a:r>
              <a:rPr lang="en-GB" dirty="0" smtClean="0"/>
              <a:t>: </a:t>
            </a:r>
            <a:br>
              <a:rPr lang="en-GB" dirty="0" smtClean="0"/>
            </a:br>
            <a:r>
              <a:rPr lang="en-GB" dirty="0" smtClean="0"/>
              <a:t>Motivational interviewing skills</a:t>
            </a:r>
            <a:endParaRPr lang="en-GB" dirty="0"/>
          </a:p>
        </p:txBody>
      </p:sp>
      <p:sp>
        <p:nvSpPr>
          <p:cNvPr id="3" name="Content Placeholder 2"/>
          <p:cNvSpPr>
            <a:spLocks noGrp="1"/>
          </p:cNvSpPr>
          <p:nvPr>
            <p:ph idx="1"/>
          </p:nvPr>
        </p:nvSpPr>
        <p:spPr>
          <a:xfrm>
            <a:off x="457200" y="1556792"/>
            <a:ext cx="8229600" cy="4709120"/>
          </a:xfrm>
        </p:spPr>
        <p:txBody>
          <a:bodyPr>
            <a:normAutofit fontScale="92500"/>
          </a:bodyPr>
          <a:lstStyle/>
          <a:p>
            <a:pPr lvl="0"/>
            <a:r>
              <a:rPr lang="en-GB" dirty="0" smtClean="0"/>
              <a:t>Break </a:t>
            </a:r>
            <a:r>
              <a:rPr lang="en-GB" dirty="0"/>
              <a:t>into 3</a:t>
            </a:r>
            <a:r>
              <a:rPr lang="en-GB" dirty="0" smtClean="0"/>
              <a:t>s</a:t>
            </a:r>
          </a:p>
          <a:p>
            <a:pPr lvl="0"/>
            <a:r>
              <a:rPr lang="en-GB" dirty="0"/>
              <a:t>P</a:t>
            </a:r>
            <a:r>
              <a:rPr lang="en-GB" dirty="0" smtClean="0"/>
              <a:t>ick </a:t>
            </a:r>
            <a:r>
              <a:rPr lang="en-GB" dirty="0"/>
              <a:t>a </a:t>
            </a:r>
            <a:r>
              <a:rPr lang="en-GB" dirty="0" smtClean="0"/>
              <a:t>behaviour you feel you </a:t>
            </a:r>
            <a:r>
              <a:rPr lang="en-GB" i="1" dirty="0" smtClean="0"/>
              <a:t>should</a:t>
            </a:r>
            <a:r>
              <a:rPr lang="en-GB" dirty="0" smtClean="0"/>
              <a:t> be doing (e.g. exercising more, eating healthier, etc.)</a:t>
            </a:r>
          </a:p>
          <a:p>
            <a:r>
              <a:rPr lang="en-GB" dirty="0" smtClean="0"/>
              <a:t>Three roles: client, clinician and observer</a:t>
            </a:r>
          </a:p>
          <a:p>
            <a:r>
              <a:rPr lang="en-GB" dirty="0" smtClean="0"/>
              <a:t>5min conversation</a:t>
            </a:r>
          </a:p>
          <a:p>
            <a:r>
              <a:rPr lang="en-GB" dirty="0" smtClean="0"/>
              <a:t>5min feedback in total</a:t>
            </a:r>
          </a:p>
          <a:p>
            <a:pPr lvl="1"/>
            <a:r>
              <a:rPr lang="en-GB" dirty="0" smtClean="0"/>
              <a:t>1</a:t>
            </a:r>
            <a:r>
              <a:rPr lang="en-GB" baseline="30000" dirty="0" smtClean="0"/>
              <a:t>st</a:t>
            </a:r>
            <a:r>
              <a:rPr lang="en-GB" dirty="0" smtClean="0"/>
              <a:t> clinician,  2</a:t>
            </a:r>
            <a:r>
              <a:rPr lang="en-GB" baseline="30000" dirty="0" smtClean="0"/>
              <a:t>nd</a:t>
            </a:r>
            <a:r>
              <a:rPr lang="en-GB" dirty="0" smtClean="0"/>
              <a:t> client, 3</a:t>
            </a:r>
            <a:r>
              <a:rPr lang="en-GB" baseline="30000" dirty="0" smtClean="0"/>
              <a:t>rd</a:t>
            </a:r>
            <a:r>
              <a:rPr lang="en-GB" dirty="0" smtClean="0"/>
              <a:t> observer</a:t>
            </a:r>
          </a:p>
          <a:p>
            <a:pPr lvl="1"/>
            <a:r>
              <a:rPr lang="en-GB" dirty="0" smtClean="0"/>
              <a:t>Feedback: what was good, what could be improved?</a:t>
            </a:r>
          </a:p>
          <a:p>
            <a:r>
              <a:rPr lang="en-GB" dirty="0" smtClean="0"/>
              <a:t>Repeat – each person in each role</a:t>
            </a:r>
            <a:endParaRPr lang="en-GB" dirty="0"/>
          </a:p>
          <a:p>
            <a:endParaRPr lang="en-GB" dirty="0"/>
          </a:p>
        </p:txBody>
      </p:sp>
    </p:spTree>
    <p:extLst>
      <p:ext uri="{BB962C8B-B14F-4D97-AF65-F5344CB8AC3E}">
        <p14:creationId xmlns:p14="http://schemas.microsoft.com/office/powerpoint/2010/main" val="12211494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429239" y="6165304"/>
            <a:ext cx="6535248"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4" name="Group 3"/>
          <p:cNvGrpSpPr/>
          <p:nvPr/>
        </p:nvGrpSpPr>
        <p:grpSpPr>
          <a:xfrm>
            <a:off x="-20149" y="44624"/>
            <a:ext cx="9128653" cy="5827333"/>
            <a:chOff x="15346" y="188651"/>
            <a:chExt cx="9128653" cy="5827333"/>
          </a:xfrm>
        </p:grpSpPr>
        <p:sp>
          <p:nvSpPr>
            <p:cNvPr id="5" name="Shape 4"/>
            <p:cNvSpPr/>
            <p:nvPr/>
          </p:nvSpPr>
          <p:spPr>
            <a:xfrm>
              <a:off x="15346" y="188651"/>
              <a:ext cx="9128653" cy="5705408"/>
            </a:xfrm>
            <a:prstGeom prst="swooshArrow">
              <a:avLst>
                <a:gd name="adj1" fmla="val 25000"/>
                <a:gd name="adj2" fmla="val 25000"/>
              </a:avLst>
            </a:prstGeom>
            <a:ln w="76200"/>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6" name="Oval 5"/>
            <p:cNvSpPr/>
            <p:nvPr/>
          </p:nvSpPr>
          <p:spPr>
            <a:xfrm>
              <a:off x="914518" y="4553117"/>
              <a:ext cx="209959" cy="209959"/>
            </a:xfrm>
            <a:prstGeom prst="ellipse">
              <a:avLst/>
            </a:prstGeom>
            <a:ln w="76200"/>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Freeform 6"/>
            <p:cNvSpPr/>
            <p:nvPr/>
          </p:nvSpPr>
          <p:spPr>
            <a:xfrm>
              <a:off x="1019496" y="4658097"/>
              <a:ext cx="1896319" cy="1357887"/>
            </a:xfrm>
            <a:custGeom>
              <a:avLst/>
              <a:gdLst>
                <a:gd name="connsiteX0" fmla="*/ 0 w 1560999"/>
                <a:gd name="connsiteY0" fmla="*/ 0 h 1357887"/>
                <a:gd name="connsiteX1" fmla="*/ 1560999 w 1560999"/>
                <a:gd name="connsiteY1" fmla="*/ 0 h 1357887"/>
                <a:gd name="connsiteX2" fmla="*/ 1560999 w 1560999"/>
                <a:gd name="connsiteY2" fmla="*/ 1357887 h 1357887"/>
                <a:gd name="connsiteX3" fmla="*/ 0 w 1560999"/>
                <a:gd name="connsiteY3" fmla="*/ 1357887 h 1357887"/>
                <a:gd name="connsiteX4" fmla="*/ 0 w 1560999"/>
                <a:gd name="connsiteY4" fmla="*/ 0 h 1357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999" h="1357887">
                  <a:moveTo>
                    <a:pt x="0" y="0"/>
                  </a:moveTo>
                  <a:lnTo>
                    <a:pt x="1560999" y="0"/>
                  </a:lnTo>
                  <a:lnTo>
                    <a:pt x="1560999" y="1357887"/>
                  </a:lnTo>
                  <a:lnTo>
                    <a:pt x="0" y="1357887"/>
                  </a:lnTo>
                  <a:lnTo>
                    <a:pt x="0" y="0"/>
                  </a:lnTo>
                  <a:close/>
                </a:path>
              </a:pathLst>
            </a:custGeom>
            <a:ln w="76200"/>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1253" tIns="0" rIns="0" bIns="0" numCol="1" spcCol="1270" anchor="t" anchorCtr="0">
              <a:noAutofit/>
            </a:bodyPr>
            <a:lstStyle/>
            <a:p>
              <a:pPr defTabSz="622300">
                <a:lnSpc>
                  <a:spcPct val="90000"/>
                </a:lnSpc>
                <a:spcBef>
                  <a:spcPct val="0"/>
                </a:spcBef>
                <a:spcAft>
                  <a:spcPct val="35000"/>
                </a:spcAft>
              </a:pPr>
              <a:r>
                <a:rPr lang="en-GB" sz="2800" b="1" dirty="0" smtClean="0">
                  <a:solidFill>
                    <a:srgbClr val="2B434E">
                      <a:hueOff val="0"/>
                      <a:satOff val="0"/>
                      <a:lumOff val="0"/>
                      <a:alphaOff val="0"/>
                    </a:srgbClr>
                  </a:solidFill>
                </a:rPr>
                <a:t>Engage…</a:t>
              </a:r>
            </a:p>
            <a:p>
              <a:pPr defTabSz="622300">
                <a:lnSpc>
                  <a:spcPct val="90000"/>
                </a:lnSpc>
                <a:spcBef>
                  <a:spcPct val="0"/>
                </a:spcBef>
                <a:spcAft>
                  <a:spcPct val="35000"/>
                </a:spcAft>
              </a:pPr>
              <a:r>
                <a:rPr lang="en-GB" sz="1400" dirty="0" smtClean="0">
                  <a:solidFill>
                    <a:srgbClr val="2B434E">
                      <a:hueOff val="0"/>
                      <a:satOff val="0"/>
                      <a:lumOff val="0"/>
                      <a:alphaOff val="0"/>
                    </a:srgbClr>
                  </a:solidFill>
                </a:rPr>
                <a:t>in the interaction and therapeutic relationship i.e. I trust and I’m willing to work these people</a:t>
              </a:r>
              <a:endParaRPr lang="en-GB" sz="1400" dirty="0">
                <a:solidFill>
                  <a:srgbClr val="2B434E">
                    <a:hueOff val="0"/>
                    <a:satOff val="0"/>
                    <a:lumOff val="0"/>
                    <a:alphaOff val="0"/>
                  </a:srgbClr>
                </a:solidFill>
              </a:endParaRPr>
            </a:p>
          </p:txBody>
        </p:sp>
        <p:sp>
          <p:nvSpPr>
            <p:cNvPr id="8" name="Oval 7"/>
            <p:cNvSpPr/>
            <p:nvPr/>
          </p:nvSpPr>
          <p:spPr>
            <a:xfrm>
              <a:off x="2397924" y="3226039"/>
              <a:ext cx="365146" cy="365146"/>
            </a:xfrm>
            <a:prstGeom prst="ellipse">
              <a:avLst/>
            </a:prstGeom>
            <a:ln w="76200"/>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9" name="Freeform 8"/>
            <p:cNvSpPr/>
            <p:nvPr/>
          </p:nvSpPr>
          <p:spPr>
            <a:xfrm>
              <a:off x="2580497" y="3408612"/>
              <a:ext cx="2063511" cy="2607371"/>
            </a:xfrm>
            <a:custGeom>
              <a:avLst/>
              <a:gdLst>
                <a:gd name="connsiteX0" fmla="*/ 0 w 1917017"/>
                <a:gd name="connsiteY0" fmla="*/ 0 h 2607371"/>
                <a:gd name="connsiteX1" fmla="*/ 1917017 w 1917017"/>
                <a:gd name="connsiteY1" fmla="*/ 0 h 2607371"/>
                <a:gd name="connsiteX2" fmla="*/ 1917017 w 1917017"/>
                <a:gd name="connsiteY2" fmla="*/ 2607371 h 2607371"/>
                <a:gd name="connsiteX3" fmla="*/ 0 w 1917017"/>
                <a:gd name="connsiteY3" fmla="*/ 2607371 h 2607371"/>
                <a:gd name="connsiteX4" fmla="*/ 0 w 1917017"/>
                <a:gd name="connsiteY4" fmla="*/ 0 h 2607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7017" h="2607371">
                  <a:moveTo>
                    <a:pt x="0" y="0"/>
                  </a:moveTo>
                  <a:lnTo>
                    <a:pt x="1917017" y="0"/>
                  </a:lnTo>
                  <a:lnTo>
                    <a:pt x="1917017" y="2607371"/>
                  </a:lnTo>
                  <a:lnTo>
                    <a:pt x="0" y="2607371"/>
                  </a:lnTo>
                  <a:lnTo>
                    <a:pt x="0" y="0"/>
                  </a:lnTo>
                  <a:close/>
                </a:path>
              </a:pathLst>
            </a:custGeom>
            <a:ln w="76200"/>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3483" tIns="0" rIns="0" bIns="0" numCol="1" spcCol="1270" anchor="t" anchorCtr="0">
              <a:noAutofit/>
            </a:bodyPr>
            <a:lstStyle/>
            <a:p>
              <a:pPr defTabSz="622300">
                <a:lnSpc>
                  <a:spcPct val="90000"/>
                </a:lnSpc>
                <a:spcBef>
                  <a:spcPct val="0"/>
                </a:spcBef>
                <a:spcAft>
                  <a:spcPct val="35000"/>
                </a:spcAft>
              </a:pPr>
              <a:r>
                <a:rPr lang="en-GB" sz="2800" b="1" dirty="0" smtClean="0">
                  <a:solidFill>
                    <a:srgbClr val="2B434E">
                      <a:hueOff val="0"/>
                      <a:satOff val="0"/>
                      <a:lumOff val="0"/>
                      <a:alphaOff val="0"/>
                    </a:srgbClr>
                  </a:solidFill>
                </a:rPr>
                <a:t>Focus…</a:t>
              </a:r>
            </a:p>
            <a:p>
              <a:pPr defTabSz="622300">
                <a:lnSpc>
                  <a:spcPct val="90000"/>
                </a:lnSpc>
                <a:spcBef>
                  <a:spcPct val="0"/>
                </a:spcBef>
                <a:spcAft>
                  <a:spcPct val="35000"/>
                </a:spcAft>
              </a:pPr>
              <a:r>
                <a:rPr lang="en-GB" sz="1400" dirty="0">
                  <a:solidFill>
                    <a:srgbClr val="2B434E">
                      <a:hueOff val="0"/>
                      <a:satOff val="0"/>
                      <a:lumOff val="0"/>
                      <a:alphaOff val="0"/>
                    </a:srgbClr>
                  </a:solidFill>
                </a:rPr>
                <a:t>o</a:t>
              </a:r>
              <a:r>
                <a:rPr lang="en-GB" sz="1400" dirty="0" smtClean="0">
                  <a:solidFill>
                    <a:srgbClr val="2B434E">
                      <a:hueOff val="0"/>
                      <a:satOff val="0"/>
                      <a:lumOff val="0"/>
                      <a:alphaOff val="0"/>
                    </a:srgbClr>
                  </a:solidFill>
                </a:rPr>
                <a:t>n the topic and process of change i.e. something needs to change for me</a:t>
              </a:r>
              <a:endParaRPr lang="en-GB" sz="1400" dirty="0">
                <a:solidFill>
                  <a:srgbClr val="2B434E">
                    <a:hueOff val="0"/>
                    <a:satOff val="0"/>
                    <a:lumOff val="0"/>
                    <a:alphaOff val="0"/>
                  </a:srgbClr>
                </a:solidFill>
              </a:endParaRPr>
            </a:p>
          </p:txBody>
        </p:sp>
        <p:sp>
          <p:nvSpPr>
            <p:cNvPr id="10" name="Oval 9"/>
            <p:cNvSpPr/>
            <p:nvPr/>
          </p:nvSpPr>
          <p:spPr>
            <a:xfrm>
              <a:off x="4292120" y="2248132"/>
              <a:ext cx="483818" cy="483818"/>
            </a:xfrm>
            <a:prstGeom prst="ellipse">
              <a:avLst/>
            </a:prstGeom>
            <a:ln w="76200"/>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1" name="Freeform 10"/>
            <p:cNvSpPr/>
            <p:nvPr/>
          </p:nvSpPr>
          <p:spPr>
            <a:xfrm>
              <a:off x="4534029" y="2490041"/>
              <a:ext cx="2270219" cy="3525942"/>
            </a:xfrm>
            <a:custGeom>
              <a:avLst/>
              <a:gdLst>
                <a:gd name="connsiteX0" fmla="*/ 0 w 1917017"/>
                <a:gd name="connsiteY0" fmla="*/ 0 h 3525942"/>
                <a:gd name="connsiteX1" fmla="*/ 1917017 w 1917017"/>
                <a:gd name="connsiteY1" fmla="*/ 0 h 3525942"/>
                <a:gd name="connsiteX2" fmla="*/ 1917017 w 1917017"/>
                <a:gd name="connsiteY2" fmla="*/ 3525942 h 3525942"/>
                <a:gd name="connsiteX3" fmla="*/ 0 w 1917017"/>
                <a:gd name="connsiteY3" fmla="*/ 3525942 h 3525942"/>
                <a:gd name="connsiteX4" fmla="*/ 0 w 1917017"/>
                <a:gd name="connsiteY4" fmla="*/ 0 h 3525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7017" h="3525942">
                  <a:moveTo>
                    <a:pt x="0" y="0"/>
                  </a:moveTo>
                  <a:lnTo>
                    <a:pt x="1917017" y="0"/>
                  </a:lnTo>
                  <a:lnTo>
                    <a:pt x="1917017" y="3525942"/>
                  </a:lnTo>
                  <a:lnTo>
                    <a:pt x="0" y="3525942"/>
                  </a:lnTo>
                  <a:lnTo>
                    <a:pt x="0" y="0"/>
                  </a:lnTo>
                  <a:close/>
                </a:path>
              </a:pathLst>
            </a:custGeom>
            <a:ln w="76200"/>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6365" tIns="0" rIns="0" bIns="0" numCol="1" spcCol="1270" anchor="t" anchorCtr="0">
              <a:noAutofit/>
            </a:bodyPr>
            <a:lstStyle/>
            <a:p>
              <a:pPr defTabSz="622300">
                <a:lnSpc>
                  <a:spcPct val="90000"/>
                </a:lnSpc>
                <a:spcBef>
                  <a:spcPct val="0"/>
                </a:spcBef>
                <a:spcAft>
                  <a:spcPct val="35000"/>
                </a:spcAft>
              </a:pPr>
              <a:r>
                <a:rPr lang="en-GB" sz="2800" b="1" dirty="0" smtClean="0">
                  <a:solidFill>
                    <a:srgbClr val="2B434E">
                      <a:hueOff val="0"/>
                      <a:satOff val="0"/>
                      <a:lumOff val="0"/>
                      <a:alphaOff val="0"/>
                    </a:srgbClr>
                  </a:solidFill>
                </a:rPr>
                <a:t>Evoke…</a:t>
              </a:r>
            </a:p>
            <a:p>
              <a:pPr defTabSz="622300">
                <a:lnSpc>
                  <a:spcPct val="90000"/>
                </a:lnSpc>
                <a:spcBef>
                  <a:spcPct val="0"/>
                </a:spcBef>
                <a:spcAft>
                  <a:spcPct val="35000"/>
                </a:spcAft>
              </a:pPr>
              <a:r>
                <a:rPr lang="en-GB" sz="1400" dirty="0" smtClean="0">
                  <a:solidFill>
                    <a:srgbClr val="2B434E">
                      <a:hueOff val="0"/>
                      <a:satOff val="0"/>
                      <a:lumOff val="0"/>
                      <a:alphaOff val="0"/>
                    </a:srgbClr>
                  </a:solidFill>
                </a:rPr>
                <a:t>and expand on the possibilities around change i.e. this is what change looks like for me</a:t>
              </a:r>
              <a:endParaRPr lang="en-GB" sz="1400" dirty="0">
                <a:solidFill>
                  <a:srgbClr val="2B434E">
                    <a:hueOff val="0"/>
                    <a:satOff val="0"/>
                    <a:lumOff val="0"/>
                    <a:alphaOff val="0"/>
                  </a:srgbClr>
                </a:solidFill>
              </a:endParaRPr>
            </a:p>
          </p:txBody>
        </p:sp>
        <p:sp>
          <p:nvSpPr>
            <p:cNvPr id="12" name="Oval 11"/>
            <p:cNvSpPr/>
            <p:nvPr/>
          </p:nvSpPr>
          <p:spPr>
            <a:xfrm>
              <a:off x="6355196" y="1601139"/>
              <a:ext cx="648134" cy="648134"/>
            </a:xfrm>
            <a:prstGeom prst="ellipse">
              <a:avLst/>
            </a:prstGeom>
            <a:ln w="76200"/>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3" name="Freeform 12"/>
            <p:cNvSpPr/>
            <p:nvPr/>
          </p:nvSpPr>
          <p:spPr>
            <a:xfrm>
              <a:off x="6679263" y="1925206"/>
              <a:ext cx="2141209" cy="4090778"/>
            </a:xfrm>
            <a:custGeom>
              <a:avLst/>
              <a:gdLst>
                <a:gd name="connsiteX0" fmla="*/ 0 w 1917017"/>
                <a:gd name="connsiteY0" fmla="*/ 0 h 4090778"/>
                <a:gd name="connsiteX1" fmla="*/ 1917017 w 1917017"/>
                <a:gd name="connsiteY1" fmla="*/ 0 h 4090778"/>
                <a:gd name="connsiteX2" fmla="*/ 1917017 w 1917017"/>
                <a:gd name="connsiteY2" fmla="*/ 4090778 h 4090778"/>
                <a:gd name="connsiteX3" fmla="*/ 0 w 1917017"/>
                <a:gd name="connsiteY3" fmla="*/ 4090778 h 4090778"/>
                <a:gd name="connsiteX4" fmla="*/ 0 w 1917017"/>
                <a:gd name="connsiteY4" fmla="*/ 0 h 4090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7017" h="4090778">
                  <a:moveTo>
                    <a:pt x="0" y="0"/>
                  </a:moveTo>
                  <a:lnTo>
                    <a:pt x="1917017" y="0"/>
                  </a:lnTo>
                  <a:lnTo>
                    <a:pt x="1917017" y="4090778"/>
                  </a:lnTo>
                  <a:lnTo>
                    <a:pt x="0" y="4090778"/>
                  </a:lnTo>
                  <a:lnTo>
                    <a:pt x="0" y="0"/>
                  </a:lnTo>
                  <a:close/>
                </a:path>
              </a:pathLst>
            </a:custGeom>
            <a:ln w="76200"/>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3433" tIns="0" rIns="0" bIns="0" numCol="1" spcCol="1270" anchor="t" anchorCtr="0">
              <a:noAutofit/>
            </a:bodyPr>
            <a:lstStyle/>
            <a:p>
              <a:pPr defTabSz="622300">
                <a:lnSpc>
                  <a:spcPct val="90000"/>
                </a:lnSpc>
                <a:spcBef>
                  <a:spcPct val="0"/>
                </a:spcBef>
                <a:spcAft>
                  <a:spcPct val="35000"/>
                </a:spcAft>
              </a:pPr>
              <a:r>
                <a:rPr lang="en-GB" sz="2800" b="1" dirty="0" smtClean="0">
                  <a:solidFill>
                    <a:srgbClr val="2B434E">
                      <a:hueOff val="0"/>
                      <a:satOff val="0"/>
                      <a:lumOff val="0"/>
                      <a:alphaOff val="0"/>
                    </a:srgbClr>
                  </a:solidFill>
                </a:rPr>
                <a:t>Plan…</a:t>
              </a:r>
            </a:p>
            <a:p>
              <a:pPr defTabSz="622300">
                <a:lnSpc>
                  <a:spcPct val="90000"/>
                </a:lnSpc>
                <a:spcBef>
                  <a:spcPct val="0"/>
                </a:spcBef>
                <a:spcAft>
                  <a:spcPct val="35000"/>
                </a:spcAft>
              </a:pPr>
              <a:r>
                <a:rPr lang="en-GB" sz="1400" dirty="0" smtClean="0">
                  <a:solidFill>
                    <a:srgbClr val="2B434E">
                      <a:hueOff val="0"/>
                      <a:satOff val="0"/>
                      <a:lumOff val="0"/>
                      <a:alphaOff val="0"/>
                    </a:srgbClr>
                  </a:solidFill>
                </a:rPr>
                <a:t>how and when to enact the change i.e. I am going to make this change in these ways</a:t>
              </a:r>
              <a:endParaRPr lang="en-GB" sz="1400" dirty="0">
                <a:solidFill>
                  <a:srgbClr val="2B434E">
                    <a:hueOff val="0"/>
                    <a:satOff val="0"/>
                    <a:lumOff val="0"/>
                    <a:alphaOff val="0"/>
                  </a:srgbClr>
                </a:solidFill>
              </a:endParaRPr>
            </a:p>
          </p:txBody>
        </p:sp>
      </p:grpSp>
      <p:sp>
        <p:nvSpPr>
          <p:cNvPr id="3" name="Title 1"/>
          <p:cNvSpPr txBox="1">
            <a:spLocks/>
          </p:cNvSpPr>
          <p:nvPr/>
        </p:nvSpPr>
        <p:spPr>
          <a:xfrm>
            <a:off x="214470" y="476672"/>
            <a:ext cx="4429538" cy="1143000"/>
          </a:xfrm>
          <a:prstGeom prst="rect">
            <a:avLst/>
          </a:prstGeom>
        </p:spPr>
        <p:txBody>
          <a:bodyPr>
            <a:normAutofit fontScale="92500"/>
          </a:bodyPr>
          <a:lstStyle>
            <a:lvl1pPr algn="ctr" defTabSz="914400" rtl="0" eaLnBrk="1" latinLnBrk="0" hangingPunct="1">
              <a:spcBef>
                <a:spcPct val="0"/>
              </a:spcBef>
              <a:buNone/>
              <a:defRPr sz="4400" kern="1200">
                <a:solidFill>
                  <a:srgbClr val="00A0DB"/>
                </a:solidFill>
                <a:latin typeface="Arial Rounded MT Bold" panose="020F0704030504030204" pitchFamily="34" charset="0"/>
                <a:ea typeface="+mj-ea"/>
                <a:cs typeface="+mj-cs"/>
              </a:defRPr>
            </a:lvl1pPr>
          </a:lstStyle>
          <a:p>
            <a:r>
              <a:rPr lang="en-GB" dirty="0" smtClean="0"/>
              <a:t>Change process</a:t>
            </a:r>
            <a:endParaRPr lang="en-GB" dirty="0"/>
          </a:p>
        </p:txBody>
      </p:sp>
      <p:sp>
        <p:nvSpPr>
          <p:cNvPr id="32" name="TextBox 31"/>
          <p:cNvSpPr txBox="1"/>
          <p:nvPr/>
        </p:nvSpPr>
        <p:spPr>
          <a:xfrm>
            <a:off x="3707904" y="6505599"/>
            <a:ext cx="5328592" cy="307777"/>
          </a:xfrm>
          <a:prstGeom prst="rect">
            <a:avLst/>
          </a:prstGeom>
          <a:noFill/>
        </p:spPr>
        <p:txBody>
          <a:bodyPr wrap="square" rtlCol="0">
            <a:spAutoFit/>
          </a:bodyPr>
          <a:lstStyle/>
          <a:p>
            <a:pPr algn="r"/>
            <a:r>
              <a:rPr lang="en-GB" sz="1400" dirty="0" smtClean="0">
                <a:solidFill>
                  <a:srgbClr val="2B434E"/>
                </a:solidFill>
              </a:rPr>
              <a:t>Adapted from: Wagner and Ingersoll</a:t>
            </a:r>
            <a:endParaRPr lang="en-GB" sz="1400" dirty="0">
              <a:solidFill>
                <a:srgbClr val="2B434E"/>
              </a:solidFill>
            </a:endParaRPr>
          </a:p>
        </p:txBody>
      </p:sp>
    </p:spTree>
    <p:extLst>
      <p:ext uri="{BB962C8B-B14F-4D97-AF65-F5344CB8AC3E}">
        <p14:creationId xmlns:p14="http://schemas.microsoft.com/office/powerpoint/2010/main" val="15931177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GB" dirty="0" smtClean="0"/>
              <a:t>Engage: in the therapeutic interaction</a:t>
            </a:r>
            <a:endParaRPr lang="en-GB" dirty="0"/>
          </a:p>
        </p:txBody>
      </p:sp>
      <p:sp>
        <p:nvSpPr>
          <p:cNvPr id="3" name="Content Placeholder 2"/>
          <p:cNvSpPr>
            <a:spLocks noGrp="1"/>
          </p:cNvSpPr>
          <p:nvPr>
            <p:ph idx="1"/>
          </p:nvPr>
        </p:nvSpPr>
        <p:spPr/>
        <p:txBody>
          <a:bodyPr>
            <a:normAutofit/>
          </a:bodyPr>
          <a:lstStyle/>
          <a:p>
            <a:r>
              <a:rPr lang="en-GB" dirty="0" smtClean="0"/>
              <a:t>Open and friendly </a:t>
            </a:r>
          </a:p>
          <a:p>
            <a:r>
              <a:rPr lang="en-GB" dirty="0" smtClean="0"/>
              <a:t>Introduce yourself </a:t>
            </a:r>
          </a:p>
          <a:p>
            <a:r>
              <a:rPr lang="en-GB" dirty="0" smtClean="0"/>
              <a:t>Introduce the reason for the consultation</a:t>
            </a:r>
          </a:p>
          <a:p>
            <a:r>
              <a:rPr lang="en-GB" dirty="0" smtClean="0"/>
              <a:t>Encourage participant to start thinking about what is most important to them </a:t>
            </a:r>
          </a:p>
          <a:p>
            <a:endParaRPr lang="en-GB" dirty="0" smtClean="0"/>
          </a:p>
        </p:txBody>
      </p:sp>
      <p:sp>
        <p:nvSpPr>
          <p:cNvPr id="4" name="TextBox 3"/>
          <p:cNvSpPr txBox="1"/>
          <p:nvPr/>
        </p:nvSpPr>
        <p:spPr>
          <a:xfrm>
            <a:off x="3707904" y="6381328"/>
            <a:ext cx="5328592" cy="307777"/>
          </a:xfrm>
          <a:prstGeom prst="rect">
            <a:avLst/>
          </a:prstGeom>
          <a:noFill/>
        </p:spPr>
        <p:txBody>
          <a:bodyPr wrap="square" rtlCol="0">
            <a:spAutoFit/>
          </a:bodyPr>
          <a:lstStyle/>
          <a:p>
            <a:r>
              <a:rPr lang="en-GB" sz="1400" dirty="0" smtClean="0">
                <a:solidFill>
                  <a:srgbClr val="2B434E"/>
                </a:solidFill>
              </a:rPr>
              <a:t>Adapted from: Wagner and Ingersoll</a:t>
            </a:r>
            <a:endParaRPr lang="en-GB" sz="1400" dirty="0">
              <a:solidFill>
                <a:srgbClr val="2B434E"/>
              </a:solidFill>
            </a:endParaRPr>
          </a:p>
        </p:txBody>
      </p:sp>
    </p:spTree>
    <p:extLst>
      <p:ext uri="{BB962C8B-B14F-4D97-AF65-F5344CB8AC3E}">
        <p14:creationId xmlns:p14="http://schemas.microsoft.com/office/powerpoint/2010/main" val="12373730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GB" dirty="0" smtClean="0"/>
              <a:t>Focus: on the </a:t>
            </a:r>
            <a:r>
              <a:rPr lang="en-GB" dirty="0"/>
              <a:t>topic and process of </a:t>
            </a:r>
            <a:r>
              <a:rPr lang="en-GB" dirty="0" smtClean="0"/>
              <a:t>change</a:t>
            </a:r>
            <a:endParaRPr lang="en-GB" dirty="0"/>
          </a:p>
        </p:txBody>
      </p:sp>
      <p:sp>
        <p:nvSpPr>
          <p:cNvPr id="3" name="Content Placeholder 2"/>
          <p:cNvSpPr>
            <a:spLocks noGrp="1"/>
          </p:cNvSpPr>
          <p:nvPr>
            <p:ph idx="1"/>
          </p:nvPr>
        </p:nvSpPr>
        <p:spPr>
          <a:xfrm>
            <a:off x="457200" y="1600200"/>
            <a:ext cx="8229600" cy="4781128"/>
          </a:xfrm>
        </p:spPr>
        <p:txBody>
          <a:bodyPr>
            <a:normAutofit lnSpcReduction="10000"/>
          </a:bodyPr>
          <a:lstStyle/>
          <a:p>
            <a:r>
              <a:rPr lang="en-GB" dirty="0" smtClean="0">
                <a:solidFill>
                  <a:srgbClr val="88C75F"/>
                </a:solidFill>
              </a:rPr>
              <a:t>Bring people to the topic and purpose</a:t>
            </a:r>
          </a:p>
          <a:p>
            <a:r>
              <a:rPr lang="en-GB" dirty="0" smtClean="0">
                <a:solidFill>
                  <a:srgbClr val="88C75F"/>
                </a:solidFill>
              </a:rPr>
              <a:t>Explore lifestyles </a:t>
            </a:r>
            <a:r>
              <a:rPr lang="en-GB" dirty="0" smtClean="0"/>
              <a:t>/ typical day e.g.</a:t>
            </a:r>
          </a:p>
          <a:p>
            <a:pPr lvl="1"/>
            <a:r>
              <a:rPr lang="en-GB" dirty="0" smtClean="0"/>
              <a:t>What don’t you like?</a:t>
            </a:r>
          </a:p>
          <a:p>
            <a:pPr lvl="1"/>
            <a:r>
              <a:rPr lang="en-GB" dirty="0" smtClean="0"/>
              <a:t>What could be better?</a:t>
            </a:r>
          </a:p>
          <a:p>
            <a:r>
              <a:rPr lang="en-GB" dirty="0" smtClean="0">
                <a:solidFill>
                  <a:srgbClr val="88C75F"/>
                </a:solidFill>
              </a:rPr>
              <a:t>Explore ambivalence </a:t>
            </a:r>
            <a:r>
              <a:rPr lang="en-GB" dirty="0" smtClean="0"/>
              <a:t>e.g. if things…</a:t>
            </a:r>
          </a:p>
          <a:p>
            <a:pPr lvl="1"/>
            <a:r>
              <a:rPr lang="en-GB" dirty="0" smtClean="0"/>
              <a:t>Stay the same: pros/cons</a:t>
            </a:r>
          </a:p>
          <a:p>
            <a:pPr lvl="1"/>
            <a:r>
              <a:rPr lang="en-GB" dirty="0" smtClean="0"/>
              <a:t>Change: pros/cons</a:t>
            </a:r>
          </a:p>
          <a:p>
            <a:r>
              <a:rPr lang="en-GB" dirty="0" smtClean="0">
                <a:solidFill>
                  <a:srgbClr val="88C75F"/>
                </a:solidFill>
              </a:rPr>
              <a:t>Explore values e.g. </a:t>
            </a:r>
          </a:p>
          <a:p>
            <a:pPr lvl="1"/>
            <a:r>
              <a:rPr lang="en-GB" dirty="0" smtClean="0">
                <a:solidFill>
                  <a:schemeClr val="tx1"/>
                </a:solidFill>
              </a:rPr>
              <a:t>Why is </a:t>
            </a:r>
            <a:r>
              <a:rPr lang="en-GB" dirty="0" smtClean="0"/>
              <a:t>the change important to them?</a:t>
            </a:r>
            <a:endParaRPr lang="en-GB" dirty="0"/>
          </a:p>
        </p:txBody>
      </p:sp>
      <p:sp>
        <p:nvSpPr>
          <p:cNvPr id="4" name="TextBox 3"/>
          <p:cNvSpPr txBox="1"/>
          <p:nvPr/>
        </p:nvSpPr>
        <p:spPr>
          <a:xfrm>
            <a:off x="3707904" y="6381328"/>
            <a:ext cx="5328592" cy="307777"/>
          </a:xfrm>
          <a:prstGeom prst="rect">
            <a:avLst/>
          </a:prstGeom>
          <a:noFill/>
        </p:spPr>
        <p:txBody>
          <a:bodyPr wrap="square" rtlCol="0">
            <a:spAutoFit/>
          </a:bodyPr>
          <a:lstStyle/>
          <a:p>
            <a:r>
              <a:rPr lang="en-GB" sz="1400" dirty="0" smtClean="0">
                <a:solidFill>
                  <a:srgbClr val="2B434E"/>
                </a:solidFill>
              </a:rPr>
              <a:t>Adapted from: Wagner and Ingersoll</a:t>
            </a:r>
            <a:endParaRPr lang="en-GB" sz="1400" dirty="0">
              <a:solidFill>
                <a:srgbClr val="2B434E"/>
              </a:solidFill>
            </a:endParaRPr>
          </a:p>
        </p:txBody>
      </p:sp>
    </p:spTree>
    <p:extLst>
      <p:ext uri="{BB962C8B-B14F-4D97-AF65-F5344CB8AC3E}">
        <p14:creationId xmlns:p14="http://schemas.microsoft.com/office/powerpoint/2010/main" val="2692217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map and membership im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628800"/>
            <a:ext cx="8635179" cy="4522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83568" y="188640"/>
            <a:ext cx="7992888" cy="584775"/>
          </a:xfrm>
          <a:prstGeom prst="rect">
            <a:avLst/>
          </a:prstGeom>
          <a:noFill/>
        </p:spPr>
        <p:txBody>
          <a:bodyPr wrap="square" rtlCol="0">
            <a:spAutoFit/>
          </a:bodyPr>
          <a:lstStyle/>
          <a:p>
            <a:pPr algn="ctr"/>
            <a:r>
              <a:rPr lang="en-GB" sz="3200" dirty="0" smtClean="0">
                <a:solidFill>
                  <a:schemeClr val="bg1"/>
                </a:solidFill>
                <a:latin typeface="+mj-lt"/>
              </a:rPr>
              <a:t>Health Innovation Network </a:t>
            </a:r>
          </a:p>
        </p:txBody>
      </p:sp>
      <p:sp>
        <p:nvSpPr>
          <p:cNvPr id="6" name="TextBox 5"/>
          <p:cNvSpPr txBox="1"/>
          <p:nvPr/>
        </p:nvSpPr>
        <p:spPr>
          <a:xfrm>
            <a:off x="251519" y="848149"/>
            <a:ext cx="8635179" cy="646331"/>
          </a:xfrm>
          <a:prstGeom prst="rect">
            <a:avLst/>
          </a:prstGeom>
          <a:noFill/>
        </p:spPr>
        <p:txBody>
          <a:bodyPr wrap="square" rtlCol="0">
            <a:spAutoFit/>
          </a:bodyPr>
          <a:lstStyle/>
          <a:p>
            <a:pPr algn="ctr"/>
            <a:r>
              <a:rPr lang="en-GB" dirty="0" smtClean="0">
                <a:solidFill>
                  <a:schemeClr val="bg1"/>
                </a:solidFill>
              </a:rPr>
              <a:t>An Academic </a:t>
            </a:r>
            <a:r>
              <a:rPr lang="en-GB" dirty="0">
                <a:solidFill>
                  <a:schemeClr val="bg1"/>
                </a:solidFill>
              </a:rPr>
              <a:t>Health and Science </a:t>
            </a:r>
            <a:r>
              <a:rPr lang="en-GB" dirty="0" smtClean="0">
                <a:solidFill>
                  <a:schemeClr val="bg1"/>
                </a:solidFill>
              </a:rPr>
              <a:t>Network (AHSN) – 1 of 15 across England</a:t>
            </a:r>
            <a:endParaRPr lang="en-GB" dirty="0">
              <a:solidFill>
                <a:schemeClr val="bg1"/>
              </a:solidFill>
            </a:endParaRPr>
          </a:p>
          <a:p>
            <a:pPr algn="ctr"/>
            <a:r>
              <a:rPr lang="en-GB" dirty="0">
                <a:solidFill>
                  <a:schemeClr val="bg1"/>
                </a:solidFill>
              </a:rPr>
              <a:t>Speeding up the spread of </a:t>
            </a:r>
            <a:r>
              <a:rPr lang="en-GB" dirty="0" smtClean="0">
                <a:solidFill>
                  <a:schemeClr val="bg1"/>
                </a:solidFill>
              </a:rPr>
              <a:t>evidence-based innovation in healthcare</a:t>
            </a:r>
            <a:endParaRPr lang="en-GB" dirty="0">
              <a:solidFill>
                <a:schemeClr val="bg1"/>
              </a:solidFill>
            </a:endParaRPr>
          </a:p>
        </p:txBody>
      </p:sp>
    </p:spTree>
    <p:extLst>
      <p:ext uri="{BB962C8B-B14F-4D97-AF65-F5344CB8AC3E}">
        <p14:creationId xmlns:p14="http://schemas.microsoft.com/office/powerpoint/2010/main" val="32100774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8352928" cy="1143000"/>
          </a:xfrm>
        </p:spPr>
        <p:txBody>
          <a:bodyPr>
            <a:normAutofit/>
          </a:bodyPr>
          <a:lstStyle/>
          <a:p>
            <a:r>
              <a:rPr lang="en-GB" dirty="0" smtClean="0"/>
              <a:t>Evoke: possibilities of change</a:t>
            </a:r>
            <a:endParaRPr lang="en-GB" dirty="0"/>
          </a:p>
        </p:txBody>
      </p:sp>
      <p:sp>
        <p:nvSpPr>
          <p:cNvPr id="3" name="Content Placeholder 2"/>
          <p:cNvSpPr>
            <a:spLocks noGrp="1"/>
          </p:cNvSpPr>
          <p:nvPr>
            <p:ph idx="1"/>
          </p:nvPr>
        </p:nvSpPr>
        <p:spPr>
          <a:xfrm>
            <a:off x="457200" y="1268760"/>
            <a:ext cx="8229600" cy="5112568"/>
          </a:xfrm>
        </p:spPr>
        <p:txBody>
          <a:bodyPr>
            <a:normAutofit/>
          </a:bodyPr>
          <a:lstStyle/>
          <a:p>
            <a:r>
              <a:rPr lang="en-GB" dirty="0" smtClean="0">
                <a:solidFill>
                  <a:srgbClr val="88C75F"/>
                </a:solidFill>
              </a:rPr>
              <a:t>Shift to ‘change talk’ </a:t>
            </a:r>
            <a:r>
              <a:rPr lang="en-GB" dirty="0" smtClean="0"/>
              <a:t>(DARN)</a:t>
            </a:r>
          </a:p>
          <a:p>
            <a:pPr lvl="1"/>
            <a:r>
              <a:rPr lang="en-GB" dirty="0" smtClean="0"/>
              <a:t>Desire, ability, reason and need for change</a:t>
            </a:r>
          </a:p>
          <a:p>
            <a:r>
              <a:rPr lang="en-GB" dirty="0" smtClean="0">
                <a:solidFill>
                  <a:srgbClr val="88C75F"/>
                </a:solidFill>
              </a:rPr>
              <a:t>Explore new possibilities </a:t>
            </a:r>
            <a:r>
              <a:rPr lang="en-GB" dirty="0" smtClean="0"/>
              <a:t>and ideas not considered before</a:t>
            </a:r>
          </a:p>
          <a:p>
            <a:pPr lvl="1"/>
            <a:r>
              <a:rPr lang="en-GB" dirty="0" smtClean="0"/>
              <a:t>What could the future look like?</a:t>
            </a:r>
          </a:p>
          <a:p>
            <a:r>
              <a:rPr lang="en-GB" dirty="0" smtClean="0">
                <a:solidFill>
                  <a:srgbClr val="88C75F"/>
                </a:solidFill>
              </a:rPr>
              <a:t>Explore strengths and self-confidence </a:t>
            </a:r>
            <a:r>
              <a:rPr lang="en-GB" dirty="0" smtClean="0"/>
              <a:t>relating to change</a:t>
            </a:r>
          </a:p>
          <a:p>
            <a:pPr lvl="1"/>
            <a:r>
              <a:rPr lang="en-GB" dirty="0" smtClean="0"/>
              <a:t>Building on past successes</a:t>
            </a:r>
          </a:p>
          <a:p>
            <a:pPr lvl="1"/>
            <a:r>
              <a:rPr lang="en-GB" dirty="0" smtClean="0"/>
              <a:t>Praise recent efforts</a:t>
            </a:r>
          </a:p>
          <a:p>
            <a:endParaRPr lang="en-GB" dirty="0" smtClean="0"/>
          </a:p>
          <a:p>
            <a:pPr lvl="1"/>
            <a:endParaRPr lang="en-GB" dirty="0" smtClean="0"/>
          </a:p>
        </p:txBody>
      </p:sp>
      <p:sp>
        <p:nvSpPr>
          <p:cNvPr id="4" name="TextBox 3"/>
          <p:cNvSpPr txBox="1"/>
          <p:nvPr/>
        </p:nvSpPr>
        <p:spPr>
          <a:xfrm>
            <a:off x="3707904" y="6381328"/>
            <a:ext cx="5328592" cy="307777"/>
          </a:xfrm>
          <a:prstGeom prst="rect">
            <a:avLst/>
          </a:prstGeom>
          <a:noFill/>
        </p:spPr>
        <p:txBody>
          <a:bodyPr wrap="square" rtlCol="0">
            <a:spAutoFit/>
          </a:bodyPr>
          <a:lstStyle/>
          <a:p>
            <a:r>
              <a:rPr lang="en-GB" sz="1400" dirty="0" smtClean="0">
                <a:solidFill>
                  <a:srgbClr val="2B434E"/>
                </a:solidFill>
              </a:rPr>
              <a:t>Adapted from: Wagner and Ingersoll</a:t>
            </a:r>
            <a:endParaRPr lang="en-GB" sz="1400" dirty="0">
              <a:solidFill>
                <a:srgbClr val="2B434E"/>
              </a:solidFill>
            </a:endParaRPr>
          </a:p>
        </p:txBody>
      </p:sp>
    </p:spTree>
    <p:extLst>
      <p:ext uri="{BB962C8B-B14F-4D97-AF65-F5344CB8AC3E}">
        <p14:creationId xmlns:p14="http://schemas.microsoft.com/office/powerpoint/2010/main" val="35419178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51520" y="6165304"/>
            <a:ext cx="8712968"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a:xfrm>
            <a:off x="457200" y="-90264"/>
            <a:ext cx="8229600" cy="1143000"/>
          </a:xfrm>
        </p:spPr>
        <p:txBody>
          <a:bodyPr/>
          <a:lstStyle/>
          <a:p>
            <a:r>
              <a:rPr lang="en-GB" dirty="0" smtClean="0"/>
              <a:t>Evoke: </a:t>
            </a:r>
            <a:r>
              <a:rPr lang="en-GB" dirty="0"/>
              <a:t>possibilities of change</a:t>
            </a:r>
          </a:p>
        </p:txBody>
      </p:sp>
      <p:sp>
        <p:nvSpPr>
          <p:cNvPr id="3" name="Content Placeholder 2"/>
          <p:cNvSpPr>
            <a:spLocks noGrp="1"/>
          </p:cNvSpPr>
          <p:nvPr>
            <p:ph idx="1"/>
          </p:nvPr>
        </p:nvSpPr>
        <p:spPr>
          <a:xfrm>
            <a:off x="467544" y="919261"/>
            <a:ext cx="8229600" cy="4525963"/>
          </a:xfrm>
        </p:spPr>
        <p:txBody>
          <a:bodyPr/>
          <a:lstStyle/>
          <a:p>
            <a:pPr marL="342900" lvl="1" indent="-342900">
              <a:buFont typeface="Arial" panose="020B0604020202020204" pitchFamily="34" charset="0"/>
              <a:buChar char="•"/>
            </a:pPr>
            <a:r>
              <a:rPr lang="en-GB" dirty="0" smtClean="0"/>
              <a:t>Reiterate change </a:t>
            </a:r>
            <a:r>
              <a:rPr lang="en-GB" dirty="0"/>
              <a:t>is a </a:t>
            </a:r>
            <a:r>
              <a:rPr lang="en-GB" dirty="0" smtClean="0"/>
              <a:t>process over time</a:t>
            </a:r>
            <a:endParaRPr lang="en-GB" dirty="0"/>
          </a:p>
          <a:p>
            <a:pPr lvl="1"/>
            <a:r>
              <a:rPr lang="en-GB" dirty="0" smtClean="0"/>
              <a:t>Can use ‘cycle of change’ model </a:t>
            </a:r>
            <a:endParaRPr lang="en-GB" dirty="0"/>
          </a:p>
          <a:p>
            <a:pPr lvl="1"/>
            <a:r>
              <a:rPr lang="en-GB" dirty="0" smtClean="0"/>
              <a:t>Where </a:t>
            </a:r>
            <a:r>
              <a:rPr lang="en-GB" dirty="0"/>
              <a:t>are they now, where do the want to be?</a:t>
            </a:r>
          </a:p>
        </p:txBody>
      </p:sp>
      <p:grpSp>
        <p:nvGrpSpPr>
          <p:cNvPr id="40" name="Group 39"/>
          <p:cNvGrpSpPr/>
          <p:nvPr/>
        </p:nvGrpSpPr>
        <p:grpSpPr>
          <a:xfrm>
            <a:off x="-756592" y="2492896"/>
            <a:ext cx="7999650" cy="4605929"/>
            <a:chOff x="-1171008" y="2492896"/>
            <a:chExt cx="7999650" cy="4605929"/>
          </a:xfrm>
        </p:grpSpPr>
        <p:grpSp>
          <p:nvGrpSpPr>
            <p:cNvPr id="37" name="Group 36"/>
            <p:cNvGrpSpPr/>
            <p:nvPr/>
          </p:nvGrpSpPr>
          <p:grpSpPr>
            <a:xfrm>
              <a:off x="-1171008" y="2492896"/>
              <a:ext cx="7999650" cy="4605929"/>
              <a:chOff x="-927796" y="2492896"/>
              <a:chExt cx="7999650" cy="4605929"/>
            </a:xfrm>
          </p:grpSpPr>
          <p:grpSp>
            <p:nvGrpSpPr>
              <p:cNvPr id="6" name="Group 5"/>
              <p:cNvGrpSpPr/>
              <p:nvPr/>
            </p:nvGrpSpPr>
            <p:grpSpPr>
              <a:xfrm>
                <a:off x="2323665" y="2494053"/>
                <a:ext cx="4748189" cy="4604772"/>
                <a:chOff x="2323665" y="2494053"/>
                <a:chExt cx="4748189" cy="4604772"/>
              </a:xfrm>
            </p:grpSpPr>
            <p:sp>
              <p:nvSpPr>
                <p:cNvPr id="7" name="Freeform 6"/>
                <p:cNvSpPr/>
                <p:nvPr/>
              </p:nvSpPr>
              <p:spPr>
                <a:xfrm>
                  <a:off x="5242927" y="2527245"/>
                  <a:ext cx="1139783" cy="1139783"/>
                </a:xfrm>
                <a:custGeom>
                  <a:avLst/>
                  <a:gdLst>
                    <a:gd name="connsiteX0" fmla="*/ 0 w 1139783"/>
                    <a:gd name="connsiteY0" fmla="*/ 0 h 1139783"/>
                    <a:gd name="connsiteX1" fmla="*/ 1139783 w 1139783"/>
                    <a:gd name="connsiteY1" fmla="*/ 0 h 1139783"/>
                    <a:gd name="connsiteX2" fmla="*/ 1139783 w 1139783"/>
                    <a:gd name="connsiteY2" fmla="*/ 1139783 h 1139783"/>
                    <a:gd name="connsiteX3" fmla="*/ 0 w 1139783"/>
                    <a:gd name="connsiteY3" fmla="*/ 1139783 h 1139783"/>
                    <a:gd name="connsiteX4" fmla="*/ 0 w 1139783"/>
                    <a:gd name="connsiteY4" fmla="*/ 0 h 1139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9783" h="1139783">
                      <a:moveTo>
                        <a:pt x="0" y="0"/>
                      </a:moveTo>
                      <a:lnTo>
                        <a:pt x="1139783" y="0"/>
                      </a:lnTo>
                      <a:lnTo>
                        <a:pt x="1139783" y="1139783"/>
                      </a:lnTo>
                      <a:lnTo>
                        <a:pt x="0" y="11397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590" tIns="21590" rIns="21590" bIns="21590" numCol="1" spcCol="1270" anchor="ctr" anchorCtr="0">
                  <a:noAutofit/>
                </a:bodyPr>
                <a:lstStyle/>
                <a:p>
                  <a:pPr algn="ctr" defTabSz="755650">
                    <a:lnSpc>
                      <a:spcPct val="90000"/>
                    </a:lnSpc>
                    <a:spcBef>
                      <a:spcPct val="0"/>
                    </a:spcBef>
                    <a:spcAft>
                      <a:spcPct val="35000"/>
                    </a:spcAft>
                  </a:pPr>
                  <a:r>
                    <a:rPr lang="en-GB" sz="1700" dirty="0" smtClean="0">
                      <a:solidFill>
                        <a:srgbClr val="2B434E">
                          <a:hueOff val="0"/>
                          <a:satOff val="0"/>
                          <a:lumOff val="0"/>
                          <a:alphaOff val="0"/>
                        </a:srgbClr>
                      </a:solidFill>
                    </a:rPr>
                    <a:t>Taking action</a:t>
                  </a:r>
                  <a:endParaRPr lang="en-GB" sz="1700" dirty="0">
                    <a:solidFill>
                      <a:srgbClr val="2B434E">
                        <a:hueOff val="0"/>
                        <a:satOff val="0"/>
                        <a:lumOff val="0"/>
                        <a:alphaOff val="0"/>
                      </a:srgbClr>
                    </a:solidFill>
                  </a:endParaRPr>
                </a:p>
              </p:txBody>
            </p:sp>
            <p:sp>
              <p:nvSpPr>
                <p:cNvPr id="8" name="Circular Arrow 7"/>
                <p:cNvSpPr/>
                <p:nvPr/>
              </p:nvSpPr>
              <p:spPr>
                <a:xfrm>
                  <a:off x="2559929" y="2494053"/>
                  <a:ext cx="4275660" cy="4275660"/>
                </a:xfrm>
                <a:prstGeom prst="circularArrow">
                  <a:avLst>
                    <a:gd name="adj1" fmla="val 5198"/>
                    <a:gd name="adj2" fmla="val 335771"/>
                    <a:gd name="adj3" fmla="val 21293821"/>
                    <a:gd name="adj4" fmla="val 19765732"/>
                    <a:gd name="adj5" fmla="val 6065"/>
                  </a:avLst>
                </a:prstGeom>
                <a:ln>
                  <a:solidFill>
                    <a:srgbClr val="B0C61F"/>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Freeform 8"/>
                <p:cNvSpPr/>
                <p:nvPr/>
              </p:nvSpPr>
              <p:spPr>
                <a:xfrm>
                  <a:off x="5932071" y="4648212"/>
                  <a:ext cx="1139783" cy="1139783"/>
                </a:xfrm>
                <a:custGeom>
                  <a:avLst/>
                  <a:gdLst>
                    <a:gd name="connsiteX0" fmla="*/ 0 w 1139783"/>
                    <a:gd name="connsiteY0" fmla="*/ 0 h 1139783"/>
                    <a:gd name="connsiteX1" fmla="*/ 1139783 w 1139783"/>
                    <a:gd name="connsiteY1" fmla="*/ 0 h 1139783"/>
                    <a:gd name="connsiteX2" fmla="*/ 1139783 w 1139783"/>
                    <a:gd name="connsiteY2" fmla="*/ 1139783 h 1139783"/>
                    <a:gd name="connsiteX3" fmla="*/ 0 w 1139783"/>
                    <a:gd name="connsiteY3" fmla="*/ 1139783 h 1139783"/>
                    <a:gd name="connsiteX4" fmla="*/ 0 w 1139783"/>
                    <a:gd name="connsiteY4" fmla="*/ 0 h 1139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9783" h="1139783">
                      <a:moveTo>
                        <a:pt x="0" y="0"/>
                      </a:moveTo>
                      <a:lnTo>
                        <a:pt x="1139783" y="0"/>
                      </a:lnTo>
                      <a:lnTo>
                        <a:pt x="1139783" y="1139783"/>
                      </a:lnTo>
                      <a:lnTo>
                        <a:pt x="0" y="11397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590" tIns="21590" rIns="21590" bIns="21590" numCol="1" spcCol="1270" anchor="ctr" anchorCtr="0">
                  <a:noAutofit/>
                </a:bodyPr>
                <a:lstStyle/>
                <a:p>
                  <a:pPr algn="ctr" defTabSz="755650">
                    <a:lnSpc>
                      <a:spcPct val="90000"/>
                    </a:lnSpc>
                    <a:spcBef>
                      <a:spcPct val="0"/>
                    </a:spcBef>
                    <a:spcAft>
                      <a:spcPct val="35000"/>
                    </a:spcAft>
                  </a:pPr>
                  <a:r>
                    <a:rPr lang="en-GB" sz="1700" smtClean="0">
                      <a:solidFill>
                        <a:srgbClr val="2B434E">
                          <a:hueOff val="0"/>
                          <a:satOff val="0"/>
                          <a:lumOff val="0"/>
                          <a:alphaOff val="0"/>
                        </a:srgbClr>
                      </a:solidFill>
                    </a:rPr>
                    <a:t>Maintaining</a:t>
                  </a:r>
                  <a:endParaRPr lang="en-GB" sz="1700" dirty="0">
                    <a:solidFill>
                      <a:srgbClr val="2B434E">
                        <a:hueOff val="0"/>
                        <a:satOff val="0"/>
                        <a:lumOff val="0"/>
                        <a:alphaOff val="0"/>
                      </a:srgbClr>
                    </a:solidFill>
                  </a:endParaRPr>
                </a:p>
              </p:txBody>
            </p:sp>
            <p:sp>
              <p:nvSpPr>
                <p:cNvPr id="10" name="Circular Arrow 9"/>
                <p:cNvSpPr/>
                <p:nvPr/>
              </p:nvSpPr>
              <p:spPr>
                <a:xfrm>
                  <a:off x="2559929" y="2494053"/>
                  <a:ext cx="4275660" cy="4275660"/>
                </a:xfrm>
                <a:prstGeom prst="circularArrow">
                  <a:avLst>
                    <a:gd name="adj1" fmla="val 5198"/>
                    <a:gd name="adj2" fmla="val 335771"/>
                    <a:gd name="adj3" fmla="val 4015298"/>
                    <a:gd name="adj4" fmla="val 2252881"/>
                    <a:gd name="adj5" fmla="val 6065"/>
                  </a:avLst>
                </a:prstGeom>
                <a:ln>
                  <a:solidFill>
                    <a:srgbClr val="009F92"/>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1" name="Freeform 10"/>
                <p:cNvSpPr/>
                <p:nvPr/>
              </p:nvSpPr>
              <p:spPr>
                <a:xfrm>
                  <a:off x="4127868" y="5959042"/>
                  <a:ext cx="1139783" cy="1139783"/>
                </a:xfrm>
                <a:custGeom>
                  <a:avLst/>
                  <a:gdLst>
                    <a:gd name="connsiteX0" fmla="*/ 0 w 1139783"/>
                    <a:gd name="connsiteY0" fmla="*/ 0 h 1139783"/>
                    <a:gd name="connsiteX1" fmla="*/ 1139783 w 1139783"/>
                    <a:gd name="connsiteY1" fmla="*/ 0 h 1139783"/>
                    <a:gd name="connsiteX2" fmla="*/ 1139783 w 1139783"/>
                    <a:gd name="connsiteY2" fmla="*/ 1139783 h 1139783"/>
                    <a:gd name="connsiteX3" fmla="*/ 0 w 1139783"/>
                    <a:gd name="connsiteY3" fmla="*/ 1139783 h 1139783"/>
                    <a:gd name="connsiteX4" fmla="*/ 0 w 1139783"/>
                    <a:gd name="connsiteY4" fmla="*/ 0 h 1139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9783" h="1139783">
                      <a:moveTo>
                        <a:pt x="0" y="0"/>
                      </a:moveTo>
                      <a:lnTo>
                        <a:pt x="1139783" y="0"/>
                      </a:lnTo>
                      <a:lnTo>
                        <a:pt x="1139783" y="1139783"/>
                      </a:lnTo>
                      <a:lnTo>
                        <a:pt x="0" y="11397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590" tIns="21590" rIns="21590" bIns="21590" numCol="1" spcCol="1270" anchor="ctr" anchorCtr="0">
                  <a:noAutofit/>
                </a:bodyPr>
                <a:lstStyle/>
                <a:p>
                  <a:pPr algn="ctr" defTabSz="755650">
                    <a:lnSpc>
                      <a:spcPct val="90000"/>
                    </a:lnSpc>
                    <a:spcBef>
                      <a:spcPct val="0"/>
                    </a:spcBef>
                    <a:spcAft>
                      <a:spcPct val="35000"/>
                    </a:spcAft>
                  </a:pPr>
                  <a:r>
                    <a:rPr lang="en-GB" sz="1700" dirty="0" smtClean="0">
                      <a:solidFill>
                        <a:srgbClr val="2B434E">
                          <a:hueOff val="0"/>
                          <a:satOff val="0"/>
                          <a:lumOff val="0"/>
                          <a:alphaOff val="0"/>
                        </a:srgbClr>
                      </a:solidFill>
                    </a:rPr>
                    <a:t>Relapsing</a:t>
                  </a:r>
                  <a:endParaRPr lang="en-GB" sz="1700" dirty="0">
                    <a:solidFill>
                      <a:srgbClr val="2B434E">
                        <a:hueOff val="0"/>
                        <a:satOff val="0"/>
                        <a:lumOff val="0"/>
                        <a:alphaOff val="0"/>
                      </a:srgbClr>
                    </a:solidFill>
                  </a:endParaRPr>
                </a:p>
              </p:txBody>
            </p:sp>
            <p:sp>
              <p:nvSpPr>
                <p:cNvPr id="12" name="Circular Arrow 11"/>
                <p:cNvSpPr/>
                <p:nvPr/>
              </p:nvSpPr>
              <p:spPr>
                <a:xfrm>
                  <a:off x="2559929" y="2494053"/>
                  <a:ext cx="4275660" cy="4275660"/>
                </a:xfrm>
                <a:prstGeom prst="circularArrow">
                  <a:avLst>
                    <a:gd name="adj1" fmla="val 5198"/>
                    <a:gd name="adj2" fmla="val 335771"/>
                    <a:gd name="adj3" fmla="val 8211348"/>
                    <a:gd name="adj4" fmla="val 6448931"/>
                    <a:gd name="adj5" fmla="val 6065"/>
                  </a:avLst>
                </a:prstGeom>
                <a:ln>
                  <a:solidFill>
                    <a:srgbClr val="19B6CD"/>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3" name="Freeform 12"/>
                <p:cNvSpPr/>
                <p:nvPr/>
              </p:nvSpPr>
              <p:spPr>
                <a:xfrm>
                  <a:off x="2323665" y="4648212"/>
                  <a:ext cx="1139783" cy="1139783"/>
                </a:xfrm>
                <a:custGeom>
                  <a:avLst/>
                  <a:gdLst>
                    <a:gd name="connsiteX0" fmla="*/ 0 w 1139783"/>
                    <a:gd name="connsiteY0" fmla="*/ 0 h 1139783"/>
                    <a:gd name="connsiteX1" fmla="*/ 1139783 w 1139783"/>
                    <a:gd name="connsiteY1" fmla="*/ 0 h 1139783"/>
                    <a:gd name="connsiteX2" fmla="*/ 1139783 w 1139783"/>
                    <a:gd name="connsiteY2" fmla="*/ 1139783 h 1139783"/>
                    <a:gd name="connsiteX3" fmla="*/ 0 w 1139783"/>
                    <a:gd name="connsiteY3" fmla="*/ 1139783 h 1139783"/>
                    <a:gd name="connsiteX4" fmla="*/ 0 w 1139783"/>
                    <a:gd name="connsiteY4" fmla="*/ 0 h 1139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9783" h="1139783">
                      <a:moveTo>
                        <a:pt x="0" y="0"/>
                      </a:moveTo>
                      <a:lnTo>
                        <a:pt x="1139783" y="0"/>
                      </a:lnTo>
                      <a:lnTo>
                        <a:pt x="1139783" y="1139783"/>
                      </a:lnTo>
                      <a:lnTo>
                        <a:pt x="0" y="11397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590" tIns="21590" rIns="21590" bIns="21590" numCol="1" spcCol="1270" anchor="ctr" anchorCtr="0">
                  <a:noAutofit/>
                </a:bodyPr>
                <a:lstStyle/>
                <a:p>
                  <a:pPr algn="ctr" defTabSz="755650">
                    <a:lnSpc>
                      <a:spcPct val="90000"/>
                    </a:lnSpc>
                    <a:spcBef>
                      <a:spcPct val="0"/>
                    </a:spcBef>
                    <a:spcAft>
                      <a:spcPct val="35000"/>
                    </a:spcAft>
                  </a:pPr>
                  <a:r>
                    <a:rPr lang="en-GB" sz="1700" dirty="0" smtClean="0">
                      <a:solidFill>
                        <a:srgbClr val="2B434E">
                          <a:hueOff val="0"/>
                          <a:satOff val="0"/>
                          <a:lumOff val="0"/>
                          <a:alphaOff val="0"/>
                        </a:srgbClr>
                      </a:solidFill>
                    </a:rPr>
                    <a:t>Thinking</a:t>
                  </a:r>
                  <a:endParaRPr lang="en-GB" sz="1700" dirty="0">
                    <a:solidFill>
                      <a:srgbClr val="2B434E">
                        <a:hueOff val="0"/>
                        <a:satOff val="0"/>
                        <a:lumOff val="0"/>
                        <a:alphaOff val="0"/>
                      </a:srgbClr>
                    </a:solidFill>
                  </a:endParaRPr>
                </a:p>
              </p:txBody>
            </p:sp>
            <p:sp>
              <p:nvSpPr>
                <p:cNvPr id="14" name="Circular Arrow 13"/>
                <p:cNvSpPr/>
                <p:nvPr/>
              </p:nvSpPr>
              <p:spPr>
                <a:xfrm>
                  <a:off x="2559929" y="2494053"/>
                  <a:ext cx="4275660" cy="4275660"/>
                </a:xfrm>
                <a:prstGeom prst="circularArrow">
                  <a:avLst>
                    <a:gd name="adj1" fmla="val 5198"/>
                    <a:gd name="adj2" fmla="val 335771"/>
                    <a:gd name="adj3" fmla="val 12298497"/>
                    <a:gd name="adj4" fmla="val 10770408"/>
                    <a:gd name="adj5" fmla="val 6065"/>
                  </a:avLst>
                </a:prstGeom>
                <a:ln>
                  <a:solidFill>
                    <a:srgbClr val="492F92"/>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Freeform 14"/>
                <p:cNvSpPr/>
                <p:nvPr/>
              </p:nvSpPr>
              <p:spPr>
                <a:xfrm>
                  <a:off x="3012809" y="2527245"/>
                  <a:ext cx="1139783" cy="1139783"/>
                </a:xfrm>
                <a:custGeom>
                  <a:avLst/>
                  <a:gdLst>
                    <a:gd name="connsiteX0" fmla="*/ 0 w 1139783"/>
                    <a:gd name="connsiteY0" fmla="*/ 0 h 1139783"/>
                    <a:gd name="connsiteX1" fmla="*/ 1139783 w 1139783"/>
                    <a:gd name="connsiteY1" fmla="*/ 0 h 1139783"/>
                    <a:gd name="connsiteX2" fmla="*/ 1139783 w 1139783"/>
                    <a:gd name="connsiteY2" fmla="*/ 1139783 h 1139783"/>
                    <a:gd name="connsiteX3" fmla="*/ 0 w 1139783"/>
                    <a:gd name="connsiteY3" fmla="*/ 1139783 h 1139783"/>
                    <a:gd name="connsiteX4" fmla="*/ 0 w 1139783"/>
                    <a:gd name="connsiteY4" fmla="*/ 0 h 1139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9783" h="1139783">
                      <a:moveTo>
                        <a:pt x="0" y="0"/>
                      </a:moveTo>
                      <a:lnTo>
                        <a:pt x="1139783" y="0"/>
                      </a:lnTo>
                      <a:lnTo>
                        <a:pt x="1139783" y="1139783"/>
                      </a:lnTo>
                      <a:lnTo>
                        <a:pt x="0" y="11397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590" tIns="21590" rIns="21590" bIns="21590" numCol="1" spcCol="1270" anchor="ctr" anchorCtr="0">
                  <a:noAutofit/>
                </a:bodyPr>
                <a:lstStyle/>
                <a:p>
                  <a:pPr algn="ctr" defTabSz="755650">
                    <a:lnSpc>
                      <a:spcPct val="90000"/>
                    </a:lnSpc>
                    <a:spcBef>
                      <a:spcPct val="0"/>
                    </a:spcBef>
                    <a:spcAft>
                      <a:spcPct val="35000"/>
                    </a:spcAft>
                  </a:pPr>
                  <a:r>
                    <a:rPr lang="en-GB" sz="1700" dirty="0" smtClean="0">
                      <a:solidFill>
                        <a:srgbClr val="2B434E">
                          <a:hueOff val="0"/>
                          <a:satOff val="0"/>
                          <a:lumOff val="0"/>
                          <a:alphaOff val="0"/>
                        </a:srgbClr>
                      </a:solidFill>
                    </a:rPr>
                    <a:t>Preparing</a:t>
                  </a:r>
                  <a:endParaRPr lang="en-GB" sz="1700" dirty="0">
                    <a:solidFill>
                      <a:srgbClr val="2B434E">
                        <a:hueOff val="0"/>
                        <a:satOff val="0"/>
                        <a:lumOff val="0"/>
                        <a:alphaOff val="0"/>
                      </a:srgbClr>
                    </a:solidFill>
                  </a:endParaRPr>
                </a:p>
              </p:txBody>
            </p:sp>
            <p:sp>
              <p:nvSpPr>
                <p:cNvPr id="16" name="Circular Arrow 15"/>
                <p:cNvSpPr/>
                <p:nvPr/>
              </p:nvSpPr>
              <p:spPr>
                <a:xfrm>
                  <a:off x="2559929" y="2494053"/>
                  <a:ext cx="4275660" cy="4275660"/>
                </a:xfrm>
                <a:prstGeom prst="circularArrow">
                  <a:avLst>
                    <a:gd name="adj1" fmla="val 5198"/>
                    <a:gd name="adj2" fmla="val 335771"/>
                    <a:gd name="adj3" fmla="val 16866285"/>
                    <a:gd name="adj4" fmla="val 15197944"/>
                    <a:gd name="adj5" fmla="val 6065"/>
                  </a:avLst>
                </a:prstGeom>
                <a:ln>
                  <a:solidFill>
                    <a:srgbClr val="88C75F"/>
                  </a:solid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grpSp>
          <p:sp>
            <p:nvSpPr>
              <p:cNvPr id="35" name="Circular Arrow 34"/>
              <p:cNvSpPr/>
              <p:nvPr/>
            </p:nvSpPr>
            <p:spPr>
              <a:xfrm flipH="1">
                <a:off x="-927796" y="2492896"/>
                <a:ext cx="4275660" cy="4275660"/>
              </a:xfrm>
              <a:prstGeom prst="circularArrow">
                <a:avLst>
                  <a:gd name="adj1" fmla="val 5198"/>
                  <a:gd name="adj2" fmla="val 335771"/>
                  <a:gd name="adj3" fmla="val 8211348"/>
                  <a:gd name="adj4" fmla="val 6448931"/>
                  <a:gd name="adj5" fmla="val 6065"/>
                </a:avLst>
              </a:prstGeom>
              <a:noFill/>
              <a:ln>
                <a:solidFill>
                  <a:srgbClr val="949CA1"/>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grpSp>
        <p:sp>
          <p:nvSpPr>
            <p:cNvPr id="38" name="TextBox 37"/>
            <p:cNvSpPr txBox="1"/>
            <p:nvPr/>
          </p:nvSpPr>
          <p:spPr>
            <a:xfrm>
              <a:off x="395536" y="6315417"/>
              <a:ext cx="1296144" cy="353943"/>
            </a:xfrm>
            <a:prstGeom prst="rect">
              <a:avLst/>
            </a:prstGeom>
            <a:noFill/>
          </p:spPr>
          <p:txBody>
            <a:bodyPr wrap="square" rtlCol="0">
              <a:spAutoFit/>
            </a:bodyPr>
            <a:lstStyle/>
            <a:p>
              <a:r>
                <a:rPr lang="en-GB" sz="1700" dirty="0" smtClean="0">
                  <a:solidFill>
                    <a:srgbClr val="2B434E"/>
                  </a:solidFill>
                </a:rPr>
                <a:t>Not ready</a:t>
              </a:r>
              <a:endParaRPr lang="en-GB" sz="1700" dirty="0">
                <a:solidFill>
                  <a:srgbClr val="2B434E"/>
                </a:solidFill>
              </a:endParaRPr>
            </a:p>
          </p:txBody>
        </p:sp>
      </p:grpSp>
    </p:spTree>
    <p:extLst>
      <p:ext uri="{BB962C8B-B14F-4D97-AF65-F5344CB8AC3E}">
        <p14:creationId xmlns:p14="http://schemas.microsoft.com/office/powerpoint/2010/main" val="35907341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520" y="6165304"/>
            <a:ext cx="8712968"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a:xfrm>
            <a:off x="457200" y="-90264"/>
            <a:ext cx="8229600" cy="1143000"/>
          </a:xfrm>
        </p:spPr>
        <p:txBody>
          <a:bodyPr/>
          <a:lstStyle/>
          <a:p>
            <a:r>
              <a:rPr lang="en-GB" dirty="0" smtClean="0"/>
              <a:t>Plan: how to move to action</a:t>
            </a:r>
            <a:endParaRPr lang="en-GB" dirty="0"/>
          </a:p>
        </p:txBody>
      </p:sp>
      <p:sp>
        <p:nvSpPr>
          <p:cNvPr id="3" name="Content Placeholder 2"/>
          <p:cNvSpPr>
            <a:spLocks noGrp="1"/>
          </p:cNvSpPr>
          <p:nvPr>
            <p:ph idx="1"/>
          </p:nvPr>
        </p:nvSpPr>
        <p:spPr>
          <a:xfrm>
            <a:off x="457200" y="908720"/>
            <a:ext cx="8435280" cy="5544616"/>
          </a:xfrm>
        </p:spPr>
        <p:txBody>
          <a:bodyPr>
            <a:normAutofit/>
          </a:bodyPr>
          <a:lstStyle/>
          <a:p>
            <a:pPr marL="0" indent="0">
              <a:buNone/>
            </a:pPr>
            <a:r>
              <a:rPr lang="en-GB" dirty="0" smtClean="0">
                <a:solidFill>
                  <a:srgbClr val="88C75F"/>
                </a:solidFill>
              </a:rPr>
              <a:t>Reinforce the importance of the change to them and their self-confidence in being able to change</a:t>
            </a:r>
          </a:p>
        </p:txBody>
      </p:sp>
      <p:grpSp>
        <p:nvGrpSpPr>
          <p:cNvPr id="7" name="Group 6"/>
          <p:cNvGrpSpPr/>
          <p:nvPr/>
        </p:nvGrpSpPr>
        <p:grpSpPr>
          <a:xfrm>
            <a:off x="251520" y="2016224"/>
            <a:ext cx="9289032" cy="5229200"/>
            <a:chOff x="251520" y="1628800"/>
            <a:chExt cx="9289032" cy="5229200"/>
          </a:xfrm>
        </p:grpSpPr>
        <p:sp>
          <p:nvSpPr>
            <p:cNvPr id="8" name="Rectangle 7"/>
            <p:cNvSpPr/>
            <p:nvPr/>
          </p:nvSpPr>
          <p:spPr>
            <a:xfrm>
              <a:off x="251520" y="6165304"/>
              <a:ext cx="8712968"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9" name="Group 8"/>
            <p:cNvGrpSpPr/>
            <p:nvPr/>
          </p:nvGrpSpPr>
          <p:grpSpPr>
            <a:xfrm>
              <a:off x="251520" y="1628800"/>
              <a:ext cx="6626069" cy="4752528"/>
              <a:chOff x="610227" y="1700808"/>
              <a:chExt cx="6626069" cy="4752528"/>
            </a:xfrm>
          </p:grpSpPr>
          <p:sp>
            <p:nvSpPr>
              <p:cNvPr id="12" name="TextBox 11"/>
              <p:cNvSpPr txBox="1"/>
              <p:nvPr/>
            </p:nvSpPr>
            <p:spPr>
              <a:xfrm>
                <a:off x="610227" y="1782567"/>
                <a:ext cx="553998" cy="3938131"/>
              </a:xfrm>
              <a:prstGeom prst="rect">
                <a:avLst/>
              </a:prstGeom>
              <a:noFill/>
            </p:spPr>
            <p:txBody>
              <a:bodyPr vert="vert" wrap="square">
                <a:spAutoFit/>
              </a:bodyPr>
              <a:lstStyle/>
              <a:p>
                <a:pPr algn="ctr">
                  <a:defRPr/>
                </a:pPr>
                <a:r>
                  <a:rPr lang="en-GB" sz="2400" b="1" dirty="0" smtClean="0">
                    <a:solidFill>
                      <a:srgbClr val="00A0DB"/>
                    </a:solidFill>
                    <a:ea typeface="MS PGothic" pitchFamily="34" charset="-128"/>
                  </a:rPr>
                  <a:t>Importance</a:t>
                </a:r>
                <a:r>
                  <a:rPr lang="en-GB" b="1" dirty="0" smtClean="0">
                    <a:solidFill>
                      <a:srgbClr val="00A0DB"/>
                    </a:solidFill>
                    <a:ea typeface="MS PGothic" pitchFamily="34" charset="-128"/>
                  </a:rPr>
                  <a:t> </a:t>
                </a:r>
                <a:endParaRPr lang="en-GB" b="1" dirty="0">
                  <a:solidFill>
                    <a:srgbClr val="00A0DB"/>
                  </a:solidFill>
                  <a:ea typeface="MS PGothic" pitchFamily="34" charset="-128"/>
                </a:endParaRPr>
              </a:p>
            </p:txBody>
          </p:sp>
          <p:sp>
            <p:nvSpPr>
              <p:cNvPr id="13" name="TextBox 12"/>
              <p:cNvSpPr txBox="1"/>
              <p:nvPr/>
            </p:nvSpPr>
            <p:spPr>
              <a:xfrm>
                <a:off x="1164225" y="5991671"/>
                <a:ext cx="6060776" cy="461665"/>
              </a:xfrm>
              <a:prstGeom prst="rect">
                <a:avLst/>
              </a:prstGeom>
              <a:noFill/>
            </p:spPr>
            <p:txBody>
              <a:bodyPr wrap="square">
                <a:spAutoFit/>
              </a:bodyPr>
              <a:lstStyle/>
              <a:p>
                <a:pPr algn="ctr">
                  <a:defRPr/>
                </a:pPr>
                <a:r>
                  <a:rPr lang="en-GB" sz="2400" b="1" dirty="0" smtClean="0">
                    <a:solidFill>
                      <a:srgbClr val="00A0DB"/>
                    </a:solidFill>
                    <a:ea typeface="MS PGothic" pitchFamily="34" charset="-128"/>
                  </a:rPr>
                  <a:t>Confidence</a:t>
                </a:r>
                <a:endParaRPr lang="en-GB" sz="2400" b="1" dirty="0">
                  <a:solidFill>
                    <a:srgbClr val="00A0DB"/>
                  </a:solidFill>
                  <a:ea typeface="MS PGothic" pitchFamily="34" charset="-128"/>
                </a:endParaRPr>
              </a:p>
            </p:txBody>
          </p:sp>
          <p:cxnSp>
            <p:nvCxnSpPr>
              <p:cNvPr id="14" name="Straight Arrow Connector 13"/>
              <p:cNvCxnSpPr/>
              <p:nvPr/>
            </p:nvCxnSpPr>
            <p:spPr>
              <a:xfrm flipV="1">
                <a:off x="1331640" y="2423563"/>
                <a:ext cx="3976495" cy="3297135"/>
              </a:xfrm>
              <a:prstGeom prst="straightConnector1">
                <a:avLst/>
              </a:prstGeom>
              <a:ln w="57150">
                <a:solidFill>
                  <a:srgbClr val="88C75F"/>
                </a:solidFill>
                <a:tailEnd type="arrow"/>
              </a:ln>
              <a:effectLst/>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1331640" y="1782567"/>
                <a:ext cx="2232248" cy="830997"/>
              </a:xfrm>
              <a:prstGeom prst="rect">
                <a:avLst/>
              </a:prstGeom>
              <a:noFill/>
            </p:spPr>
            <p:txBody>
              <a:bodyPr wrap="square" rtlCol="0">
                <a:spAutoFit/>
              </a:bodyPr>
              <a:lstStyle/>
              <a:p>
                <a:r>
                  <a:rPr lang="en-US" sz="2400" dirty="0" smtClean="0">
                    <a:solidFill>
                      <a:srgbClr val="2B434E"/>
                    </a:solidFill>
                  </a:rPr>
                  <a:t>Why might you want to change?</a:t>
                </a:r>
                <a:endParaRPr lang="en-US" sz="2400" dirty="0">
                  <a:solidFill>
                    <a:srgbClr val="2B434E"/>
                  </a:solidFill>
                </a:endParaRPr>
              </a:p>
            </p:txBody>
          </p:sp>
          <p:cxnSp>
            <p:nvCxnSpPr>
              <p:cNvPr id="16" name="Straight Arrow Connector 15"/>
              <p:cNvCxnSpPr/>
              <p:nvPr/>
            </p:nvCxnSpPr>
            <p:spPr>
              <a:xfrm flipV="1">
                <a:off x="1164225" y="1782567"/>
                <a:ext cx="0" cy="4094705"/>
              </a:xfrm>
              <a:prstGeom prst="straightConnector1">
                <a:avLst/>
              </a:prstGeom>
              <a:ln w="57150">
                <a:solidFill>
                  <a:srgbClr val="949CA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164225" y="5877272"/>
                <a:ext cx="6060776" cy="0"/>
              </a:xfrm>
              <a:prstGeom prst="straightConnector1">
                <a:avLst/>
              </a:prstGeom>
              <a:ln w="57150">
                <a:solidFill>
                  <a:srgbClr val="949CA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292080" y="1700808"/>
                <a:ext cx="1726477" cy="830997"/>
              </a:xfrm>
              <a:prstGeom prst="rect">
                <a:avLst/>
              </a:prstGeom>
              <a:noFill/>
            </p:spPr>
            <p:txBody>
              <a:bodyPr wrap="square" rtlCol="0">
                <a:spAutoFit/>
              </a:bodyPr>
              <a:lstStyle/>
              <a:p>
                <a:r>
                  <a:rPr lang="en-US" sz="2400" dirty="0" smtClean="0">
                    <a:solidFill>
                      <a:srgbClr val="2B434E"/>
                    </a:solidFill>
                  </a:rPr>
                  <a:t>Readiness to change</a:t>
                </a:r>
                <a:endParaRPr lang="en-US" sz="2400" dirty="0">
                  <a:solidFill>
                    <a:srgbClr val="2B434E"/>
                  </a:solidFill>
                </a:endParaRPr>
              </a:p>
            </p:txBody>
          </p:sp>
          <p:sp>
            <p:nvSpPr>
              <p:cNvPr id="19" name="TextBox 18"/>
              <p:cNvSpPr txBox="1"/>
              <p:nvPr/>
            </p:nvSpPr>
            <p:spPr>
              <a:xfrm>
                <a:off x="5004048" y="4889701"/>
                <a:ext cx="2232248" cy="830997"/>
              </a:xfrm>
              <a:prstGeom prst="rect">
                <a:avLst/>
              </a:prstGeom>
              <a:noFill/>
            </p:spPr>
            <p:txBody>
              <a:bodyPr wrap="square" rtlCol="0">
                <a:spAutoFit/>
              </a:bodyPr>
              <a:lstStyle/>
              <a:p>
                <a:r>
                  <a:rPr lang="en-US" sz="2400" dirty="0" smtClean="0">
                    <a:solidFill>
                      <a:srgbClr val="2B434E"/>
                    </a:solidFill>
                  </a:rPr>
                  <a:t>How might you want to change?</a:t>
                </a:r>
                <a:endParaRPr lang="en-US" sz="2400" dirty="0">
                  <a:solidFill>
                    <a:srgbClr val="2B434E"/>
                  </a:solidFill>
                </a:endParaRPr>
              </a:p>
            </p:txBody>
          </p:sp>
        </p:grpSp>
        <p:cxnSp>
          <p:nvCxnSpPr>
            <p:cNvPr id="10" name="Straight Arrow Connector 9"/>
            <p:cNvCxnSpPr>
              <a:endCxn id="11" idx="1"/>
            </p:cNvCxnSpPr>
            <p:nvPr/>
          </p:nvCxnSpPr>
          <p:spPr>
            <a:xfrm>
              <a:off x="6372200" y="2044298"/>
              <a:ext cx="1441875" cy="1742"/>
            </a:xfrm>
            <a:prstGeom prst="straightConnector1">
              <a:avLst/>
            </a:prstGeom>
            <a:ln w="57150">
              <a:solidFill>
                <a:srgbClr val="88C75F"/>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14075" y="1815207"/>
              <a:ext cx="1726477" cy="461665"/>
            </a:xfrm>
            <a:prstGeom prst="rect">
              <a:avLst/>
            </a:prstGeom>
            <a:noFill/>
          </p:spPr>
          <p:txBody>
            <a:bodyPr wrap="square" rtlCol="0">
              <a:spAutoFit/>
            </a:bodyPr>
            <a:lstStyle/>
            <a:p>
              <a:r>
                <a:rPr lang="en-US" sz="2400" dirty="0">
                  <a:solidFill>
                    <a:srgbClr val="2B434E"/>
                  </a:solidFill>
                </a:rPr>
                <a:t>C</a:t>
              </a:r>
              <a:r>
                <a:rPr lang="en-US" sz="2400" dirty="0" smtClean="0">
                  <a:solidFill>
                    <a:srgbClr val="2B434E"/>
                  </a:solidFill>
                </a:rPr>
                <a:t>hange</a:t>
              </a:r>
              <a:endParaRPr lang="en-US" sz="2400" dirty="0">
                <a:solidFill>
                  <a:srgbClr val="2B434E"/>
                </a:solidFill>
              </a:endParaRPr>
            </a:p>
          </p:txBody>
        </p:sp>
      </p:grpSp>
    </p:spTree>
    <p:extLst>
      <p:ext uri="{BB962C8B-B14F-4D97-AF65-F5344CB8AC3E}">
        <p14:creationId xmlns:p14="http://schemas.microsoft.com/office/powerpoint/2010/main" val="26244550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4"/>
            <a:ext cx="8229600" cy="1143000"/>
          </a:xfrm>
        </p:spPr>
        <p:txBody>
          <a:bodyPr/>
          <a:lstStyle/>
          <a:p>
            <a:r>
              <a:rPr lang="en-GB" dirty="0" smtClean="0"/>
              <a:t>Plan: how to move to action</a:t>
            </a:r>
            <a:endParaRPr lang="en-GB" dirty="0"/>
          </a:p>
        </p:txBody>
      </p:sp>
      <p:sp>
        <p:nvSpPr>
          <p:cNvPr id="3" name="Content Placeholder 2"/>
          <p:cNvSpPr>
            <a:spLocks noGrp="1"/>
          </p:cNvSpPr>
          <p:nvPr>
            <p:ph idx="1"/>
          </p:nvPr>
        </p:nvSpPr>
        <p:spPr>
          <a:xfrm>
            <a:off x="457200" y="908720"/>
            <a:ext cx="8435280" cy="5544616"/>
          </a:xfrm>
        </p:spPr>
        <p:txBody>
          <a:bodyPr>
            <a:normAutofit fontScale="92500" lnSpcReduction="10000"/>
          </a:bodyPr>
          <a:lstStyle/>
          <a:p>
            <a:r>
              <a:rPr lang="en-GB" dirty="0" smtClean="0"/>
              <a:t>People must believe:</a:t>
            </a:r>
          </a:p>
          <a:p>
            <a:pPr lvl="1"/>
            <a:r>
              <a:rPr lang="en-GB" dirty="0" smtClean="0"/>
              <a:t>They have a plan</a:t>
            </a:r>
          </a:p>
          <a:p>
            <a:pPr lvl="1"/>
            <a:r>
              <a:rPr lang="en-GB" dirty="0" smtClean="0"/>
              <a:t>They can enacted it</a:t>
            </a:r>
          </a:p>
          <a:p>
            <a:pPr lvl="1"/>
            <a:r>
              <a:rPr lang="en-GB" dirty="0" smtClean="0"/>
              <a:t>They can stick with it</a:t>
            </a:r>
            <a:endParaRPr lang="en-GB" dirty="0"/>
          </a:p>
          <a:p>
            <a:r>
              <a:rPr lang="en-GB" dirty="0" smtClean="0"/>
              <a:t>Support people to develop plan for change</a:t>
            </a:r>
          </a:p>
          <a:p>
            <a:pPr lvl="1"/>
            <a:r>
              <a:rPr lang="en-GB" dirty="0" smtClean="0"/>
              <a:t>What’s the change I want to make?</a:t>
            </a:r>
          </a:p>
          <a:p>
            <a:pPr lvl="1"/>
            <a:r>
              <a:rPr lang="en-GB" dirty="0" smtClean="0"/>
              <a:t>Reasons for changing are…?</a:t>
            </a:r>
          </a:p>
          <a:p>
            <a:pPr lvl="1"/>
            <a:r>
              <a:rPr lang="en-GB" dirty="0" smtClean="0"/>
              <a:t>Steps I’ll take are…?</a:t>
            </a:r>
          </a:p>
          <a:p>
            <a:pPr lvl="1"/>
            <a:r>
              <a:rPr lang="en-GB" dirty="0" smtClean="0"/>
              <a:t>People will help me by…?</a:t>
            </a:r>
          </a:p>
          <a:p>
            <a:pPr lvl="1"/>
            <a:r>
              <a:rPr lang="en-GB" dirty="0" smtClean="0"/>
              <a:t>I’ll know it’s working if…?</a:t>
            </a:r>
          </a:p>
          <a:p>
            <a:pPr lvl="1"/>
            <a:r>
              <a:rPr lang="en-GB" dirty="0" smtClean="0"/>
              <a:t>Things that could get in the way are…?</a:t>
            </a:r>
          </a:p>
          <a:p>
            <a:pPr lvl="1"/>
            <a:r>
              <a:rPr lang="en-GB" dirty="0" smtClean="0"/>
              <a:t>Things I’ll do to limit this are…?</a:t>
            </a:r>
          </a:p>
        </p:txBody>
      </p:sp>
      <p:sp>
        <p:nvSpPr>
          <p:cNvPr id="4" name="TextBox 3"/>
          <p:cNvSpPr txBox="1"/>
          <p:nvPr/>
        </p:nvSpPr>
        <p:spPr>
          <a:xfrm>
            <a:off x="3707904" y="6381328"/>
            <a:ext cx="5328592" cy="307777"/>
          </a:xfrm>
          <a:prstGeom prst="rect">
            <a:avLst/>
          </a:prstGeom>
          <a:noFill/>
        </p:spPr>
        <p:txBody>
          <a:bodyPr wrap="square" rtlCol="0">
            <a:spAutoFit/>
          </a:bodyPr>
          <a:lstStyle/>
          <a:p>
            <a:r>
              <a:rPr lang="en-GB" sz="1400" dirty="0" smtClean="0">
                <a:solidFill>
                  <a:srgbClr val="2B434E"/>
                </a:solidFill>
              </a:rPr>
              <a:t>Adapted from: Wagner and Ingersoll</a:t>
            </a:r>
            <a:endParaRPr lang="en-GB" sz="1400" dirty="0">
              <a:solidFill>
                <a:srgbClr val="2B434E"/>
              </a:solidFill>
            </a:endParaRPr>
          </a:p>
        </p:txBody>
      </p:sp>
    </p:spTree>
    <p:extLst>
      <p:ext uri="{BB962C8B-B14F-4D97-AF65-F5344CB8AC3E}">
        <p14:creationId xmlns:p14="http://schemas.microsoft.com/office/powerpoint/2010/main" val="18234978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latin typeface="Arial Rounded MT Bold" panose="020F0704030504030204" pitchFamily="34" charset="0"/>
              </a:rPr>
              <a:t>Relapse Prevention</a:t>
            </a:r>
            <a:endParaRPr lang="en-US" dirty="0">
              <a:solidFill>
                <a:srgbClr val="00B0F0"/>
              </a:solidFill>
              <a:latin typeface="Arial Rounded MT Bold" panose="020F0704030504030204" pitchFamily="34" charset="0"/>
            </a:endParaRPr>
          </a:p>
        </p:txBody>
      </p:sp>
      <p:sp>
        <p:nvSpPr>
          <p:cNvPr id="3" name="Content Placeholder 2"/>
          <p:cNvSpPr>
            <a:spLocks noGrp="1"/>
          </p:cNvSpPr>
          <p:nvPr>
            <p:ph idx="1"/>
          </p:nvPr>
        </p:nvSpPr>
        <p:spPr>
          <a:xfrm>
            <a:off x="374848" y="1019789"/>
            <a:ext cx="8229600" cy="5289531"/>
          </a:xfrm>
        </p:spPr>
        <p:txBody>
          <a:bodyPr/>
          <a:lstStyle/>
          <a:p>
            <a:pPr marL="0" indent="0">
              <a:buNone/>
            </a:pPr>
            <a:r>
              <a:rPr lang="en-US" sz="2400" i="1" dirty="0" smtClean="0">
                <a:solidFill>
                  <a:srgbClr val="492F92"/>
                </a:solidFill>
                <a:latin typeface="Calibri" panose="020F0502020204030204" pitchFamily="34" charset="0"/>
                <a:cs typeface="Calibri" panose="020F0502020204030204" pitchFamily="34" charset="0"/>
              </a:rPr>
              <a:t>ASK: ‘Thinking </a:t>
            </a:r>
            <a:r>
              <a:rPr lang="en-US" sz="2400" i="1" dirty="0">
                <a:solidFill>
                  <a:srgbClr val="492F92"/>
                </a:solidFill>
                <a:latin typeface="Calibri" panose="020F0502020204030204" pitchFamily="34" charset="0"/>
                <a:cs typeface="Calibri" panose="020F0502020204030204" pitchFamily="34" charset="0"/>
              </a:rPr>
              <a:t>about the next few weeks, what might </a:t>
            </a:r>
            <a:r>
              <a:rPr lang="en-US" sz="2400" i="1" dirty="0" smtClean="0">
                <a:solidFill>
                  <a:srgbClr val="492F92"/>
                </a:solidFill>
                <a:latin typeface="Calibri" panose="020F0502020204030204" pitchFamily="34" charset="0"/>
                <a:cs typeface="Calibri" panose="020F0502020204030204" pitchFamily="34" charset="0"/>
              </a:rPr>
              <a:t>get in the way of you achieving your goals and carrying </a:t>
            </a:r>
            <a:r>
              <a:rPr lang="en-US" sz="2400" i="1" dirty="0">
                <a:solidFill>
                  <a:srgbClr val="492F92"/>
                </a:solidFill>
                <a:latin typeface="Calibri" panose="020F0502020204030204" pitchFamily="34" charset="0"/>
                <a:cs typeface="Calibri" panose="020F0502020204030204" pitchFamily="34" charset="0"/>
              </a:rPr>
              <a:t>out your action </a:t>
            </a:r>
            <a:r>
              <a:rPr lang="en-US" sz="2400" i="1" dirty="0" smtClean="0">
                <a:solidFill>
                  <a:srgbClr val="492F92"/>
                </a:solidFill>
                <a:latin typeface="Calibri" panose="020F0502020204030204" pitchFamily="34" charset="0"/>
                <a:cs typeface="Calibri" panose="020F0502020204030204" pitchFamily="34" charset="0"/>
              </a:rPr>
              <a:t>plan?</a:t>
            </a:r>
            <a:r>
              <a:rPr lang="en-US" sz="2400" dirty="0" smtClean="0">
                <a:solidFill>
                  <a:srgbClr val="492F92"/>
                </a:solidFill>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Identify </a:t>
            </a:r>
            <a:r>
              <a:rPr lang="en-US" sz="2400" dirty="0">
                <a:latin typeface="Calibri" panose="020F0502020204030204" pitchFamily="34" charset="0"/>
                <a:cs typeface="Calibri" panose="020F0502020204030204" pitchFamily="34" charset="0"/>
              </a:rPr>
              <a:t>Triggers: </a:t>
            </a:r>
            <a:endParaRPr lang="en-US" sz="2400" dirty="0" smtClean="0">
              <a:latin typeface="Calibri" panose="020F0502020204030204" pitchFamily="34" charset="0"/>
              <a:cs typeface="Calibri" panose="020F0502020204030204" pitchFamily="34" charset="0"/>
            </a:endParaRPr>
          </a:p>
          <a:p>
            <a:pPr lvl="3"/>
            <a:r>
              <a:rPr lang="en-US" sz="2400" dirty="0" smtClean="0">
                <a:latin typeface="Calibri" panose="020F0502020204030204" pitchFamily="34" charset="0"/>
                <a:cs typeface="Calibri" panose="020F0502020204030204" pitchFamily="34" charset="0"/>
              </a:rPr>
              <a:t>Holidays</a:t>
            </a:r>
          </a:p>
          <a:p>
            <a:pPr lvl="3"/>
            <a:r>
              <a:rPr lang="en-US" sz="2400" dirty="0" smtClean="0">
                <a:latin typeface="Calibri" panose="020F0502020204030204" pitchFamily="34" charset="0"/>
                <a:cs typeface="Calibri" panose="020F0502020204030204" pitchFamily="34" charset="0"/>
              </a:rPr>
              <a:t>Injury</a:t>
            </a:r>
          </a:p>
          <a:p>
            <a:pPr lvl="3"/>
            <a:r>
              <a:rPr lang="en-US" sz="2400" dirty="0" smtClean="0">
                <a:latin typeface="Calibri" panose="020F0502020204030204" pitchFamily="34" charset="0"/>
                <a:cs typeface="Calibri" panose="020F0502020204030204" pitchFamily="34" charset="0"/>
              </a:rPr>
              <a:t>Stress/emotional situations</a:t>
            </a:r>
          </a:p>
          <a:p>
            <a:pPr lvl="3"/>
            <a:r>
              <a:rPr lang="en-US" sz="2400" dirty="0" smtClean="0">
                <a:latin typeface="Calibri" panose="020F0502020204030204" pitchFamily="34" charset="0"/>
                <a:cs typeface="Calibri" panose="020F0502020204030204" pitchFamily="34" charset="0"/>
              </a:rPr>
              <a:t>Pain</a:t>
            </a:r>
          </a:p>
          <a:p>
            <a:pPr lvl="3"/>
            <a:r>
              <a:rPr lang="en-US" sz="2400" dirty="0" smtClean="0">
                <a:latin typeface="Calibri" panose="020F0502020204030204" pitchFamily="34" charset="0"/>
                <a:cs typeface="Calibri" panose="020F0502020204030204" pitchFamily="34" charset="0"/>
              </a:rPr>
              <a:t>Small lapses into old habits</a:t>
            </a:r>
          </a:p>
          <a:p>
            <a:pPr lvl="3"/>
            <a:r>
              <a:rPr lang="en-US" sz="2400" dirty="0" smtClean="0">
                <a:latin typeface="Calibri" panose="020F0502020204030204" pitchFamily="34" charset="0"/>
                <a:cs typeface="Calibri" panose="020F0502020204030204" pitchFamily="34" charset="0"/>
              </a:rPr>
              <a:t>Low motivation</a:t>
            </a:r>
          </a:p>
          <a:p>
            <a:pPr lvl="3"/>
            <a:r>
              <a:rPr lang="en-US" sz="2400" dirty="0" smtClean="0">
                <a:latin typeface="Calibri" panose="020F0502020204030204" pitchFamily="34" charset="0"/>
                <a:cs typeface="Calibri" panose="020F0502020204030204" pitchFamily="34" charset="0"/>
              </a:rPr>
              <a:t>Bad </a:t>
            </a:r>
            <a:r>
              <a:rPr lang="en-US" sz="2400" dirty="0">
                <a:latin typeface="Calibri" panose="020F0502020204030204" pitchFamily="34" charset="0"/>
                <a:cs typeface="Calibri" panose="020F0502020204030204" pitchFamily="34" charset="0"/>
              </a:rPr>
              <a:t>weather</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graphicFrame>
        <p:nvGraphicFramePr>
          <p:cNvPr id="4" name="Diagram 3"/>
          <p:cNvGraphicFramePr/>
          <p:nvPr>
            <p:extLst>
              <p:ext uri="{D42A27DB-BD31-4B8C-83A1-F6EECF244321}">
                <p14:modId xmlns:p14="http://schemas.microsoft.com/office/powerpoint/2010/main" val="853787837"/>
              </p:ext>
            </p:extLst>
          </p:nvPr>
        </p:nvGraphicFramePr>
        <p:xfrm>
          <a:off x="5027612" y="2540000"/>
          <a:ext cx="3864868" cy="3337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97409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Social Prescribing Champions: Scope of practice</a:t>
            </a:r>
            <a:endParaRPr lang="en-GB" dirty="0"/>
          </a:p>
        </p:txBody>
      </p:sp>
      <p:sp>
        <p:nvSpPr>
          <p:cNvPr id="5" name="Content Placeholder 4"/>
          <p:cNvSpPr>
            <a:spLocks noGrp="1"/>
          </p:cNvSpPr>
          <p:nvPr>
            <p:ph idx="1"/>
          </p:nvPr>
        </p:nvSpPr>
        <p:spPr/>
        <p:txBody>
          <a:bodyPr/>
          <a:lstStyle/>
          <a:p>
            <a:r>
              <a:rPr lang="en-GB" dirty="0" smtClean="0"/>
              <a:t>What do we do when a patient requires additional support </a:t>
            </a:r>
          </a:p>
          <a:p>
            <a:r>
              <a:rPr lang="en-GB" dirty="0" smtClean="0"/>
              <a:t>What are red flag symptoms </a:t>
            </a:r>
          </a:p>
          <a:p>
            <a:r>
              <a:rPr lang="en-GB" dirty="0" smtClean="0"/>
              <a:t>Who can you access for support</a:t>
            </a:r>
            <a:endParaRPr lang="en-GB" dirty="0"/>
          </a:p>
        </p:txBody>
      </p:sp>
    </p:spTree>
    <p:extLst>
      <p:ext uri="{BB962C8B-B14F-4D97-AF65-F5344CB8AC3E}">
        <p14:creationId xmlns:p14="http://schemas.microsoft.com/office/powerpoint/2010/main" val="19859867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Raising a safeguarding concern</a:t>
            </a:r>
            <a:endParaRPr lang="en-GB" dirty="0"/>
          </a:p>
        </p:txBody>
      </p:sp>
      <p:sp>
        <p:nvSpPr>
          <p:cNvPr id="5" name="Content Placeholder 4"/>
          <p:cNvSpPr>
            <a:spLocks noGrp="1"/>
          </p:cNvSpPr>
          <p:nvPr>
            <p:ph idx="1"/>
          </p:nvPr>
        </p:nvSpPr>
        <p:spPr/>
        <p:txBody>
          <a:bodyPr/>
          <a:lstStyle/>
          <a:p>
            <a:r>
              <a:rPr lang="en-GB" dirty="0" smtClean="0"/>
              <a:t>What are the different types of abuse?</a:t>
            </a:r>
          </a:p>
          <a:p>
            <a:r>
              <a:rPr lang="en-GB" dirty="0" smtClean="0"/>
              <a:t>What are your existing methods of raising concerns?</a:t>
            </a:r>
          </a:p>
          <a:p>
            <a:pPr lvl="1"/>
            <a:r>
              <a:rPr lang="en-GB" dirty="0" smtClean="0"/>
              <a:t>As a group brain storm what you would do to raise a safeguarding concern</a:t>
            </a:r>
            <a:endParaRPr lang="en-GB" dirty="0"/>
          </a:p>
          <a:p>
            <a:pPr marL="457200" lvl="1" indent="0">
              <a:buNone/>
            </a:pPr>
            <a:endParaRPr lang="en-GB" dirty="0"/>
          </a:p>
        </p:txBody>
      </p:sp>
    </p:spTree>
    <p:extLst>
      <p:ext uri="{BB962C8B-B14F-4D97-AF65-F5344CB8AC3E}">
        <p14:creationId xmlns:p14="http://schemas.microsoft.com/office/powerpoint/2010/main" val="16906728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What are Red flags?</a:t>
            </a:r>
            <a:endParaRPr lang="en-GB" dirty="0"/>
          </a:p>
        </p:txBody>
      </p:sp>
      <p:sp>
        <p:nvSpPr>
          <p:cNvPr id="4" name="Content Placeholder 3"/>
          <p:cNvSpPr>
            <a:spLocks noGrp="1"/>
          </p:cNvSpPr>
          <p:nvPr>
            <p:ph idx="1"/>
          </p:nvPr>
        </p:nvSpPr>
        <p:spPr/>
        <p:txBody>
          <a:bodyPr>
            <a:normAutofit fontScale="47500" lnSpcReduction="20000"/>
          </a:bodyPr>
          <a:lstStyle/>
          <a:p>
            <a:r>
              <a:rPr lang="en-GB" sz="4400" dirty="0">
                <a:solidFill>
                  <a:schemeClr val="tx1"/>
                </a:solidFill>
              </a:rPr>
              <a:t>Red flags are a check list to help us identify clients with a serious underlying </a:t>
            </a:r>
            <a:r>
              <a:rPr lang="en-GB" sz="4400" dirty="0" smtClean="0">
                <a:solidFill>
                  <a:schemeClr val="tx1"/>
                </a:solidFill>
              </a:rPr>
              <a:t>condition.</a:t>
            </a:r>
          </a:p>
          <a:p>
            <a:r>
              <a:rPr lang="en-GB" sz="4400" dirty="0" smtClean="0">
                <a:solidFill>
                  <a:schemeClr val="tx1"/>
                </a:solidFill>
              </a:rPr>
              <a:t>It </a:t>
            </a:r>
            <a:r>
              <a:rPr lang="en-GB" sz="4400" dirty="0">
                <a:solidFill>
                  <a:schemeClr val="tx1"/>
                </a:solidFill>
              </a:rPr>
              <a:t>is rare for clients to have any red </a:t>
            </a:r>
            <a:r>
              <a:rPr lang="en-GB" sz="4400" dirty="0" smtClean="0">
                <a:solidFill>
                  <a:schemeClr val="tx1"/>
                </a:solidFill>
              </a:rPr>
              <a:t>flags.</a:t>
            </a:r>
            <a:endParaRPr lang="en-GB" sz="4400" dirty="0">
              <a:solidFill>
                <a:schemeClr val="tx1"/>
              </a:solidFill>
            </a:endParaRPr>
          </a:p>
          <a:p>
            <a:endParaRPr lang="en-GB" dirty="0">
              <a:solidFill>
                <a:schemeClr val="tx1"/>
              </a:solidFill>
            </a:endParaRPr>
          </a:p>
          <a:p>
            <a:pPr marL="0" indent="0">
              <a:buNone/>
            </a:pPr>
            <a:r>
              <a:rPr lang="en-GB" sz="5900" b="1" dirty="0">
                <a:solidFill>
                  <a:srgbClr val="19B6CD"/>
                </a:solidFill>
              </a:rPr>
              <a:t>Red </a:t>
            </a:r>
            <a:r>
              <a:rPr lang="en-GB" sz="5900" b="1" dirty="0" smtClean="0">
                <a:solidFill>
                  <a:srgbClr val="19B6CD"/>
                </a:solidFill>
              </a:rPr>
              <a:t>Flags:</a:t>
            </a:r>
          </a:p>
          <a:p>
            <a:pPr marL="0" indent="0">
              <a:buNone/>
            </a:pPr>
            <a:endParaRPr lang="en-GB" sz="1800" dirty="0">
              <a:solidFill>
                <a:srgbClr val="19B6CD"/>
              </a:solidFill>
            </a:endParaRPr>
          </a:p>
          <a:p>
            <a:r>
              <a:rPr lang="en-GB" sz="5100" dirty="0">
                <a:solidFill>
                  <a:schemeClr val="tx1"/>
                </a:solidFill>
              </a:rPr>
              <a:t>Weight loss – unexpected or unexplained</a:t>
            </a:r>
          </a:p>
          <a:p>
            <a:r>
              <a:rPr lang="en-GB" sz="5100" dirty="0">
                <a:solidFill>
                  <a:schemeClr val="tx1"/>
                </a:solidFill>
              </a:rPr>
              <a:t>Feeling persistently unwell – malaise lasting longer than 2 weeks </a:t>
            </a:r>
          </a:p>
          <a:p>
            <a:r>
              <a:rPr lang="en-GB" sz="5100" dirty="0">
                <a:solidFill>
                  <a:schemeClr val="tx1"/>
                </a:solidFill>
              </a:rPr>
              <a:t>Pain on rest or being woken from sleep by pain </a:t>
            </a:r>
          </a:p>
          <a:p>
            <a:r>
              <a:rPr lang="en-GB" sz="5100" dirty="0">
                <a:solidFill>
                  <a:schemeClr val="tx1"/>
                </a:solidFill>
              </a:rPr>
              <a:t>Stiffness lasting more than an hour</a:t>
            </a:r>
          </a:p>
          <a:p>
            <a:r>
              <a:rPr lang="en-GB" sz="5100" dirty="0">
                <a:solidFill>
                  <a:schemeClr val="tx1"/>
                </a:solidFill>
              </a:rPr>
              <a:t>Numbness or pins and needles in the saddle region </a:t>
            </a:r>
          </a:p>
          <a:p>
            <a:pPr marL="0" indent="0" algn="ctr">
              <a:buNone/>
            </a:pPr>
            <a:endParaRPr lang="en-GB" dirty="0" smtClean="0">
              <a:solidFill>
                <a:schemeClr val="tx1"/>
              </a:solidFill>
            </a:endParaRPr>
          </a:p>
          <a:p>
            <a:pPr marL="0" indent="0" algn="ctr">
              <a:buNone/>
            </a:pPr>
            <a:r>
              <a:rPr lang="en-GB" sz="4500" dirty="0" smtClean="0">
                <a:solidFill>
                  <a:srgbClr val="19B6CD"/>
                </a:solidFill>
                <a:latin typeface="Arial Rounded MT Bold" panose="020F0704030504030204" pitchFamily="34" charset="0"/>
              </a:rPr>
              <a:t>Any </a:t>
            </a:r>
            <a:r>
              <a:rPr lang="en-GB" sz="4500" dirty="0">
                <a:solidFill>
                  <a:srgbClr val="19B6CD"/>
                </a:solidFill>
                <a:latin typeface="Arial Rounded MT Bold" panose="020F0704030504030204" pitchFamily="34" charset="0"/>
              </a:rPr>
              <a:t>red flags identified refer client to GP </a:t>
            </a:r>
            <a:r>
              <a:rPr lang="en-GB" sz="4500" dirty="0" smtClean="0">
                <a:solidFill>
                  <a:srgbClr val="19B6CD"/>
                </a:solidFill>
                <a:latin typeface="Arial Rounded MT Bold" panose="020F0704030504030204" pitchFamily="34" charset="0"/>
              </a:rPr>
              <a:t>urgently</a:t>
            </a:r>
            <a:endParaRPr lang="en-GB" sz="4500" dirty="0">
              <a:solidFill>
                <a:srgbClr val="19B6CD"/>
              </a:solidFill>
              <a:latin typeface="Arial Rounded MT Bold" panose="020F07040305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9131" y="260648"/>
            <a:ext cx="1455357" cy="1224136"/>
          </a:xfrm>
          <a:prstGeom prst="rect">
            <a:avLst/>
          </a:prstGeom>
        </p:spPr>
      </p:pic>
    </p:spTree>
    <p:extLst>
      <p:ext uri="{BB962C8B-B14F-4D97-AF65-F5344CB8AC3E}">
        <p14:creationId xmlns:p14="http://schemas.microsoft.com/office/powerpoint/2010/main" val="25011095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Additional support</a:t>
            </a:r>
            <a:endParaRPr lang="en-GB" dirty="0"/>
          </a:p>
        </p:txBody>
      </p:sp>
      <p:sp>
        <p:nvSpPr>
          <p:cNvPr id="3" name="Content Placeholder 2"/>
          <p:cNvSpPr>
            <a:spLocks noGrp="1"/>
          </p:cNvSpPr>
          <p:nvPr>
            <p:ph idx="1"/>
          </p:nvPr>
        </p:nvSpPr>
        <p:spPr/>
        <p:txBody>
          <a:bodyPr>
            <a:normAutofit fontScale="92500" lnSpcReduction="20000"/>
          </a:bodyPr>
          <a:lstStyle/>
          <a:p>
            <a:r>
              <a:rPr lang="en-GB" dirty="0"/>
              <a:t>L</a:t>
            </a:r>
            <a:r>
              <a:rPr lang="en-GB" dirty="0" smtClean="0"/>
              <a:t>ine manager </a:t>
            </a:r>
          </a:p>
          <a:p>
            <a:r>
              <a:rPr lang="en-GB" dirty="0" smtClean="0"/>
              <a:t>Social Prescribing Champions (peers) </a:t>
            </a:r>
          </a:p>
          <a:p>
            <a:r>
              <a:rPr lang="en-GB" dirty="0" smtClean="0"/>
              <a:t>Health Innovation Network </a:t>
            </a:r>
          </a:p>
          <a:p>
            <a:pPr lvl="1"/>
            <a:r>
              <a:rPr lang="en-GB" dirty="0" smtClean="0"/>
              <a:t>Weekly phone calls </a:t>
            </a:r>
          </a:p>
          <a:p>
            <a:pPr lvl="1"/>
            <a:r>
              <a:rPr lang="en-GB" dirty="0" smtClean="0"/>
              <a:t>Bi-monthly ‘drop-in’ clinics</a:t>
            </a:r>
          </a:p>
          <a:p>
            <a:pPr lvl="1"/>
            <a:r>
              <a:rPr lang="en-GB" dirty="0" smtClean="0"/>
              <a:t>Fay and Josh’s email addresses</a:t>
            </a:r>
          </a:p>
          <a:p>
            <a:r>
              <a:rPr lang="en-GB" dirty="0" smtClean="0"/>
              <a:t>Is there additional </a:t>
            </a:r>
            <a:r>
              <a:rPr lang="en-GB" dirty="0"/>
              <a:t>support </a:t>
            </a:r>
            <a:r>
              <a:rPr lang="en-GB" dirty="0" smtClean="0"/>
              <a:t>you </a:t>
            </a:r>
            <a:r>
              <a:rPr lang="en-GB" dirty="0"/>
              <a:t>want to receive from us?</a:t>
            </a:r>
          </a:p>
          <a:p>
            <a:pPr lvl="1"/>
            <a:r>
              <a:rPr lang="en-GB" dirty="0"/>
              <a:t>Facebook</a:t>
            </a:r>
          </a:p>
          <a:p>
            <a:pPr lvl="1"/>
            <a:r>
              <a:rPr lang="en-GB" dirty="0" err="1"/>
              <a:t>Whatsapp</a:t>
            </a:r>
            <a:r>
              <a:rPr lang="en-GB" dirty="0"/>
              <a:t> </a:t>
            </a:r>
          </a:p>
          <a:p>
            <a:endParaRPr lang="en-GB" dirty="0" smtClean="0"/>
          </a:p>
        </p:txBody>
      </p:sp>
    </p:spTree>
    <p:extLst>
      <p:ext uri="{BB962C8B-B14F-4D97-AF65-F5344CB8AC3E}">
        <p14:creationId xmlns:p14="http://schemas.microsoft.com/office/powerpoint/2010/main" val="20173311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Signposting </a:t>
            </a:r>
            <a:endParaRPr lang="en-GB" dirty="0"/>
          </a:p>
        </p:txBody>
      </p:sp>
      <p:sp>
        <p:nvSpPr>
          <p:cNvPr id="5" name="Content Placeholder 4"/>
          <p:cNvSpPr>
            <a:spLocks noGrp="1"/>
          </p:cNvSpPr>
          <p:nvPr>
            <p:ph idx="1"/>
          </p:nvPr>
        </p:nvSpPr>
        <p:spPr/>
        <p:txBody>
          <a:bodyPr/>
          <a:lstStyle/>
          <a:p>
            <a:r>
              <a:rPr lang="en-GB" dirty="0" smtClean="0"/>
              <a:t>What do we mean by sign posting?</a:t>
            </a:r>
          </a:p>
          <a:p>
            <a:r>
              <a:rPr lang="en-GB" dirty="0" smtClean="0"/>
              <a:t>In your table think about the types of clients you will see and the services available to you?</a:t>
            </a:r>
            <a:endParaRPr lang="en-GB" dirty="0"/>
          </a:p>
        </p:txBody>
      </p:sp>
    </p:spTree>
    <p:extLst>
      <p:ext uri="{BB962C8B-B14F-4D97-AF65-F5344CB8AC3E}">
        <p14:creationId xmlns:p14="http://schemas.microsoft.com/office/powerpoint/2010/main" val="374697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The Project </a:t>
            </a:r>
            <a:endParaRPr lang="en-GB" dirty="0"/>
          </a:p>
        </p:txBody>
      </p:sp>
      <p:sp>
        <p:nvSpPr>
          <p:cNvPr id="5" name="Text Placeholder 4"/>
          <p:cNvSpPr>
            <a:spLocks noGrp="1"/>
          </p:cNvSpPr>
          <p:nvPr>
            <p:ph type="body" sz="quarter" idx="10"/>
          </p:nvPr>
        </p:nvSpPr>
        <p:spPr>
          <a:xfrm>
            <a:off x="755576" y="1484784"/>
            <a:ext cx="7920880" cy="4248472"/>
          </a:xfrm>
        </p:spPr>
        <p:txBody>
          <a:bodyPr/>
          <a:lstStyle/>
          <a:p>
            <a:pPr marL="457200" indent="-457200" algn="l">
              <a:buFont typeface="Arial" panose="020B0604020202020204" pitchFamily="34" charset="0"/>
              <a:buChar char="•"/>
            </a:pPr>
            <a:r>
              <a:rPr lang="en-GB" dirty="0" smtClean="0"/>
              <a:t>Aims and objectives of the project </a:t>
            </a:r>
          </a:p>
          <a:p>
            <a:pPr marL="457200" indent="-457200" algn="l">
              <a:buFont typeface="Arial" panose="020B0604020202020204" pitchFamily="34" charset="0"/>
              <a:buChar char="•"/>
            </a:pPr>
            <a:r>
              <a:rPr lang="en-GB" dirty="0" smtClean="0"/>
              <a:t>Merton and Wandsworth</a:t>
            </a:r>
            <a:endParaRPr lang="en-GB" dirty="0"/>
          </a:p>
        </p:txBody>
      </p:sp>
    </p:spTree>
    <p:extLst>
      <p:ext uri="{BB962C8B-B14F-4D97-AF65-F5344CB8AC3E}">
        <p14:creationId xmlns:p14="http://schemas.microsoft.com/office/powerpoint/2010/main" val="11451880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Troubleshooting </a:t>
            </a:r>
            <a:endParaRPr lang="en-GB" dirty="0"/>
          </a:p>
        </p:txBody>
      </p:sp>
      <p:sp>
        <p:nvSpPr>
          <p:cNvPr id="5" name="Content Placeholder 4"/>
          <p:cNvSpPr>
            <a:spLocks noGrp="1"/>
          </p:cNvSpPr>
          <p:nvPr>
            <p:ph idx="1"/>
          </p:nvPr>
        </p:nvSpPr>
        <p:spPr/>
        <p:txBody>
          <a:bodyPr/>
          <a:lstStyle/>
          <a:p>
            <a:r>
              <a:rPr lang="en-GB" dirty="0" smtClean="0"/>
              <a:t>Emails going to spam</a:t>
            </a:r>
          </a:p>
          <a:p>
            <a:r>
              <a:rPr lang="en-GB" dirty="0" smtClean="0"/>
              <a:t>Living on the boarder or between boroughs</a:t>
            </a:r>
          </a:p>
          <a:p>
            <a:r>
              <a:rPr lang="en-GB" dirty="0" smtClean="0"/>
              <a:t>Client doesn’t have an email </a:t>
            </a:r>
          </a:p>
          <a:p>
            <a:r>
              <a:rPr lang="en-GB" dirty="0" smtClean="0"/>
              <a:t>Client wants to come back for a follow up</a:t>
            </a:r>
          </a:p>
          <a:p>
            <a:pPr marL="457200" lvl="1" indent="0">
              <a:buNone/>
            </a:pPr>
            <a:endParaRPr lang="en-GB" dirty="0" smtClean="0"/>
          </a:p>
          <a:p>
            <a:pPr marL="457200" lvl="1" indent="0">
              <a:buNone/>
            </a:pPr>
            <a:endParaRPr lang="en-GB" dirty="0"/>
          </a:p>
          <a:p>
            <a:pPr marL="457200" lvl="1" indent="0">
              <a:buNone/>
            </a:pPr>
            <a:endParaRPr lang="en-GB" dirty="0"/>
          </a:p>
        </p:txBody>
      </p:sp>
    </p:spTree>
    <p:extLst>
      <p:ext uri="{BB962C8B-B14F-4D97-AF65-F5344CB8AC3E}">
        <p14:creationId xmlns:p14="http://schemas.microsoft.com/office/powerpoint/2010/main" val="19755269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836712"/>
            <a:ext cx="8229600" cy="4525963"/>
          </a:xfrm>
        </p:spPr>
        <p:txBody>
          <a:bodyPr>
            <a:normAutofit/>
          </a:bodyPr>
          <a:lstStyle/>
          <a:p>
            <a:pPr marL="0" indent="0" algn="ctr">
              <a:buNone/>
            </a:pPr>
            <a:r>
              <a:rPr lang="en-GB" sz="9600" dirty="0" smtClean="0"/>
              <a:t>Do you have any questions or reflections?</a:t>
            </a:r>
            <a:endParaRPr lang="en-GB" sz="9600" dirty="0"/>
          </a:p>
        </p:txBody>
      </p:sp>
    </p:spTree>
    <p:extLst>
      <p:ext uri="{BB962C8B-B14F-4D97-AF65-F5344CB8AC3E}">
        <p14:creationId xmlns:p14="http://schemas.microsoft.com/office/powerpoint/2010/main" val="2963608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116632"/>
            <a:ext cx="8229600" cy="1143000"/>
          </a:xfrm>
        </p:spPr>
        <p:txBody>
          <a:bodyPr/>
          <a:lstStyle/>
          <a:p>
            <a:r>
              <a:rPr lang="en-GB" dirty="0" smtClean="0"/>
              <a:t>The aims of the project </a:t>
            </a:r>
            <a:endParaRPr lang="en-GB" dirty="0"/>
          </a:p>
        </p:txBody>
      </p:sp>
      <p:pic>
        <p:nvPicPr>
          <p:cNvPr id="15" name="Picture 14"/>
          <p:cNvPicPr>
            <a:picLocks noChangeAspect="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373536" y="2825093"/>
            <a:ext cx="2010675" cy="2010675"/>
          </a:xfrm>
          <a:prstGeom prst="rect">
            <a:avLst/>
          </a:prstGeom>
        </p:spPr>
      </p:pic>
      <p:sp>
        <p:nvSpPr>
          <p:cNvPr id="16" name="TextBox 15"/>
          <p:cNvSpPr txBox="1"/>
          <p:nvPr/>
        </p:nvSpPr>
        <p:spPr>
          <a:xfrm>
            <a:off x="5220072" y="1508591"/>
            <a:ext cx="3168352" cy="1200329"/>
          </a:xfrm>
          <a:prstGeom prst="rect">
            <a:avLst/>
          </a:prstGeom>
          <a:noFill/>
          <a:ln>
            <a:solidFill>
              <a:srgbClr val="19B6CD"/>
            </a:solidFill>
          </a:ln>
        </p:spPr>
        <p:txBody>
          <a:bodyPr wrap="square" rtlCol="0">
            <a:spAutoFit/>
          </a:bodyPr>
          <a:lstStyle/>
          <a:p>
            <a:pPr algn="ctr"/>
            <a:r>
              <a:rPr lang="en-GB" sz="2400" dirty="0"/>
              <a:t>Develop a model that can be spread to other </a:t>
            </a:r>
            <a:r>
              <a:rPr lang="en-GB" sz="2400" dirty="0" smtClean="0"/>
              <a:t>areas</a:t>
            </a:r>
            <a:endParaRPr lang="en-GB" sz="2400" dirty="0"/>
          </a:p>
        </p:txBody>
      </p:sp>
      <p:sp>
        <p:nvSpPr>
          <p:cNvPr id="21" name="TextBox 20"/>
          <p:cNvSpPr txBox="1"/>
          <p:nvPr/>
        </p:nvSpPr>
        <p:spPr>
          <a:xfrm>
            <a:off x="611560" y="3712964"/>
            <a:ext cx="2196244" cy="2308324"/>
          </a:xfrm>
          <a:prstGeom prst="rect">
            <a:avLst/>
          </a:prstGeom>
          <a:noFill/>
          <a:ln>
            <a:solidFill>
              <a:srgbClr val="19B6CD"/>
            </a:solidFill>
          </a:ln>
        </p:spPr>
        <p:txBody>
          <a:bodyPr wrap="square" rtlCol="0">
            <a:spAutoFit/>
          </a:bodyPr>
          <a:lstStyle/>
          <a:p>
            <a:pPr algn="ctr"/>
            <a:r>
              <a:rPr lang="en-GB" sz="2400" dirty="0" smtClean="0"/>
              <a:t>Increase the number of people who can benefit from </a:t>
            </a:r>
            <a:r>
              <a:rPr lang="en-GB" sz="2400" dirty="0"/>
              <a:t>social prescribing</a:t>
            </a:r>
          </a:p>
        </p:txBody>
      </p:sp>
      <p:sp>
        <p:nvSpPr>
          <p:cNvPr id="23" name="TextBox 22"/>
          <p:cNvSpPr txBox="1"/>
          <p:nvPr/>
        </p:nvSpPr>
        <p:spPr>
          <a:xfrm>
            <a:off x="467544" y="1196752"/>
            <a:ext cx="3240360" cy="1569660"/>
          </a:xfrm>
          <a:prstGeom prst="rect">
            <a:avLst/>
          </a:prstGeom>
          <a:noFill/>
          <a:ln>
            <a:solidFill>
              <a:srgbClr val="19B6CD"/>
            </a:solidFill>
          </a:ln>
        </p:spPr>
        <p:txBody>
          <a:bodyPr wrap="square" rtlCol="0">
            <a:spAutoFit/>
          </a:bodyPr>
          <a:lstStyle/>
          <a:p>
            <a:pPr algn="ctr"/>
            <a:r>
              <a:rPr lang="en-GB" sz="2400" dirty="0"/>
              <a:t>Develop the primary care and voluntary sector workforce in social prescribing</a:t>
            </a:r>
          </a:p>
        </p:txBody>
      </p:sp>
      <p:sp>
        <p:nvSpPr>
          <p:cNvPr id="24" name="TextBox 23"/>
          <p:cNvSpPr txBox="1"/>
          <p:nvPr/>
        </p:nvSpPr>
        <p:spPr>
          <a:xfrm>
            <a:off x="5724128" y="3866272"/>
            <a:ext cx="3240360" cy="1569660"/>
          </a:xfrm>
          <a:prstGeom prst="rect">
            <a:avLst/>
          </a:prstGeom>
          <a:noFill/>
          <a:ln>
            <a:solidFill>
              <a:srgbClr val="19B6CD"/>
            </a:solidFill>
          </a:ln>
        </p:spPr>
        <p:txBody>
          <a:bodyPr wrap="square" rtlCol="0">
            <a:spAutoFit/>
          </a:bodyPr>
          <a:lstStyle/>
          <a:p>
            <a:pPr algn="ctr"/>
            <a:r>
              <a:rPr lang="en-GB" sz="2400" dirty="0" smtClean="0"/>
              <a:t>Pilot </a:t>
            </a:r>
            <a:r>
              <a:rPr lang="en-GB" sz="2400" dirty="0"/>
              <a:t>the use of a</a:t>
            </a:r>
            <a:r>
              <a:rPr lang="en-GB" sz="2400" dirty="0" smtClean="0"/>
              <a:t> </a:t>
            </a:r>
            <a:r>
              <a:rPr lang="en-GB" sz="2400" dirty="0"/>
              <a:t>digital platform to support social prescribing interventions.</a:t>
            </a:r>
          </a:p>
        </p:txBody>
      </p:sp>
      <p:cxnSp>
        <p:nvCxnSpPr>
          <p:cNvPr id="28" name="Straight Connector 27"/>
          <p:cNvCxnSpPr>
            <a:stCxn id="16" idx="2"/>
            <a:endCxn id="15" idx="3"/>
          </p:cNvCxnSpPr>
          <p:nvPr/>
        </p:nvCxnSpPr>
        <p:spPr>
          <a:xfrm flipH="1">
            <a:off x="5384211" y="2708920"/>
            <a:ext cx="1420037" cy="112151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5" idx="1"/>
            <a:endCxn id="21" idx="3"/>
          </p:cNvCxnSpPr>
          <p:nvPr/>
        </p:nvCxnSpPr>
        <p:spPr>
          <a:xfrm flipH="1">
            <a:off x="2807804" y="3830431"/>
            <a:ext cx="565732" cy="103669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5" idx="3"/>
          </p:cNvCxnSpPr>
          <p:nvPr/>
        </p:nvCxnSpPr>
        <p:spPr>
          <a:xfrm>
            <a:off x="5384211" y="3830431"/>
            <a:ext cx="339917" cy="11827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23" idx="2"/>
            <a:endCxn id="15" idx="1"/>
          </p:cNvCxnSpPr>
          <p:nvPr/>
        </p:nvCxnSpPr>
        <p:spPr>
          <a:xfrm>
            <a:off x="2087724" y="2766412"/>
            <a:ext cx="1285812" cy="106401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3394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724995839"/>
              </p:ext>
            </p:extLst>
          </p:nvPr>
        </p:nvGraphicFramePr>
        <p:xfrm>
          <a:off x="1116449" y="585554"/>
          <a:ext cx="6264696" cy="5047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ight Brace 6"/>
          <p:cNvSpPr/>
          <p:nvPr/>
        </p:nvSpPr>
        <p:spPr>
          <a:xfrm>
            <a:off x="6588224" y="2206605"/>
            <a:ext cx="144016" cy="1719193"/>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Up Arrow 8"/>
          <p:cNvSpPr/>
          <p:nvPr/>
        </p:nvSpPr>
        <p:spPr>
          <a:xfrm>
            <a:off x="585333" y="952133"/>
            <a:ext cx="530283" cy="4680520"/>
          </a:xfrm>
          <a:prstGeom prst="upArrow">
            <a:avLst/>
          </a:prstGeom>
          <a:solidFill>
            <a:srgbClr val="2B434E"/>
          </a:solidFill>
          <a:ln>
            <a:solidFill>
              <a:srgbClr val="2B4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6804248" y="2466036"/>
            <a:ext cx="1728192" cy="1200329"/>
          </a:xfrm>
          <a:prstGeom prst="rect">
            <a:avLst/>
          </a:prstGeom>
          <a:noFill/>
        </p:spPr>
        <p:txBody>
          <a:bodyPr wrap="square" rtlCol="0">
            <a:spAutoFit/>
          </a:bodyPr>
          <a:lstStyle/>
          <a:p>
            <a:pPr algn="ctr"/>
            <a:r>
              <a:rPr lang="en-GB" sz="2400" dirty="0" smtClean="0"/>
              <a:t>Targeted population group</a:t>
            </a:r>
            <a:endParaRPr lang="en-GB" sz="2400" dirty="0"/>
          </a:p>
        </p:txBody>
      </p:sp>
      <p:sp>
        <p:nvSpPr>
          <p:cNvPr id="11" name="TextBox 10"/>
          <p:cNvSpPr txBox="1"/>
          <p:nvPr/>
        </p:nvSpPr>
        <p:spPr>
          <a:xfrm>
            <a:off x="35496" y="262389"/>
            <a:ext cx="1531722" cy="646331"/>
          </a:xfrm>
          <a:prstGeom prst="rect">
            <a:avLst/>
          </a:prstGeom>
          <a:noFill/>
        </p:spPr>
        <p:txBody>
          <a:bodyPr wrap="square" rtlCol="0">
            <a:spAutoFit/>
          </a:bodyPr>
          <a:lstStyle/>
          <a:p>
            <a:pPr algn="ctr"/>
            <a:r>
              <a:rPr lang="en-GB" b="1" dirty="0" smtClean="0"/>
              <a:t>Most complex needs </a:t>
            </a:r>
            <a:endParaRPr lang="en-GB" b="1" dirty="0"/>
          </a:p>
        </p:txBody>
      </p:sp>
      <p:sp>
        <p:nvSpPr>
          <p:cNvPr id="12" name="TextBox 11"/>
          <p:cNvSpPr txBox="1"/>
          <p:nvPr/>
        </p:nvSpPr>
        <p:spPr>
          <a:xfrm>
            <a:off x="179512" y="5662989"/>
            <a:ext cx="1531722" cy="646331"/>
          </a:xfrm>
          <a:prstGeom prst="rect">
            <a:avLst/>
          </a:prstGeom>
          <a:noFill/>
        </p:spPr>
        <p:txBody>
          <a:bodyPr wrap="square" rtlCol="0">
            <a:spAutoFit/>
          </a:bodyPr>
          <a:lstStyle/>
          <a:p>
            <a:pPr algn="ctr"/>
            <a:r>
              <a:rPr lang="en-GB" b="1" dirty="0" smtClean="0"/>
              <a:t>Least complex needs </a:t>
            </a:r>
            <a:endParaRPr lang="en-GB" b="1" dirty="0"/>
          </a:p>
        </p:txBody>
      </p:sp>
      <p:sp>
        <p:nvSpPr>
          <p:cNvPr id="13" name="Left Arrow Callout 12"/>
          <p:cNvSpPr/>
          <p:nvPr/>
        </p:nvSpPr>
        <p:spPr>
          <a:xfrm>
            <a:off x="4932040" y="585554"/>
            <a:ext cx="3384376" cy="1475294"/>
          </a:xfrm>
          <a:prstGeom prst="leftArrowCallout">
            <a:avLst/>
          </a:prstGeom>
          <a:solidFill>
            <a:srgbClr val="19B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Existing social prescribing schemes</a:t>
            </a:r>
          </a:p>
        </p:txBody>
      </p:sp>
      <p:sp>
        <p:nvSpPr>
          <p:cNvPr id="14" name="TextBox 13"/>
          <p:cNvSpPr txBox="1"/>
          <p:nvPr/>
        </p:nvSpPr>
        <p:spPr>
          <a:xfrm>
            <a:off x="611560" y="1126485"/>
            <a:ext cx="492443" cy="4536504"/>
          </a:xfrm>
          <a:prstGeom prst="rect">
            <a:avLst/>
          </a:prstGeom>
          <a:noFill/>
        </p:spPr>
        <p:txBody>
          <a:bodyPr vert="vert270" wrap="square" rtlCol="0">
            <a:spAutoFit/>
          </a:bodyPr>
          <a:lstStyle/>
          <a:p>
            <a:pPr algn="ctr"/>
            <a:r>
              <a:rPr lang="en-GB" sz="2000" dirty="0" smtClean="0">
                <a:solidFill>
                  <a:schemeClr val="bg1"/>
                </a:solidFill>
              </a:rPr>
              <a:t>Patients identified </a:t>
            </a:r>
            <a:endParaRPr lang="en-GB" sz="2000" dirty="0">
              <a:solidFill>
                <a:schemeClr val="bg1"/>
              </a:solidFill>
            </a:endParaRPr>
          </a:p>
        </p:txBody>
      </p:sp>
    </p:spTree>
    <p:extLst>
      <p:ext uri="{BB962C8B-B14F-4D97-AF65-F5344CB8AC3E}">
        <p14:creationId xmlns:p14="http://schemas.microsoft.com/office/powerpoint/2010/main" val="1354101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3594165" y="224361"/>
            <a:ext cx="2766947" cy="1218282"/>
          </a:xfrm>
          <a:prstGeom prst="rect">
            <a:avLst/>
          </a:prstGeom>
          <a:noFill/>
          <a:ln>
            <a:noFill/>
          </a:ln>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GB" altLang="en-US" sz="1800" dirty="0">
                <a:solidFill>
                  <a:prstClr val="white"/>
                </a:solidFill>
                <a:latin typeface="Arial Rounded MT Bold" panose="020F0704030504030204" pitchFamily="34" charset="0"/>
                <a:cs typeface="Arial" panose="020B0604020202020204" pitchFamily="34" charset="0"/>
              </a:rPr>
              <a:t>Social</a:t>
            </a:r>
          </a:p>
          <a:p>
            <a:pPr algn="ctr">
              <a:lnSpc>
                <a:spcPct val="50000"/>
              </a:lnSpc>
              <a:spcBef>
                <a:spcPct val="50000"/>
              </a:spcBef>
              <a:buFontTx/>
              <a:buNone/>
            </a:pPr>
            <a:r>
              <a:rPr lang="en-GB" altLang="en-US" sz="1800" dirty="0">
                <a:solidFill>
                  <a:prstClr val="white"/>
                </a:solidFill>
                <a:latin typeface="Calibri"/>
                <a:cs typeface="Arial" panose="020B0604020202020204" pitchFamily="34" charset="0"/>
              </a:rPr>
              <a:t>Loss of independence</a:t>
            </a:r>
          </a:p>
          <a:p>
            <a:pPr algn="ctr">
              <a:lnSpc>
                <a:spcPct val="50000"/>
              </a:lnSpc>
              <a:spcBef>
                <a:spcPct val="50000"/>
              </a:spcBef>
              <a:buFontTx/>
              <a:buNone/>
            </a:pPr>
            <a:r>
              <a:rPr lang="en-GB" altLang="en-US" sz="1800" dirty="0">
                <a:solidFill>
                  <a:prstClr val="white"/>
                </a:solidFill>
                <a:latin typeface="Calibri"/>
                <a:cs typeface="Arial" panose="020B0604020202020204" pitchFamily="34" charset="0"/>
              </a:rPr>
              <a:t>Social isolation</a:t>
            </a:r>
          </a:p>
          <a:p>
            <a:pPr algn="ctr">
              <a:lnSpc>
                <a:spcPct val="50000"/>
              </a:lnSpc>
              <a:spcBef>
                <a:spcPct val="50000"/>
              </a:spcBef>
              <a:buFontTx/>
              <a:buNone/>
            </a:pPr>
            <a:r>
              <a:rPr lang="en-GB" altLang="en-US" sz="1800" dirty="0">
                <a:solidFill>
                  <a:prstClr val="white"/>
                </a:solidFill>
                <a:latin typeface="Calibri"/>
                <a:cs typeface="Arial" panose="020B0604020202020204" pitchFamily="34" charset="0"/>
              </a:rPr>
              <a:t>Strained relationships</a:t>
            </a:r>
          </a:p>
        </p:txBody>
      </p:sp>
      <p:sp>
        <p:nvSpPr>
          <p:cNvPr id="10" name="Text Box 10"/>
          <p:cNvSpPr txBox="1">
            <a:spLocks noChangeArrowheads="1"/>
          </p:cNvSpPr>
          <p:nvPr/>
        </p:nvSpPr>
        <p:spPr bwMode="auto">
          <a:xfrm>
            <a:off x="3307432" y="5551228"/>
            <a:ext cx="3352800" cy="7848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50000"/>
              </a:lnSpc>
              <a:spcBef>
                <a:spcPct val="50000"/>
              </a:spcBef>
              <a:buFontTx/>
              <a:buNone/>
            </a:pPr>
            <a:r>
              <a:rPr lang="en-GB" altLang="en-US" sz="1800" dirty="0">
                <a:solidFill>
                  <a:prstClr val="white"/>
                </a:solidFill>
                <a:latin typeface="Arial Rounded MT Bold" panose="020F0704030504030204" pitchFamily="34" charset="0"/>
                <a:cs typeface="Arial" panose="020B0604020202020204" pitchFamily="34" charset="0"/>
              </a:rPr>
              <a:t>Management</a:t>
            </a:r>
          </a:p>
          <a:p>
            <a:pPr algn="ctr">
              <a:lnSpc>
                <a:spcPct val="75000"/>
              </a:lnSpc>
              <a:spcBef>
                <a:spcPct val="50000"/>
              </a:spcBef>
              <a:buFontTx/>
              <a:buNone/>
            </a:pPr>
            <a:r>
              <a:rPr lang="en-GB" altLang="en-US" sz="1800" dirty="0">
                <a:solidFill>
                  <a:prstClr val="white"/>
                </a:solidFill>
                <a:latin typeface="Calibri"/>
                <a:cs typeface="Arial" panose="020B0604020202020204" pitchFamily="34" charset="0"/>
              </a:rPr>
              <a:t>Compliance with and effectiveness of treatment </a:t>
            </a:r>
          </a:p>
        </p:txBody>
      </p:sp>
      <p:sp>
        <p:nvSpPr>
          <p:cNvPr id="13" name="Rectangle 12"/>
          <p:cNvSpPr/>
          <p:nvPr/>
        </p:nvSpPr>
        <p:spPr>
          <a:xfrm>
            <a:off x="244352" y="1094568"/>
            <a:ext cx="2023392" cy="4638688"/>
          </a:xfrm>
          <a:prstGeom prst="rect">
            <a:avLst/>
          </a:prstGeom>
          <a:solidFill>
            <a:srgbClr val="009F92"/>
          </a:solidFill>
          <a:ln>
            <a:solidFill>
              <a:srgbClr val="009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en-GB" altLang="en-US" dirty="0" smtClean="0">
                <a:solidFill>
                  <a:prstClr val="white"/>
                </a:solidFill>
                <a:latin typeface="Arial Rounded MT Bold" panose="020F0704030504030204" pitchFamily="34" charset="0"/>
                <a:cs typeface="Arial" panose="020B0604020202020204" pitchFamily="34" charset="0"/>
              </a:rPr>
              <a:t>2. Psychological</a:t>
            </a:r>
            <a:endParaRPr lang="en-GB" altLang="en-US" dirty="0">
              <a:solidFill>
                <a:prstClr val="white"/>
              </a:solidFill>
              <a:latin typeface="Arial Rounded MT Bold" panose="020F0704030504030204" pitchFamily="34" charset="0"/>
              <a:cs typeface="Arial" panose="020B0604020202020204" pitchFamily="34" charset="0"/>
            </a:endParaRPr>
          </a:p>
        </p:txBody>
      </p:sp>
      <p:sp>
        <p:nvSpPr>
          <p:cNvPr id="14" name="Rectangle 13"/>
          <p:cNvSpPr/>
          <p:nvPr/>
        </p:nvSpPr>
        <p:spPr>
          <a:xfrm>
            <a:off x="7529636" y="1916832"/>
            <a:ext cx="1434852" cy="3168352"/>
          </a:xfrm>
          <a:prstGeom prst="rect">
            <a:avLst/>
          </a:prstGeom>
          <a:solidFill>
            <a:srgbClr val="492F92"/>
          </a:solidFill>
          <a:ln>
            <a:solidFill>
              <a:srgbClr val="49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en-GB" altLang="en-US" dirty="0" smtClean="0">
                <a:solidFill>
                  <a:prstClr val="white"/>
                </a:solidFill>
                <a:latin typeface="Arial Rounded MT Bold" panose="020F0704030504030204" pitchFamily="34" charset="0"/>
                <a:cs typeface="Arial" panose="020B0604020202020204" pitchFamily="34" charset="0"/>
              </a:rPr>
              <a:t>1. Biological</a:t>
            </a:r>
            <a:endParaRPr lang="en-GB" altLang="en-US" dirty="0">
              <a:solidFill>
                <a:prstClr val="white"/>
              </a:solidFill>
              <a:latin typeface="Arial Rounded MT Bold" panose="020F0704030504030204" pitchFamily="34" charset="0"/>
              <a:cs typeface="Arial" panose="020B0604020202020204" pitchFamily="34" charset="0"/>
            </a:endParaRPr>
          </a:p>
        </p:txBody>
      </p:sp>
      <p:sp>
        <p:nvSpPr>
          <p:cNvPr id="15" name="Rectangle 14"/>
          <p:cNvSpPr/>
          <p:nvPr/>
        </p:nvSpPr>
        <p:spPr>
          <a:xfrm>
            <a:off x="2771800" y="188640"/>
            <a:ext cx="4176464" cy="1404439"/>
          </a:xfrm>
          <a:prstGeom prst="rect">
            <a:avLst/>
          </a:prstGeom>
          <a:solidFill>
            <a:srgbClr val="B0C61F"/>
          </a:solidFill>
          <a:ln>
            <a:solidFill>
              <a:srgbClr val="B0C6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Rectangle 16"/>
          <p:cNvSpPr/>
          <p:nvPr/>
        </p:nvSpPr>
        <p:spPr>
          <a:xfrm>
            <a:off x="2699792" y="5388124"/>
            <a:ext cx="4320480" cy="1065212"/>
          </a:xfrm>
          <a:prstGeom prst="rect">
            <a:avLst/>
          </a:prstGeom>
          <a:solidFill>
            <a:srgbClr val="88C75F"/>
          </a:solidFill>
          <a:ln>
            <a:solidFill>
              <a:srgbClr val="88C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50000"/>
              </a:lnSpc>
              <a:spcBef>
                <a:spcPct val="50000"/>
              </a:spcBef>
            </a:pPr>
            <a:r>
              <a:rPr lang="en-GB" altLang="en-US" dirty="0" smtClean="0">
                <a:solidFill>
                  <a:prstClr val="white"/>
                </a:solidFill>
                <a:latin typeface="Arial Rounded MT Bold" panose="020F0704030504030204" pitchFamily="34" charset="0"/>
                <a:cs typeface="Arial" panose="020B0604020202020204" pitchFamily="34" charset="0"/>
              </a:rPr>
              <a:t>4. Management</a:t>
            </a:r>
            <a:endParaRPr lang="en-GB" altLang="en-US" dirty="0">
              <a:solidFill>
                <a:prstClr val="white"/>
              </a:solidFill>
              <a:latin typeface="Arial Rounded MT Bold" panose="020F0704030504030204" pitchFamily="34" charset="0"/>
              <a:cs typeface="Arial" panose="020B0604020202020204" pitchFamily="34" charset="0"/>
            </a:endParaRPr>
          </a:p>
        </p:txBody>
      </p:sp>
      <p:sp>
        <p:nvSpPr>
          <p:cNvPr id="11" name="AutoShape 11"/>
          <p:cNvSpPr>
            <a:spLocks noChangeArrowheads="1"/>
          </p:cNvSpPr>
          <p:nvPr/>
        </p:nvSpPr>
        <p:spPr bwMode="auto">
          <a:xfrm>
            <a:off x="2334445" y="1844080"/>
            <a:ext cx="5117875" cy="3241104"/>
          </a:xfrm>
          <a:custGeom>
            <a:avLst/>
            <a:gdLst>
              <a:gd name="T0" fmla="*/ 2147483646 w 21600"/>
              <a:gd name="T1" fmla="*/ 2147483646 h 21600"/>
              <a:gd name="T2" fmla="*/ 2147483646 w 21600"/>
              <a:gd name="T3" fmla="*/ 2147483646 h 21600"/>
              <a:gd name="T4" fmla="*/ 0 w 21600"/>
              <a:gd name="T5" fmla="*/ 2147483646 h 21600"/>
              <a:gd name="T6" fmla="*/ 2147483646 w 21600"/>
              <a:gd name="T7" fmla="*/ 0 h 21600"/>
              <a:gd name="T8" fmla="*/ 0 60000 65536"/>
              <a:gd name="T9" fmla="*/ 5898240 60000 65536"/>
              <a:gd name="T10" fmla="*/ 11796480 60000 65536"/>
              <a:gd name="T11" fmla="*/ 17694720 60000 65536"/>
              <a:gd name="T12" fmla="*/ 3192 w 21600"/>
              <a:gd name="T13" fmla="*/ 3192 h 21600"/>
              <a:gd name="T14" fmla="*/ 18408 w 21600"/>
              <a:gd name="T15" fmla="*/ 18408 h 21600"/>
            </a:gdLst>
            <a:ahLst/>
            <a:cxnLst>
              <a:cxn ang="T8">
                <a:pos x="T0" y="T1"/>
              </a:cxn>
              <a:cxn ang="T9">
                <a:pos x="T2" y="T3"/>
              </a:cxn>
              <a:cxn ang="T10">
                <a:pos x="T4" y="T5"/>
              </a:cxn>
              <a:cxn ang="T11">
                <a:pos x="T6" y="T7"/>
              </a:cxn>
            </a:cxnLst>
            <a:rect l="T12" t="T13" r="T14" b="T15"/>
            <a:pathLst>
              <a:path w="21600" h="21600">
                <a:moveTo>
                  <a:pt x="3192" y="3192"/>
                </a:moveTo>
                <a:lnTo>
                  <a:pt x="9962" y="3192"/>
                </a:lnTo>
                <a:lnTo>
                  <a:pt x="9962" y="2171"/>
                </a:lnTo>
                <a:lnTo>
                  <a:pt x="8051" y="2171"/>
                </a:lnTo>
                <a:lnTo>
                  <a:pt x="10800" y="0"/>
                </a:lnTo>
                <a:lnTo>
                  <a:pt x="13549" y="2171"/>
                </a:lnTo>
                <a:lnTo>
                  <a:pt x="11638" y="2171"/>
                </a:lnTo>
                <a:lnTo>
                  <a:pt x="11638" y="3192"/>
                </a:lnTo>
                <a:lnTo>
                  <a:pt x="18408" y="3192"/>
                </a:lnTo>
                <a:lnTo>
                  <a:pt x="18408" y="9962"/>
                </a:lnTo>
                <a:lnTo>
                  <a:pt x="19429" y="9962"/>
                </a:lnTo>
                <a:lnTo>
                  <a:pt x="19429" y="8051"/>
                </a:lnTo>
                <a:lnTo>
                  <a:pt x="21600" y="10800"/>
                </a:lnTo>
                <a:lnTo>
                  <a:pt x="19429" y="13549"/>
                </a:lnTo>
                <a:lnTo>
                  <a:pt x="19429" y="11638"/>
                </a:lnTo>
                <a:lnTo>
                  <a:pt x="18408" y="11638"/>
                </a:lnTo>
                <a:lnTo>
                  <a:pt x="18408" y="18408"/>
                </a:lnTo>
                <a:lnTo>
                  <a:pt x="11638" y="18408"/>
                </a:lnTo>
                <a:lnTo>
                  <a:pt x="11638" y="19429"/>
                </a:lnTo>
                <a:lnTo>
                  <a:pt x="13549" y="19429"/>
                </a:lnTo>
                <a:lnTo>
                  <a:pt x="10800" y="21600"/>
                </a:lnTo>
                <a:lnTo>
                  <a:pt x="8051" y="19429"/>
                </a:lnTo>
                <a:lnTo>
                  <a:pt x="9962" y="19429"/>
                </a:lnTo>
                <a:lnTo>
                  <a:pt x="9962" y="18408"/>
                </a:lnTo>
                <a:lnTo>
                  <a:pt x="3192" y="18408"/>
                </a:lnTo>
                <a:lnTo>
                  <a:pt x="3192" y="11638"/>
                </a:lnTo>
                <a:lnTo>
                  <a:pt x="2171" y="11638"/>
                </a:lnTo>
                <a:lnTo>
                  <a:pt x="2171" y="13549"/>
                </a:lnTo>
                <a:lnTo>
                  <a:pt x="0" y="10800"/>
                </a:lnTo>
                <a:lnTo>
                  <a:pt x="2171" y="8051"/>
                </a:lnTo>
                <a:lnTo>
                  <a:pt x="2171" y="9962"/>
                </a:lnTo>
                <a:lnTo>
                  <a:pt x="3192" y="9962"/>
                </a:lnTo>
                <a:lnTo>
                  <a:pt x="3192" y="3192"/>
                </a:lnTo>
                <a:close/>
              </a:path>
            </a:pathLst>
          </a:custGeom>
          <a:solidFill>
            <a:srgbClr val="949CA1"/>
          </a:solidFill>
          <a:ln w="9525">
            <a:noFill/>
            <a:miter lim="800000"/>
            <a:headEnd/>
            <a:tailEnd/>
          </a:ln>
        </p:spPr>
        <p:txBody>
          <a:bodyPr wrap="none" anchor="ctr"/>
          <a:lstStyle>
            <a:lvl1pPr marL="90488">
              <a:spcBef>
                <a:spcPct val="20000"/>
              </a:spcBef>
              <a:buChar char="•"/>
              <a:defRPr sz="3200">
                <a:solidFill>
                  <a:schemeClr val="tx1"/>
                </a:solidFill>
                <a:latin typeface="Times New Roman" panose="02020603050405020304" pitchFamily="18" charset="0"/>
              </a:defRPr>
            </a:lvl1pPr>
            <a:lvl2pPr marL="560388">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50000"/>
              </a:lnSpc>
              <a:spcBef>
                <a:spcPct val="50000"/>
              </a:spcBef>
              <a:buFontTx/>
              <a:buNone/>
            </a:pPr>
            <a:endParaRPr lang="en-GB" altLang="en-US" sz="1800" dirty="0">
              <a:solidFill>
                <a:srgbClr val="2B434E"/>
              </a:solidFill>
              <a:latin typeface="Arial Rounded MT Bold" panose="020F0704030504030204" pitchFamily="34" charset="0"/>
              <a:cs typeface="Arial" panose="020B0604020202020204" pitchFamily="34" charset="0"/>
            </a:endParaRPr>
          </a:p>
          <a:p>
            <a:pPr algn="ctr">
              <a:lnSpc>
                <a:spcPct val="50000"/>
              </a:lnSpc>
              <a:spcBef>
                <a:spcPct val="50000"/>
              </a:spcBef>
              <a:buFontTx/>
              <a:buNone/>
            </a:pPr>
            <a:r>
              <a:rPr lang="en-GB" altLang="en-US" sz="1800" dirty="0" smtClean="0">
                <a:solidFill>
                  <a:prstClr val="white"/>
                </a:solidFill>
                <a:latin typeface="Arial Rounded MT Bold" panose="020F0704030504030204" pitchFamily="34" charset="0"/>
                <a:cs typeface="Arial" panose="020B0604020202020204" pitchFamily="34" charset="0"/>
              </a:rPr>
              <a:t>Health and Wellbeing </a:t>
            </a:r>
            <a:endParaRPr lang="en-GB" altLang="en-US" sz="1800" dirty="0">
              <a:solidFill>
                <a:prstClr val="white"/>
              </a:solidFill>
              <a:latin typeface="Calibri"/>
              <a:cs typeface="Arial" panose="020B0604020202020204" pitchFamily="34" charset="0"/>
            </a:endParaRPr>
          </a:p>
          <a:p>
            <a:pPr>
              <a:lnSpc>
                <a:spcPct val="50000"/>
              </a:lnSpc>
              <a:spcBef>
                <a:spcPct val="50000"/>
              </a:spcBef>
              <a:buFontTx/>
              <a:buNone/>
            </a:pPr>
            <a:endParaRPr lang="en-GB" altLang="en-US" sz="1800" b="1" dirty="0">
              <a:solidFill>
                <a:srgbClr val="2B434E"/>
              </a:solidFill>
            </a:endParaRPr>
          </a:p>
        </p:txBody>
      </p:sp>
      <p:sp>
        <p:nvSpPr>
          <p:cNvPr id="16" name="Rectangle 15"/>
          <p:cNvSpPr/>
          <p:nvPr/>
        </p:nvSpPr>
        <p:spPr>
          <a:xfrm>
            <a:off x="2872804" y="692696"/>
            <a:ext cx="3931444" cy="369332"/>
          </a:xfrm>
          <a:prstGeom prst="rect">
            <a:avLst/>
          </a:prstGeom>
        </p:spPr>
        <p:txBody>
          <a:bodyPr wrap="square">
            <a:spAutoFit/>
          </a:bodyPr>
          <a:lstStyle/>
          <a:p>
            <a:pPr algn="ctr">
              <a:spcBef>
                <a:spcPct val="50000"/>
              </a:spcBef>
            </a:pPr>
            <a:r>
              <a:rPr lang="en-GB" altLang="en-US" dirty="0" smtClean="0">
                <a:solidFill>
                  <a:prstClr val="white"/>
                </a:solidFill>
                <a:latin typeface="Arial Rounded MT Bold" panose="020F0704030504030204" pitchFamily="34" charset="0"/>
                <a:cs typeface="Arial" panose="020B0604020202020204" pitchFamily="34" charset="0"/>
              </a:rPr>
              <a:t>3. Social</a:t>
            </a:r>
            <a:endParaRPr lang="en-GB" altLang="en-US" dirty="0">
              <a:solidFill>
                <a:prstClr val="white"/>
              </a:solidFill>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4232073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t>Social Prescribing</a:t>
            </a:r>
            <a:endParaRPr lang="en-GB" dirty="0"/>
          </a:p>
        </p:txBody>
      </p:sp>
      <p:sp>
        <p:nvSpPr>
          <p:cNvPr id="5" name="Text Placeholder 4"/>
          <p:cNvSpPr>
            <a:spLocks noGrp="1"/>
          </p:cNvSpPr>
          <p:nvPr>
            <p:ph type="body" sz="quarter" idx="10"/>
          </p:nvPr>
        </p:nvSpPr>
        <p:spPr>
          <a:xfrm>
            <a:off x="467544" y="1916832"/>
            <a:ext cx="8208912" cy="4032448"/>
          </a:xfrm>
        </p:spPr>
        <p:txBody>
          <a:bodyPr>
            <a:normAutofit/>
          </a:bodyPr>
          <a:lstStyle/>
          <a:p>
            <a:pPr marL="457200" lvl="0" indent="-457200" algn="l">
              <a:buFont typeface="Arial" panose="020B0604020202020204" pitchFamily="34" charset="0"/>
              <a:buChar char="•"/>
            </a:pPr>
            <a:r>
              <a:rPr lang="en-GB" dirty="0" smtClean="0"/>
              <a:t>Definition of Social Prescribing </a:t>
            </a:r>
          </a:p>
          <a:p>
            <a:pPr marL="457200" lvl="0" indent="-457200" algn="l">
              <a:buFont typeface="Arial" panose="020B0604020202020204" pitchFamily="34" charset="0"/>
              <a:buChar char="•"/>
            </a:pPr>
            <a:r>
              <a:rPr lang="en-GB" dirty="0" smtClean="0"/>
              <a:t>Overview of evidence</a:t>
            </a:r>
          </a:p>
          <a:p>
            <a:pPr marL="457200" lvl="0" indent="-457200" algn="l">
              <a:buFont typeface="Arial" panose="020B0604020202020204" pitchFamily="34" charset="0"/>
              <a:buChar char="•"/>
            </a:pPr>
            <a:r>
              <a:rPr lang="en-GB" dirty="0" smtClean="0"/>
              <a:t>Overview of the model </a:t>
            </a:r>
            <a:endParaRPr lang="en-GB" dirty="0"/>
          </a:p>
          <a:p>
            <a:pPr marL="457200" lvl="0" indent="-457200" algn="l">
              <a:buFont typeface="Arial" panose="020B0604020202020204" pitchFamily="34" charset="0"/>
              <a:buChar char="•"/>
            </a:pPr>
            <a:r>
              <a:rPr lang="en-GB" dirty="0" smtClean="0"/>
              <a:t>Description of the role</a:t>
            </a:r>
          </a:p>
        </p:txBody>
      </p:sp>
    </p:spTree>
    <p:extLst>
      <p:ext uri="{BB962C8B-B14F-4D97-AF65-F5344CB8AC3E}">
        <p14:creationId xmlns:p14="http://schemas.microsoft.com/office/powerpoint/2010/main" val="26112762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HIN Colour Scheme">
      <a:dk1>
        <a:srgbClr val="2B434E"/>
      </a:dk1>
      <a:lt1>
        <a:sysClr val="window" lastClr="FFFFFF"/>
      </a:lt1>
      <a:dk2>
        <a:srgbClr val="2B434E"/>
      </a:dk2>
      <a:lt2>
        <a:srgbClr val="949CA1"/>
      </a:lt2>
      <a:accent1>
        <a:srgbClr val="00A0DB"/>
      </a:accent1>
      <a:accent2>
        <a:srgbClr val="B0C61F"/>
      </a:accent2>
      <a:accent3>
        <a:srgbClr val="009F92"/>
      </a:accent3>
      <a:accent4>
        <a:srgbClr val="19B6CD"/>
      </a:accent4>
      <a:accent5>
        <a:srgbClr val="492F92"/>
      </a:accent5>
      <a:accent6>
        <a:srgbClr val="88C75F"/>
      </a:accent6>
      <a:hlink>
        <a:srgbClr val="B0C61F"/>
      </a:hlink>
      <a:folHlink>
        <a:srgbClr val="492F92"/>
      </a:folHlink>
    </a:clrScheme>
    <a:fontScheme name="HIN Theme Fonts">
      <a:majorFont>
        <a:latin typeface="Arial Rounded MT Bold"/>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HIN Colour Scheme">
      <a:dk1>
        <a:srgbClr val="2B434E"/>
      </a:dk1>
      <a:lt1>
        <a:sysClr val="window" lastClr="FFFFFF"/>
      </a:lt1>
      <a:dk2>
        <a:srgbClr val="2B434E"/>
      </a:dk2>
      <a:lt2>
        <a:srgbClr val="949CA1"/>
      </a:lt2>
      <a:accent1>
        <a:srgbClr val="00A0DB"/>
      </a:accent1>
      <a:accent2>
        <a:srgbClr val="B0C61F"/>
      </a:accent2>
      <a:accent3>
        <a:srgbClr val="009F92"/>
      </a:accent3>
      <a:accent4>
        <a:srgbClr val="19B6CD"/>
      </a:accent4>
      <a:accent5>
        <a:srgbClr val="492F92"/>
      </a:accent5>
      <a:accent6>
        <a:srgbClr val="88C75F"/>
      </a:accent6>
      <a:hlink>
        <a:srgbClr val="B0C61F"/>
      </a:hlink>
      <a:folHlink>
        <a:srgbClr val="492F92"/>
      </a:folHlink>
    </a:clrScheme>
    <a:fontScheme name="HIN Theme Fonts">
      <a:majorFont>
        <a:latin typeface="Arial Rounded MT Bold"/>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HIN Colour Scheme">
      <a:dk1>
        <a:srgbClr val="2B434E"/>
      </a:dk1>
      <a:lt1>
        <a:sysClr val="window" lastClr="FFFFFF"/>
      </a:lt1>
      <a:dk2>
        <a:srgbClr val="2B434E"/>
      </a:dk2>
      <a:lt2>
        <a:srgbClr val="949CA1"/>
      </a:lt2>
      <a:accent1>
        <a:srgbClr val="00A0DB"/>
      </a:accent1>
      <a:accent2>
        <a:srgbClr val="B0C61F"/>
      </a:accent2>
      <a:accent3>
        <a:srgbClr val="009F92"/>
      </a:accent3>
      <a:accent4>
        <a:srgbClr val="19B6CD"/>
      </a:accent4>
      <a:accent5>
        <a:srgbClr val="492F92"/>
      </a:accent5>
      <a:accent6>
        <a:srgbClr val="88C75F"/>
      </a:accent6>
      <a:hlink>
        <a:srgbClr val="B0C61F"/>
      </a:hlink>
      <a:folHlink>
        <a:srgbClr val="492F92"/>
      </a:folHlink>
    </a:clrScheme>
    <a:fontScheme name="HIN Theme Fonts">
      <a:majorFont>
        <a:latin typeface="Arial Rounded MT Bold"/>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HIN Colour Scheme">
      <a:dk1>
        <a:srgbClr val="2B434E"/>
      </a:dk1>
      <a:lt1>
        <a:sysClr val="window" lastClr="FFFFFF"/>
      </a:lt1>
      <a:dk2>
        <a:srgbClr val="2B434E"/>
      </a:dk2>
      <a:lt2>
        <a:srgbClr val="949CA1"/>
      </a:lt2>
      <a:accent1>
        <a:srgbClr val="00A0DB"/>
      </a:accent1>
      <a:accent2>
        <a:srgbClr val="B0C61F"/>
      </a:accent2>
      <a:accent3>
        <a:srgbClr val="009F92"/>
      </a:accent3>
      <a:accent4>
        <a:srgbClr val="19B6CD"/>
      </a:accent4>
      <a:accent5>
        <a:srgbClr val="492F92"/>
      </a:accent5>
      <a:accent6>
        <a:srgbClr val="88C75F"/>
      </a:accent6>
      <a:hlink>
        <a:srgbClr val="B0C61F"/>
      </a:hlink>
      <a:folHlink>
        <a:srgbClr val="492F92"/>
      </a:folHlink>
    </a:clrScheme>
    <a:fontScheme name="HIN Theme Fonts">
      <a:majorFont>
        <a:latin typeface="Arial Rounded MT Bold"/>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HIN Colour Scheme">
      <a:dk1>
        <a:srgbClr val="2B434E"/>
      </a:dk1>
      <a:lt1>
        <a:sysClr val="window" lastClr="FFFFFF"/>
      </a:lt1>
      <a:dk2>
        <a:srgbClr val="2B434E"/>
      </a:dk2>
      <a:lt2>
        <a:srgbClr val="949CA1"/>
      </a:lt2>
      <a:accent1>
        <a:srgbClr val="00A0DB"/>
      </a:accent1>
      <a:accent2>
        <a:srgbClr val="B0C61F"/>
      </a:accent2>
      <a:accent3>
        <a:srgbClr val="009F92"/>
      </a:accent3>
      <a:accent4>
        <a:srgbClr val="19B6CD"/>
      </a:accent4>
      <a:accent5>
        <a:srgbClr val="492F92"/>
      </a:accent5>
      <a:accent6>
        <a:srgbClr val="88C75F"/>
      </a:accent6>
      <a:hlink>
        <a:srgbClr val="B0C61F"/>
      </a:hlink>
      <a:folHlink>
        <a:srgbClr val="492F92"/>
      </a:folHlink>
    </a:clrScheme>
    <a:fontScheme name="HIN Theme Fonts">
      <a:majorFont>
        <a:latin typeface="Arial Rounded MT Bold"/>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HIN Colour Scheme">
      <a:dk1>
        <a:srgbClr val="2B434E"/>
      </a:dk1>
      <a:lt1>
        <a:sysClr val="window" lastClr="FFFFFF"/>
      </a:lt1>
      <a:dk2>
        <a:srgbClr val="2B434E"/>
      </a:dk2>
      <a:lt2>
        <a:srgbClr val="949CA1"/>
      </a:lt2>
      <a:accent1>
        <a:srgbClr val="00A0DB"/>
      </a:accent1>
      <a:accent2>
        <a:srgbClr val="B0C61F"/>
      </a:accent2>
      <a:accent3>
        <a:srgbClr val="009F92"/>
      </a:accent3>
      <a:accent4>
        <a:srgbClr val="19B6CD"/>
      </a:accent4>
      <a:accent5>
        <a:srgbClr val="492F92"/>
      </a:accent5>
      <a:accent6>
        <a:srgbClr val="88C75F"/>
      </a:accent6>
      <a:hlink>
        <a:srgbClr val="B0C61F"/>
      </a:hlink>
      <a:folHlink>
        <a:srgbClr val="492F92"/>
      </a:folHlink>
    </a:clrScheme>
    <a:fontScheme name="HIN Theme Fonts">
      <a:majorFont>
        <a:latin typeface="Arial Rounded MT Bold"/>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HIN Colour Scheme">
      <a:dk1>
        <a:srgbClr val="2B434E"/>
      </a:dk1>
      <a:lt1>
        <a:sysClr val="window" lastClr="FFFFFF"/>
      </a:lt1>
      <a:dk2>
        <a:srgbClr val="2B434E"/>
      </a:dk2>
      <a:lt2>
        <a:srgbClr val="949CA1"/>
      </a:lt2>
      <a:accent1>
        <a:srgbClr val="00A0DB"/>
      </a:accent1>
      <a:accent2>
        <a:srgbClr val="B0C61F"/>
      </a:accent2>
      <a:accent3>
        <a:srgbClr val="009F92"/>
      </a:accent3>
      <a:accent4>
        <a:srgbClr val="19B6CD"/>
      </a:accent4>
      <a:accent5>
        <a:srgbClr val="492F92"/>
      </a:accent5>
      <a:accent6>
        <a:srgbClr val="88C75F"/>
      </a:accent6>
      <a:hlink>
        <a:srgbClr val="B0C61F"/>
      </a:hlink>
      <a:folHlink>
        <a:srgbClr val="492F92"/>
      </a:folHlink>
    </a:clrScheme>
    <a:fontScheme name="HIN Theme Fonts">
      <a:majorFont>
        <a:latin typeface="Arial Rounded MT Bold"/>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HIN Colour Scheme">
      <a:dk1>
        <a:srgbClr val="2B434E"/>
      </a:dk1>
      <a:lt1>
        <a:sysClr val="window" lastClr="FFFFFF"/>
      </a:lt1>
      <a:dk2>
        <a:srgbClr val="2B434E"/>
      </a:dk2>
      <a:lt2>
        <a:srgbClr val="949CA1"/>
      </a:lt2>
      <a:accent1>
        <a:srgbClr val="00A0DB"/>
      </a:accent1>
      <a:accent2>
        <a:srgbClr val="B0C61F"/>
      </a:accent2>
      <a:accent3>
        <a:srgbClr val="009F92"/>
      </a:accent3>
      <a:accent4>
        <a:srgbClr val="19B6CD"/>
      </a:accent4>
      <a:accent5>
        <a:srgbClr val="492F92"/>
      </a:accent5>
      <a:accent6>
        <a:srgbClr val="88C75F"/>
      </a:accent6>
      <a:hlink>
        <a:srgbClr val="B0C61F"/>
      </a:hlink>
      <a:folHlink>
        <a:srgbClr val="492F92"/>
      </a:folHlink>
    </a:clrScheme>
    <a:fontScheme name="HIN Theme Fonts">
      <a:majorFont>
        <a:latin typeface="Arial Rounded MT Bold"/>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HIN Colour Scheme">
      <a:dk1>
        <a:srgbClr val="2B434E"/>
      </a:dk1>
      <a:lt1>
        <a:sysClr val="window" lastClr="FFFFFF"/>
      </a:lt1>
      <a:dk2>
        <a:srgbClr val="2B434E"/>
      </a:dk2>
      <a:lt2>
        <a:srgbClr val="949CA1"/>
      </a:lt2>
      <a:accent1>
        <a:srgbClr val="00A0DB"/>
      </a:accent1>
      <a:accent2>
        <a:srgbClr val="B0C61F"/>
      </a:accent2>
      <a:accent3>
        <a:srgbClr val="009F92"/>
      </a:accent3>
      <a:accent4>
        <a:srgbClr val="19B6CD"/>
      </a:accent4>
      <a:accent5>
        <a:srgbClr val="492F92"/>
      </a:accent5>
      <a:accent6>
        <a:srgbClr val="88C75F"/>
      </a:accent6>
      <a:hlink>
        <a:srgbClr val="B0C61F"/>
      </a:hlink>
      <a:folHlink>
        <a:srgbClr val="492F92"/>
      </a:folHlink>
    </a:clrScheme>
    <a:fontScheme name="HIN Theme Fonts">
      <a:majorFont>
        <a:latin typeface="Arial Rounded MT Bold"/>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2959</TotalTime>
  <Words>3306</Words>
  <Application>Microsoft Office PowerPoint</Application>
  <PresentationFormat>On-screen Show (4:3)</PresentationFormat>
  <Paragraphs>496</Paragraphs>
  <Slides>51</Slides>
  <Notes>51</Notes>
  <HiddenSlides>0</HiddenSlides>
  <MMClips>0</MMClips>
  <ScaleCrop>false</ScaleCrop>
  <HeadingPairs>
    <vt:vector size="4" baseType="variant">
      <vt:variant>
        <vt:lpstr>Theme</vt:lpstr>
      </vt:variant>
      <vt:variant>
        <vt:i4>10</vt:i4>
      </vt:variant>
      <vt:variant>
        <vt:lpstr>Slide Titles</vt:lpstr>
      </vt:variant>
      <vt:variant>
        <vt:i4>51</vt:i4>
      </vt:variant>
    </vt:vector>
  </HeadingPairs>
  <TitlesOfParts>
    <vt:vector size="61"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1_Default Design</vt:lpstr>
      <vt:lpstr>PowerPoint Presentation</vt:lpstr>
      <vt:lpstr>Welcome </vt:lpstr>
      <vt:lpstr>Course outline </vt:lpstr>
      <vt:lpstr>PowerPoint Presentation</vt:lpstr>
      <vt:lpstr>The Project </vt:lpstr>
      <vt:lpstr>The aims of the project </vt:lpstr>
      <vt:lpstr>PowerPoint Presentation</vt:lpstr>
      <vt:lpstr>PowerPoint Presentation</vt:lpstr>
      <vt:lpstr>Social Prescribing</vt:lpstr>
      <vt:lpstr>What do you understand by the term ‘Social Prescribing’?</vt:lpstr>
      <vt:lpstr>Social Prescribing </vt:lpstr>
      <vt:lpstr>Give an example of when you have seen or used social prescribing</vt:lpstr>
      <vt:lpstr>The evidence base</vt:lpstr>
      <vt:lpstr>Role Description </vt:lpstr>
      <vt:lpstr>The model </vt:lpstr>
      <vt:lpstr>1. Conversation with a Social Prescribing Champion </vt:lpstr>
      <vt:lpstr>2. Identification of needs</vt:lpstr>
      <vt:lpstr>3. The Social ‘Prescription’</vt:lpstr>
      <vt:lpstr>4. Follow-up</vt:lpstr>
      <vt:lpstr>Health Unlocked: the digital platform </vt:lpstr>
      <vt:lpstr>Health Unlocked ‘Discover’</vt:lpstr>
      <vt:lpstr>PowerPoint Presentation</vt:lpstr>
      <vt:lpstr>PowerPoint Presentation</vt:lpstr>
      <vt:lpstr>PowerPoint Presentation</vt:lpstr>
      <vt:lpstr>Supporting behaviour change </vt:lpstr>
      <vt:lpstr>PowerPoint Presentation</vt:lpstr>
      <vt:lpstr>PowerPoint Presentation</vt:lpstr>
      <vt:lpstr>Motivational interviewing: an approach to changing behaviour</vt:lpstr>
      <vt:lpstr>MI model</vt:lpstr>
      <vt:lpstr>PowerPoint Presentation</vt:lpstr>
      <vt:lpstr>Communication styles</vt:lpstr>
      <vt:lpstr>Communication styles</vt:lpstr>
      <vt:lpstr>PowerPoint Presentation</vt:lpstr>
      <vt:lpstr>PowerPoint Presentation</vt:lpstr>
      <vt:lpstr>Practice session 1:  Think about you and your clients</vt:lpstr>
      <vt:lpstr>Practice session 2:  Motivational interviewing skills</vt:lpstr>
      <vt:lpstr>PowerPoint Presentation</vt:lpstr>
      <vt:lpstr>Engage: in the therapeutic interaction</vt:lpstr>
      <vt:lpstr>Focus: on the topic and process of change</vt:lpstr>
      <vt:lpstr>Evoke: possibilities of change</vt:lpstr>
      <vt:lpstr>Evoke: possibilities of change</vt:lpstr>
      <vt:lpstr>Plan: how to move to action</vt:lpstr>
      <vt:lpstr>Plan: how to move to action</vt:lpstr>
      <vt:lpstr>Relapse Prevention</vt:lpstr>
      <vt:lpstr>Social Prescribing Champions: Scope of practice</vt:lpstr>
      <vt:lpstr>Raising a safeguarding concern</vt:lpstr>
      <vt:lpstr>What are Red flags?</vt:lpstr>
      <vt:lpstr>Additional support</vt:lpstr>
      <vt:lpstr>Signposting </vt:lpstr>
      <vt:lpstr>Troubleshooting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Conor Fisk</dc:creator>
  <cp:lastModifiedBy>Fay Sibley</cp:lastModifiedBy>
  <cp:revision>71</cp:revision>
  <cp:lastPrinted>2018-06-22T08:23:57Z</cp:lastPrinted>
  <dcterms:created xsi:type="dcterms:W3CDTF">2016-05-24T09:42:45Z</dcterms:created>
  <dcterms:modified xsi:type="dcterms:W3CDTF">2018-06-22T09:41:39Z</dcterms:modified>
</cp:coreProperties>
</file>