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4" r:id="rId9"/>
    <p:sldId id="273" r:id="rId10"/>
    <p:sldId id="25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5076" autoAdjust="0"/>
  </p:normalViewPr>
  <p:slideViewPr>
    <p:cSldViewPr>
      <p:cViewPr varScale="1">
        <p:scale>
          <a:sx n="93" d="100"/>
          <a:sy n="93" d="100"/>
        </p:scale>
        <p:origin x="20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39EE9-5BA5-44E0-95E8-6864C8B1668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580937-1F23-4D61-B8F3-BE348CF22E02}">
      <dgm:prSet/>
      <dgm:spPr/>
      <dgm:t>
        <a:bodyPr/>
        <a:lstStyle/>
        <a:p>
          <a:r>
            <a:rPr lang="en-GB"/>
            <a:t>Project background</a:t>
          </a:r>
          <a:endParaRPr lang="en-US"/>
        </a:p>
      </dgm:t>
    </dgm:pt>
    <dgm:pt modelId="{68A78A5E-DA9F-4855-BC60-10CC38262237}" type="parTrans" cxnId="{E8BC1A18-DAEC-424D-9550-48F87CA10C3C}">
      <dgm:prSet/>
      <dgm:spPr/>
      <dgm:t>
        <a:bodyPr/>
        <a:lstStyle/>
        <a:p>
          <a:endParaRPr lang="en-US"/>
        </a:p>
      </dgm:t>
    </dgm:pt>
    <dgm:pt modelId="{FE1831B7-BE4E-4B47-A3A2-828B001F2522}" type="sibTrans" cxnId="{E8BC1A18-DAEC-424D-9550-48F87CA10C3C}">
      <dgm:prSet/>
      <dgm:spPr/>
      <dgm:t>
        <a:bodyPr/>
        <a:lstStyle/>
        <a:p>
          <a:endParaRPr lang="en-US"/>
        </a:p>
      </dgm:t>
    </dgm:pt>
    <dgm:pt modelId="{55BECF11-26A6-4029-9EDB-4356B7036F56}">
      <dgm:prSet/>
      <dgm:spPr/>
      <dgm:t>
        <a:bodyPr/>
        <a:lstStyle/>
        <a:p>
          <a:r>
            <a:rPr lang="en-GB" dirty="0"/>
            <a:t>Aims</a:t>
          </a:r>
          <a:endParaRPr lang="en-US" dirty="0"/>
        </a:p>
      </dgm:t>
    </dgm:pt>
    <dgm:pt modelId="{AD4C4659-066A-451D-8E23-D9857D85E717}" type="parTrans" cxnId="{ADB2129F-A6F8-46DE-B94E-498631AAF116}">
      <dgm:prSet/>
      <dgm:spPr/>
      <dgm:t>
        <a:bodyPr/>
        <a:lstStyle/>
        <a:p>
          <a:endParaRPr lang="en-US"/>
        </a:p>
      </dgm:t>
    </dgm:pt>
    <dgm:pt modelId="{9DF39729-C8F9-49D8-9512-D63C75952CCE}" type="sibTrans" cxnId="{ADB2129F-A6F8-46DE-B94E-498631AAF116}">
      <dgm:prSet/>
      <dgm:spPr/>
      <dgm:t>
        <a:bodyPr/>
        <a:lstStyle/>
        <a:p>
          <a:endParaRPr lang="en-US"/>
        </a:p>
      </dgm:t>
    </dgm:pt>
    <dgm:pt modelId="{9E766F3B-A8A0-4C53-BAE6-BCCED9B5AFC2}">
      <dgm:prSet/>
      <dgm:spPr/>
      <dgm:t>
        <a:bodyPr/>
        <a:lstStyle/>
        <a:p>
          <a:r>
            <a:rPr lang="en-GB" dirty="0"/>
            <a:t>Our findings</a:t>
          </a:r>
          <a:endParaRPr lang="en-US" dirty="0"/>
        </a:p>
      </dgm:t>
    </dgm:pt>
    <dgm:pt modelId="{BDD3B5BA-98F7-4930-AB6D-0428B2BC596E}" type="parTrans" cxnId="{5AC01A02-2727-4F87-AC50-B5C8FA420799}">
      <dgm:prSet/>
      <dgm:spPr/>
      <dgm:t>
        <a:bodyPr/>
        <a:lstStyle/>
        <a:p>
          <a:endParaRPr lang="en-US"/>
        </a:p>
      </dgm:t>
    </dgm:pt>
    <dgm:pt modelId="{250471D6-E1C9-4E54-B3E0-D6D6234E9624}" type="sibTrans" cxnId="{5AC01A02-2727-4F87-AC50-B5C8FA420799}">
      <dgm:prSet/>
      <dgm:spPr/>
      <dgm:t>
        <a:bodyPr/>
        <a:lstStyle/>
        <a:p>
          <a:endParaRPr lang="en-US"/>
        </a:p>
      </dgm:t>
    </dgm:pt>
    <dgm:pt modelId="{9E31F4BE-DF8C-4E0F-A8D3-24C0153892CB}">
      <dgm:prSet/>
      <dgm:spPr/>
      <dgm:t>
        <a:bodyPr/>
        <a:lstStyle/>
        <a:p>
          <a:r>
            <a:rPr lang="en-GB" dirty="0"/>
            <a:t>Discussion of limitations</a:t>
          </a:r>
          <a:endParaRPr lang="en-US" dirty="0"/>
        </a:p>
      </dgm:t>
    </dgm:pt>
    <dgm:pt modelId="{149D6787-2F4A-419E-A9A9-ABF583283991}" type="parTrans" cxnId="{C837BC72-F8EA-46C7-8E98-E4D116A7A779}">
      <dgm:prSet/>
      <dgm:spPr/>
      <dgm:t>
        <a:bodyPr/>
        <a:lstStyle/>
        <a:p>
          <a:endParaRPr lang="en-US"/>
        </a:p>
      </dgm:t>
    </dgm:pt>
    <dgm:pt modelId="{31AD06EC-87F6-4770-9F2A-FC8BBC06F717}" type="sibTrans" cxnId="{C837BC72-F8EA-46C7-8E98-E4D116A7A779}">
      <dgm:prSet/>
      <dgm:spPr/>
      <dgm:t>
        <a:bodyPr/>
        <a:lstStyle/>
        <a:p>
          <a:endParaRPr lang="en-US"/>
        </a:p>
      </dgm:t>
    </dgm:pt>
    <dgm:pt modelId="{6CF84054-8D66-407F-B427-7F9C5F55B1C7}">
      <dgm:prSet/>
      <dgm:spPr/>
      <dgm:t>
        <a:bodyPr/>
        <a:lstStyle/>
        <a:p>
          <a:r>
            <a:rPr lang="en-GB"/>
            <a:t>Implications</a:t>
          </a:r>
          <a:endParaRPr lang="en-US"/>
        </a:p>
      </dgm:t>
    </dgm:pt>
    <dgm:pt modelId="{5BD5B576-EE10-48ED-8F75-9C827721F2EB}" type="parTrans" cxnId="{02C3E51B-0FE8-40DF-8790-B303AA0E99B0}">
      <dgm:prSet/>
      <dgm:spPr/>
      <dgm:t>
        <a:bodyPr/>
        <a:lstStyle/>
        <a:p>
          <a:endParaRPr lang="en-US"/>
        </a:p>
      </dgm:t>
    </dgm:pt>
    <dgm:pt modelId="{3967038B-78D9-42A3-A7DC-DCB798620BFF}" type="sibTrans" cxnId="{02C3E51B-0FE8-40DF-8790-B303AA0E99B0}">
      <dgm:prSet/>
      <dgm:spPr/>
      <dgm:t>
        <a:bodyPr/>
        <a:lstStyle/>
        <a:p>
          <a:endParaRPr lang="en-US"/>
        </a:p>
      </dgm:t>
    </dgm:pt>
    <dgm:pt modelId="{1AFC72C5-4B6F-42C2-9E19-F47CDED40E5F}">
      <dgm:prSet/>
      <dgm:spPr/>
      <dgm:t>
        <a:bodyPr/>
        <a:lstStyle/>
        <a:p>
          <a:r>
            <a:rPr lang="en-GB" dirty="0"/>
            <a:t>References and Acknowledgements</a:t>
          </a:r>
          <a:endParaRPr lang="en-US" dirty="0"/>
        </a:p>
      </dgm:t>
    </dgm:pt>
    <dgm:pt modelId="{C9D16637-DA40-46BA-9AD5-75EDE0EA6B22}" type="parTrans" cxnId="{7F01080E-8590-44BA-832D-433838654860}">
      <dgm:prSet/>
      <dgm:spPr/>
      <dgm:t>
        <a:bodyPr/>
        <a:lstStyle/>
        <a:p>
          <a:endParaRPr lang="en-US"/>
        </a:p>
      </dgm:t>
    </dgm:pt>
    <dgm:pt modelId="{5EDB5E4B-B721-4831-AA7C-DAE3EBA4FFC0}" type="sibTrans" cxnId="{7F01080E-8590-44BA-832D-433838654860}">
      <dgm:prSet/>
      <dgm:spPr/>
      <dgm:t>
        <a:bodyPr/>
        <a:lstStyle/>
        <a:p>
          <a:endParaRPr lang="en-US"/>
        </a:p>
      </dgm:t>
    </dgm:pt>
    <dgm:pt modelId="{60262A6F-2ACC-41FF-8560-F29D500CF78A}">
      <dgm:prSet/>
      <dgm:spPr/>
      <dgm:t>
        <a:bodyPr/>
        <a:lstStyle/>
        <a:p>
          <a:r>
            <a:rPr lang="en-US" dirty="0"/>
            <a:t>Case studies</a:t>
          </a:r>
        </a:p>
      </dgm:t>
    </dgm:pt>
    <dgm:pt modelId="{5735F3E8-58DE-496F-9231-02F507A106E8}" type="parTrans" cxnId="{D7D73F08-C6FD-4764-BD68-1D6A5E45A0AB}">
      <dgm:prSet/>
      <dgm:spPr/>
      <dgm:t>
        <a:bodyPr/>
        <a:lstStyle/>
        <a:p>
          <a:endParaRPr lang="en-GB"/>
        </a:p>
      </dgm:t>
    </dgm:pt>
    <dgm:pt modelId="{86451E71-EB75-4EE1-9985-63782F6D5B42}" type="sibTrans" cxnId="{D7D73F08-C6FD-4764-BD68-1D6A5E45A0AB}">
      <dgm:prSet/>
      <dgm:spPr/>
      <dgm:t>
        <a:bodyPr/>
        <a:lstStyle/>
        <a:p>
          <a:endParaRPr lang="en-GB"/>
        </a:p>
      </dgm:t>
    </dgm:pt>
    <dgm:pt modelId="{F6B158B3-A3EE-4629-83E2-77395B713A91}">
      <dgm:prSet/>
      <dgm:spPr/>
      <dgm:t>
        <a:bodyPr/>
        <a:lstStyle/>
        <a:p>
          <a:r>
            <a:rPr lang="en-GB"/>
            <a:t>Methodology</a:t>
          </a:r>
          <a:endParaRPr lang="en-US" dirty="0"/>
        </a:p>
      </dgm:t>
    </dgm:pt>
    <dgm:pt modelId="{B63903F2-5875-4625-88D1-6BA186C9C514}" type="parTrans" cxnId="{5AC2069A-6B1E-4892-AA10-2FC87A5A8740}">
      <dgm:prSet/>
      <dgm:spPr/>
      <dgm:t>
        <a:bodyPr/>
        <a:lstStyle/>
        <a:p>
          <a:endParaRPr lang="en-GB"/>
        </a:p>
      </dgm:t>
    </dgm:pt>
    <dgm:pt modelId="{AD328BD1-11A9-4A79-AB3C-2A87C5D5CE68}" type="sibTrans" cxnId="{5AC2069A-6B1E-4892-AA10-2FC87A5A8740}">
      <dgm:prSet/>
      <dgm:spPr/>
      <dgm:t>
        <a:bodyPr/>
        <a:lstStyle/>
        <a:p>
          <a:endParaRPr lang="en-GB"/>
        </a:p>
      </dgm:t>
    </dgm:pt>
    <dgm:pt modelId="{C4552155-0752-4F57-8730-509E961FF103}" type="pres">
      <dgm:prSet presAssocID="{3DA39EE9-5BA5-44E0-95E8-6864C8B16686}" presName="linear" presStyleCnt="0">
        <dgm:presLayoutVars>
          <dgm:dir/>
          <dgm:animLvl val="lvl"/>
          <dgm:resizeHandles val="exact"/>
        </dgm:presLayoutVars>
      </dgm:prSet>
      <dgm:spPr/>
    </dgm:pt>
    <dgm:pt modelId="{31934DBA-50EC-4B00-9105-721731442A94}" type="pres">
      <dgm:prSet presAssocID="{0B580937-1F23-4D61-B8F3-BE348CF22E02}" presName="parentLin" presStyleCnt="0"/>
      <dgm:spPr/>
    </dgm:pt>
    <dgm:pt modelId="{F8966F9A-573D-43AF-A862-2F38FBC32941}" type="pres">
      <dgm:prSet presAssocID="{0B580937-1F23-4D61-B8F3-BE348CF22E02}" presName="parentLeftMargin" presStyleLbl="node1" presStyleIdx="0" presStyleCnt="8"/>
      <dgm:spPr/>
    </dgm:pt>
    <dgm:pt modelId="{41D10945-6CFF-45E3-A25A-CA1D0CD7B9DD}" type="pres">
      <dgm:prSet presAssocID="{0B580937-1F23-4D61-B8F3-BE348CF22E0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A49F0F1-5CB7-42E8-B716-FC4FFD98D043}" type="pres">
      <dgm:prSet presAssocID="{0B580937-1F23-4D61-B8F3-BE348CF22E02}" presName="negativeSpace" presStyleCnt="0"/>
      <dgm:spPr/>
    </dgm:pt>
    <dgm:pt modelId="{1349D14E-2228-4042-A358-66D78284EAC3}" type="pres">
      <dgm:prSet presAssocID="{0B580937-1F23-4D61-B8F3-BE348CF22E02}" presName="childText" presStyleLbl="conFgAcc1" presStyleIdx="0" presStyleCnt="8">
        <dgm:presLayoutVars>
          <dgm:bulletEnabled val="1"/>
        </dgm:presLayoutVars>
      </dgm:prSet>
      <dgm:spPr/>
    </dgm:pt>
    <dgm:pt modelId="{00657C23-F091-43CD-8ED2-001EF4E93E56}" type="pres">
      <dgm:prSet presAssocID="{FE1831B7-BE4E-4B47-A3A2-828B001F2522}" presName="spaceBetweenRectangles" presStyleCnt="0"/>
      <dgm:spPr/>
    </dgm:pt>
    <dgm:pt modelId="{4F574DA2-71F4-4420-925F-5F2288FF917C}" type="pres">
      <dgm:prSet presAssocID="{55BECF11-26A6-4029-9EDB-4356B7036F56}" presName="parentLin" presStyleCnt="0"/>
      <dgm:spPr/>
    </dgm:pt>
    <dgm:pt modelId="{B1A8081D-ABE1-44F6-A324-43BA856DF709}" type="pres">
      <dgm:prSet presAssocID="{55BECF11-26A6-4029-9EDB-4356B7036F56}" presName="parentLeftMargin" presStyleLbl="node1" presStyleIdx="0" presStyleCnt="8"/>
      <dgm:spPr/>
    </dgm:pt>
    <dgm:pt modelId="{5AA3F924-1B15-4471-9C86-CE07878CF24E}" type="pres">
      <dgm:prSet presAssocID="{55BECF11-26A6-4029-9EDB-4356B7036F5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7D35F19-4E73-4962-9EB4-1A5BB82C8E29}" type="pres">
      <dgm:prSet presAssocID="{55BECF11-26A6-4029-9EDB-4356B7036F56}" presName="negativeSpace" presStyleCnt="0"/>
      <dgm:spPr/>
    </dgm:pt>
    <dgm:pt modelId="{39AF8ED8-CAE5-486F-8C8F-CCCE73D71B78}" type="pres">
      <dgm:prSet presAssocID="{55BECF11-26A6-4029-9EDB-4356B7036F56}" presName="childText" presStyleLbl="conFgAcc1" presStyleIdx="1" presStyleCnt="8">
        <dgm:presLayoutVars>
          <dgm:bulletEnabled val="1"/>
        </dgm:presLayoutVars>
      </dgm:prSet>
      <dgm:spPr/>
    </dgm:pt>
    <dgm:pt modelId="{C11062AD-24D0-4367-B4A9-22C2F2E35629}" type="pres">
      <dgm:prSet presAssocID="{9DF39729-C8F9-49D8-9512-D63C75952CCE}" presName="spaceBetweenRectangles" presStyleCnt="0"/>
      <dgm:spPr/>
    </dgm:pt>
    <dgm:pt modelId="{47B45020-1717-4DC8-AF9D-EA5800DBCA76}" type="pres">
      <dgm:prSet presAssocID="{F6B158B3-A3EE-4629-83E2-77395B713A91}" presName="parentLin" presStyleCnt="0"/>
      <dgm:spPr/>
    </dgm:pt>
    <dgm:pt modelId="{3FE4463F-4C8A-411F-88B7-D96C1BCF99F1}" type="pres">
      <dgm:prSet presAssocID="{F6B158B3-A3EE-4629-83E2-77395B713A91}" presName="parentLeftMargin" presStyleLbl="node1" presStyleIdx="1" presStyleCnt="8"/>
      <dgm:spPr/>
    </dgm:pt>
    <dgm:pt modelId="{A7E8A6B2-C5B5-4A40-A2D3-27DEE5E2317B}" type="pres">
      <dgm:prSet presAssocID="{F6B158B3-A3EE-4629-83E2-77395B713A9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BE709C9-CFB4-4207-99C8-DAE848906BB4}" type="pres">
      <dgm:prSet presAssocID="{F6B158B3-A3EE-4629-83E2-77395B713A91}" presName="negativeSpace" presStyleCnt="0"/>
      <dgm:spPr/>
    </dgm:pt>
    <dgm:pt modelId="{98381BFF-E893-421B-A973-D0910B69C670}" type="pres">
      <dgm:prSet presAssocID="{F6B158B3-A3EE-4629-83E2-77395B713A91}" presName="childText" presStyleLbl="conFgAcc1" presStyleIdx="2" presStyleCnt="8">
        <dgm:presLayoutVars>
          <dgm:bulletEnabled val="1"/>
        </dgm:presLayoutVars>
      </dgm:prSet>
      <dgm:spPr/>
    </dgm:pt>
    <dgm:pt modelId="{A81823C1-38D1-4B39-9897-9B8CE0083DAB}" type="pres">
      <dgm:prSet presAssocID="{AD328BD1-11A9-4A79-AB3C-2A87C5D5CE68}" presName="spaceBetweenRectangles" presStyleCnt="0"/>
      <dgm:spPr/>
    </dgm:pt>
    <dgm:pt modelId="{13219548-C4E0-41C0-AEC6-EC88F314BC3B}" type="pres">
      <dgm:prSet presAssocID="{9E766F3B-A8A0-4C53-BAE6-BCCED9B5AFC2}" presName="parentLin" presStyleCnt="0"/>
      <dgm:spPr/>
    </dgm:pt>
    <dgm:pt modelId="{C4AA838A-F392-4AA4-83CE-BE857CBC1718}" type="pres">
      <dgm:prSet presAssocID="{9E766F3B-A8A0-4C53-BAE6-BCCED9B5AFC2}" presName="parentLeftMargin" presStyleLbl="node1" presStyleIdx="2" presStyleCnt="8"/>
      <dgm:spPr/>
    </dgm:pt>
    <dgm:pt modelId="{D31B59D0-C017-4DBB-8907-0936E713CA23}" type="pres">
      <dgm:prSet presAssocID="{9E766F3B-A8A0-4C53-BAE6-BCCED9B5AFC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C209807-270B-488F-A109-ABAD0E0C5D7D}" type="pres">
      <dgm:prSet presAssocID="{9E766F3B-A8A0-4C53-BAE6-BCCED9B5AFC2}" presName="negativeSpace" presStyleCnt="0"/>
      <dgm:spPr/>
    </dgm:pt>
    <dgm:pt modelId="{968D2796-D431-4B48-844A-94D976490723}" type="pres">
      <dgm:prSet presAssocID="{9E766F3B-A8A0-4C53-BAE6-BCCED9B5AFC2}" presName="childText" presStyleLbl="conFgAcc1" presStyleIdx="3" presStyleCnt="8">
        <dgm:presLayoutVars>
          <dgm:bulletEnabled val="1"/>
        </dgm:presLayoutVars>
      </dgm:prSet>
      <dgm:spPr/>
    </dgm:pt>
    <dgm:pt modelId="{3599E05D-780E-4073-BD22-830BA26B53EE}" type="pres">
      <dgm:prSet presAssocID="{250471D6-E1C9-4E54-B3E0-D6D6234E9624}" presName="spaceBetweenRectangles" presStyleCnt="0"/>
      <dgm:spPr/>
    </dgm:pt>
    <dgm:pt modelId="{02D37F0D-9097-43A8-802B-E92273647EFA}" type="pres">
      <dgm:prSet presAssocID="{60262A6F-2ACC-41FF-8560-F29D500CF78A}" presName="parentLin" presStyleCnt="0"/>
      <dgm:spPr/>
    </dgm:pt>
    <dgm:pt modelId="{3EA4D125-9E7A-4C74-A0AD-07FDA55EF014}" type="pres">
      <dgm:prSet presAssocID="{60262A6F-2ACC-41FF-8560-F29D500CF78A}" presName="parentLeftMargin" presStyleLbl="node1" presStyleIdx="3" presStyleCnt="8"/>
      <dgm:spPr/>
    </dgm:pt>
    <dgm:pt modelId="{AD4E3398-1AD2-41CC-80FB-74E0094B6455}" type="pres">
      <dgm:prSet presAssocID="{60262A6F-2ACC-41FF-8560-F29D500CF78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A789644-ACB2-4B2B-BF87-6193A3D93BC3}" type="pres">
      <dgm:prSet presAssocID="{60262A6F-2ACC-41FF-8560-F29D500CF78A}" presName="negativeSpace" presStyleCnt="0"/>
      <dgm:spPr/>
    </dgm:pt>
    <dgm:pt modelId="{B5C09B9E-B819-46B0-AF0F-15F632D8F6E1}" type="pres">
      <dgm:prSet presAssocID="{60262A6F-2ACC-41FF-8560-F29D500CF78A}" presName="childText" presStyleLbl="conFgAcc1" presStyleIdx="4" presStyleCnt="8">
        <dgm:presLayoutVars>
          <dgm:bulletEnabled val="1"/>
        </dgm:presLayoutVars>
      </dgm:prSet>
      <dgm:spPr/>
    </dgm:pt>
    <dgm:pt modelId="{23034378-4EF0-4330-830A-0C99BA526DF3}" type="pres">
      <dgm:prSet presAssocID="{86451E71-EB75-4EE1-9985-63782F6D5B42}" presName="spaceBetweenRectangles" presStyleCnt="0"/>
      <dgm:spPr/>
    </dgm:pt>
    <dgm:pt modelId="{80C0FF7F-E319-4947-9ECF-335EB668D669}" type="pres">
      <dgm:prSet presAssocID="{9E31F4BE-DF8C-4E0F-A8D3-24C0153892CB}" presName="parentLin" presStyleCnt="0"/>
      <dgm:spPr/>
    </dgm:pt>
    <dgm:pt modelId="{0C9EC057-10CE-4B67-ACCA-C4948167A643}" type="pres">
      <dgm:prSet presAssocID="{9E31F4BE-DF8C-4E0F-A8D3-24C0153892CB}" presName="parentLeftMargin" presStyleLbl="node1" presStyleIdx="4" presStyleCnt="8"/>
      <dgm:spPr/>
    </dgm:pt>
    <dgm:pt modelId="{6BB59105-65B5-4772-B650-4C8319A6EE16}" type="pres">
      <dgm:prSet presAssocID="{9E31F4BE-DF8C-4E0F-A8D3-24C0153892C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725463-0097-42E5-A7FB-77470195E678}" type="pres">
      <dgm:prSet presAssocID="{9E31F4BE-DF8C-4E0F-A8D3-24C0153892CB}" presName="negativeSpace" presStyleCnt="0"/>
      <dgm:spPr/>
    </dgm:pt>
    <dgm:pt modelId="{86545336-1D10-498F-840D-F68E716E7C74}" type="pres">
      <dgm:prSet presAssocID="{9E31F4BE-DF8C-4E0F-A8D3-24C0153892CB}" presName="childText" presStyleLbl="conFgAcc1" presStyleIdx="5" presStyleCnt="8">
        <dgm:presLayoutVars>
          <dgm:bulletEnabled val="1"/>
        </dgm:presLayoutVars>
      </dgm:prSet>
      <dgm:spPr/>
    </dgm:pt>
    <dgm:pt modelId="{764F9CE1-D63A-41FE-A168-FB6D927387A0}" type="pres">
      <dgm:prSet presAssocID="{31AD06EC-87F6-4770-9F2A-FC8BBC06F717}" presName="spaceBetweenRectangles" presStyleCnt="0"/>
      <dgm:spPr/>
    </dgm:pt>
    <dgm:pt modelId="{153EC3D2-687C-40CF-B6B2-5DF526FBB765}" type="pres">
      <dgm:prSet presAssocID="{6CF84054-8D66-407F-B427-7F9C5F55B1C7}" presName="parentLin" presStyleCnt="0"/>
      <dgm:spPr/>
    </dgm:pt>
    <dgm:pt modelId="{EE59CD2D-EBAC-4CF6-8466-953F3916C83C}" type="pres">
      <dgm:prSet presAssocID="{6CF84054-8D66-407F-B427-7F9C5F55B1C7}" presName="parentLeftMargin" presStyleLbl="node1" presStyleIdx="5" presStyleCnt="8"/>
      <dgm:spPr/>
    </dgm:pt>
    <dgm:pt modelId="{E10E45AD-83FD-403E-85F8-56DD4DAD0E04}" type="pres">
      <dgm:prSet presAssocID="{6CF84054-8D66-407F-B427-7F9C5F55B1C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5A10BEF-8FB6-4AA8-A406-DDFAB5F858C1}" type="pres">
      <dgm:prSet presAssocID="{6CF84054-8D66-407F-B427-7F9C5F55B1C7}" presName="negativeSpace" presStyleCnt="0"/>
      <dgm:spPr/>
    </dgm:pt>
    <dgm:pt modelId="{FBCEB7E9-430C-4AAA-A424-6E8CC2AE5397}" type="pres">
      <dgm:prSet presAssocID="{6CF84054-8D66-407F-B427-7F9C5F55B1C7}" presName="childText" presStyleLbl="conFgAcc1" presStyleIdx="6" presStyleCnt="8">
        <dgm:presLayoutVars>
          <dgm:bulletEnabled val="1"/>
        </dgm:presLayoutVars>
      </dgm:prSet>
      <dgm:spPr/>
    </dgm:pt>
    <dgm:pt modelId="{C12D6755-5CF9-46C6-9835-ECD872D1D95D}" type="pres">
      <dgm:prSet presAssocID="{3967038B-78D9-42A3-A7DC-DCB798620BFF}" presName="spaceBetweenRectangles" presStyleCnt="0"/>
      <dgm:spPr/>
    </dgm:pt>
    <dgm:pt modelId="{207751A2-36E0-4785-91D2-1673678DCDB4}" type="pres">
      <dgm:prSet presAssocID="{1AFC72C5-4B6F-42C2-9E19-F47CDED40E5F}" presName="parentLin" presStyleCnt="0"/>
      <dgm:spPr/>
    </dgm:pt>
    <dgm:pt modelId="{803621D6-8FB3-4B55-8268-6DAE8595C4D7}" type="pres">
      <dgm:prSet presAssocID="{1AFC72C5-4B6F-42C2-9E19-F47CDED40E5F}" presName="parentLeftMargin" presStyleLbl="node1" presStyleIdx="6" presStyleCnt="8"/>
      <dgm:spPr/>
    </dgm:pt>
    <dgm:pt modelId="{2A3A9CD6-3C10-466D-AD38-20579ADE3BA9}" type="pres">
      <dgm:prSet presAssocID="{1AFC72C5-4B6F-42C2-9E19-F47CDED40E5F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8586E2D2-AD0A-4AB3-9D24-EB39B5E55F87}" type="pres">
      <dgm:prSet presAssocID="{1AFC72C5-4B6F-42C2-9E19-F47CDED40E5F}" presName="negativeSpace" presStyleCnt="0"/>
      <dgm:spPr/>
    </dgm:pt>
    <dgm:pt modelId="{A06BFE53-97AB-487E-BEAE-12C7ADC4CD11}" type="pres">
      <dgm:prSet presAssocID="{1AFC72C5-4B6F-42C2-9E19-F47CDED40E5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764A301-2D20-479D-9D4A-17478716B343}" type="presOf" srcId="{55BECF11-26A6-4029-9EDB-4356B7036F56}" destId="{5AA3F924-1B15-4471-9C86-CE07878CF24E}" srcOrd="1" destOrd="0" presId="urn:microsoft.com/office/officeart/2005/8/layout/list1"/>
    <dgm:cxn modelId="{5AC01A02-2727-4F87-AC50-B5C8FA420799}" srcId="{3DA39EE9-5BA5-44E0-95E8-6864C8B16686}" destId="{9E766F3B-A8A0-4C53-BAE6-BCCED9B5AFC2}" srcOrd="3" destOrd="0" parTransId="{BDD3B5BA-98F7-4930-AB6D-0428B2BC596E}" sibTransId="{250471D6-E1C9-4E54-B3E0-D6D6234E9624}"/>
    <dgm:cxn modelId="{29379F02-7697-4FE1-AF40-50588DA7505D}" type="presOf" srcId="{6CF84054-8D66-407F-B427-7F9C5F55B1C7}" destId="{EE59CD2D-EBAC-4CF6-8466-953F3916C83C}" srcOrd="0" destOrd="0" presId="urn:microsoft.com/office/officeart/2005/8/layout/list1"/>
    <dgm:cxn modelId="{99250C05-B616-47AA-87B3-C426C6AC3D1D}" type="presOf" srcId="{0B580937-1F23-4D61-B8F3-BE348CF22E02}" destId="{41D10945-6CFF-45E3-A25A-CA1D0CD7B9DD}" srcOrd="1" destOrd="0" presId="urn:microsoft.com/office/officeart/2005/8/layout/list1"/>
    <dgm:cxn modelId="{D7D73F08-C6FD-4764-BD68-1D6A5E45A0AB}" srcId="{3DA39EE9-5BA5-44E0-95E8-6864C8B16686}" destId="{60262A6F-2ACC-41FF-8560-F29D500CF78A}" srcOrd="4" destOrd="0" parTransId="{5735F3E8-58DE-496F-9231-02F507A106E8}" sibTransId="{86451E71-EB75-4EE1-9985-63782F6D5B42}"/>
    <dgm:cxn modelId="{E5FF860A-1050-434C-8B43-DAF1B732C486}" type="presOf" srcId="{F6B158B3-A3EE-4629-83E2-77395B713A91}" destId="{A7E8A6B2-C5B5-4A40-A2D3-27DEE5E2317B}" srcOrd="1" destOrd="0" presId="urn:microsoft.com/office/officeart/2005/8/layout/list1"/>
    <dgm:cxn modelId="{7F01080E-8590-44BA-832D-433838654860}" srcId="{3DA39EE9-5BA5-44E0-95E8-6864C8B16686}" destId="{1AFC72C5-4B6F-42C2-9E19-F47CDED40E5F}" srcOrd="7" destOrd="0" parTransId="{C9D16637-DA40-46BA-9AD5-75EDE0EA6B22}" sibTransId="{5EDB5E4B-B721-4831-AA7C-DAE3EBA4FFC0}"/>
    <dgm:cxn modelId="{5466AE12-BB39-409C-8630-0A90E206A952}" type="presOf" srcId="{9E766F3B-A8A0-4C53-BAE6-BCCED9B5AFC2}" destId="{D31B59D0-C017-4DBB-8907-0936E713CA23}" srcOrd="1" destOrd="0" presId="urn:microsoft.com/office/officeart/2005/8/layout/list1"/>
    <dgm:cxn modelId="{E8BC1A18-DAEC-424D-9550-48F87CA10C3C}" srcId="{3DA39EE9-5BA5-44E0-95E8-6864C8B16686}" destId="{0B580937-1F23-4D61-B8F3-BE348CF22E02}" srcOrd="0" destOrd="0" parTransId="{68A78A5E-DA9F-4855-BC60-10CC38262237}" sibTransId="{FE1831B7-BE4E-4B47-A3A2-828B001F2522}"/>
    <dgm:cxn modelId="{02C3E51B-0FE8-40DF-8790-B303AA0E99B0}" srcId="{3DA39EE9-5BA5-44E0-95E8-6864C8B16686}" destId="{6CF84054-8D66-407F-B427-7F9C5F55B1C7}" srcOrd="6" destOrd="0" parTransId="{5BD5B576-EE10-48ED-8F75-9C827721F2EB}" sibTransId="{3967038B-78D9-42A3-A7DC-DCB798620BFF}"/>
    <dgm:cxn modelId="{E4F90222-6F43-4427-8956-A98DB86E7AD8}" type="presOf" srcId="{6CF84054-8D66-407F-B427-7F9C5F55B1C7}" destId="{E10E45AD-83FD-403E-85F8-56DD4DAD0E04}" srcOrd="1" destOrd="0" presId="urn:microsoft.com/office/officeart/2005/8/layout/list1"/>
    <dgm:cxn modelId="{CF3BED27-AEF4-452C-B4FC-5B80A2AC7B19}" type="presOf" srcId="{9E766F3B-A8A0-4C53-BAE6-BCCED9B5AFC2}" destId="{C4AA838A-F392-4AA4-83CE-BE857CBC1718}" srcOrd="0" destOrd="0" presId="urn:microsoft.com/office/officeart/2005/8/layout/list1"/>
    <dgm:cxn modelId="{5A85BE60-CCA8-4486-9DA7-54CBD1D805D7}" type="presOf" srcId="{F6B158B3-A3EE-4629-83E2-77395B713A91}" destId="{3FE4463F-4C8A-411F-88B7-D96C1BCF99F1}" srcOrd="0" destOrd="0" presId="urn:microsoft.com/office/officeart/2005/8/layout/list1"/>
    <dgm:cxn modelId="{1D95BD45-282F-424A-8ACB-1985FE9DFF61}" type="presOf" srcId="{9E31F4BE-DF8C-4E0F-A8D3-24C0153892CB}" destId="{0C9EC057-10CE-4B67-ACCA-C4948167A643}" srcOrd="0" destOrd="0" presId="urn:microsoft.com/office/officeart/2005/8/layout/list1"/>
    <dgm:cxn modelId="{C837BC72-F8EA-46C7-8E98-E4D116A7A779}" srcId="{3DA39EE9-5BA5-44E0-95E8-6864C8B16686}" destId="{9E31F4BE-DF8C-4E0F-A8D3-24C0153892CB}" srcOrd="5" destOrd="0" parTransId="{149D6787-2F4A-419E-A9A9-ABF583283991}" sibTransId="{31AD06EC-87F6-4770-9F2A-FC8BBC06F717}"/>
    <dgm:cxn modelId="{9DC40159-1162-4788-BB1F-5A51120530FE}" type="presOf" srcId="{0B580937-1F23-4D61-B8F3-BE348CF22E02}" destId="{F8966F9A-573D-43AF-A862-2F38FBC32941}" srcOrd="0" destOrd="0" presId="urn:microsoft.com/office/officeart/2005/8/layout/list1"/>
    <dgm:cxn modelId="{BD0E377E-9EF1-4F5B-BAA8-488336049AAB}" type="presOf" srcId="{55BECF11-26A6-4029-9EDB-4356B7036F56}" destId="{B1A8081D-ABE1-44F6-A324-43BA856DF709}" srcOrd="0" destOrd="0" presId="urn:microsoft.com/office/officeart/2005/8/layout/list1"/>
    <dgm:cxn modelId="{37C3BE80-DA16-476A-80A3-D04671492727}" type="presOf" srcId="{1AFC72C5-4B6F-42C2-9E19-F47CDED40E5F}" destId="{803621D6-8FB3-4B55-8268-6DAE8595C4D7}" srcOrd="0" destOrd="0" presId="urn:microsoft.com/office/officeart/2005/8/layout/list1"/>
    <dgm:cxn modelId="{5AC2069A-6B1E-4892-AA10-2FC87A5A8740}" srcId="{3DA39EE9-5BA5-44E0-95E8-6864C8B16686}" destId="{F6B158B3-A3EE-4629-83E2-77395B713A91}" srcOrd="2" destOrd="0" parTransId="{B63903F2-5875-4625-88D1-6BA186C9C514}" sibTransId="{AD328BD1-11A9-4A79-AB3C-2A87C5D5CE68}"/>
    <dgm:cxn modelId="{ADB2129F-A6F8-46DE-B94E-498631AAF116}" srcId="{3DA39EE9-5BA5-44E0-95E8-6864C8B16686}" destId="{55BECF11-26A6-4029-9EDB-4356B7036F56}" srcOrd="1" destOrd="0" parTransId="{AD4C4659-066A-451D-8E23-D9857D85E717}" sibTransId="{9DF39729-C8F9-49D8-9512-D63C75952CCE}"/>
    <dgm:cxn modelId="{3A3DDAA4-E7E2-4422-A383-D61BCAA4FA58}" type="presOf" srcId="{1AFC72C5-4B6F-42C2-9E19-F47CDED40E5F}" destId="{2A3A9CD6-3C10-466D-AD38-20579ADE3BA9}" srcOrd="1" destOrd="0" presId="urn:microsoft.com/office/officeart/2005/8/layout/list1"/>
    <dgm:cxn modelId="{0E6475B8-2399-4D47-9149-C009AE9DF6D1}" type="presOf" srcId="{9E31F4BE-DF8C-4E0F-A8D3-24C0153892CB}" destId="{6BB59105-65B5-4772-B650-4C8319A6EE16}" srcOrd="1" destOrd="0" presId="urn:microsoft.com/office/officeart/2005/8/layout/list1"/>
    <dgm:cxn modelId="{A4918CC0-9C0E-4D79-BA74-BD339807AC54}" type="presOf" srcId="{3DA39EE9-5BA5-44E0-95E8-6864C8B16686}" destId="{C4552155-0752-4F57-8730-509E961FF103}" srcOrd="0" destOrd="0" presId="urn:microsoft.com/office/officeart/2005/8/layout/list1"/>
    <dgm:cxn modelId="{E26CE2CF-A08C-4CE3-840C-E71295454F3E}" type="presOf" srcId="{60262A6F-2ACC-41FF-8560-F29D500CF78A}" destId="{3EA4D125-9E7A-4C74-A0AD-07FDA55EF014}" srcOrd="0" destOrd="0" presId="urn:microsoft.com/office/officeart/2005/8/layout/list1"/>
    <dgm:cxn modelId="{D4297FEF-1799-48C8-A550-E7B15BE9C80D}" type="presOf" srcId="{60262A6F-2ACC-41FF-8560-F29D500CF78A}" destId="{AD4E3398-1AD2-41CC-80FB-74E0094B6455}" srcOrd="1" destOrd="0" presId="urn:microsoft.com/office/officeart/2005/8/layout/list1"/>
    <dgm:cxn modelId="{770F8735-ABBD-4CBC-BC33-90DD13BAEE8F}" type="presParOf" srcId="{C4552155-0752-4F57-8730-509E961FF103}" destId="{31934DBA-50EC-4B00-9105-721731442A94}" srcOrd="0" destOrd="0" presId="urn:microsoft.com/office/officeart/2005/8/layout/list1"/>
    <dgm:cxn modelId="{29879797-BD58-4A50-AEBC-A3DC213530C7}" type="presParOf" srcId="{31934DBA-50EC-4B00-9105-721731442A94}" destId="{F8966F9A-573D-43AF-A862-2F38FBC32941}" srcOrd="0" destOrd="0" presId="urn:microsoft.com/office/officeart/2005/8/layout/list1"/>
    <dgm:cxn modelId="{3F1D770E-CF30-46D7-A124-569D7B28535C}" type="presParOf" srcId="{31934DBA-50EC-4B00-9105-721731442A94}" destId="{41D10945-6CFF-45E3-A25A-CA1D0CD7B9DD}" srcOrd="1" destOrd="0" presId="urn:microsoft.com/office/officeart/2005/8/layout/list1"/>
    <dgm:cxn modelId="{C6BAE0E8-6417-4411-BF54-F80FCAF18A93}" type="presParOf" srcId="{C4552155-0752-4F57-8730-509E961FF103}" destId="{7A49F0F1-5CB7-42E8-B716-FC4FFD98D043}" srcOrd="1" destOrd="0" presId="urn:microsoft.com/office/officeart/2005/8/layout/list1"/>
    <dgm:cxn modelId="{DE7EBB70-67E4-4114-8454-875874E110CB}" type="presParOf" srcId="{C4552155-0752-4F57-8730-509E961FF103}" destId="{1349D14E-2228-4042-A358-66D78284EAC3}" srcOrd="2" destOrd="0" presId="urn:microsoft.com/office/officeart/2005/8/layout/list1"/>
    <dgm:cxn modelId="{209A3D8D-2E4B-4C9B-8CEA-2878BEC1CA15}" type="presParOf" srcId="{C4552155-0752-4F57-8730-509E961FF103}" destId="{00657C23-F091-43CD-8ED2-001EF4E93E56}" srcOrd="3" destOrd="0" presId="urn:microsoft.com/office/officeart/2005/8/layout/list1"/>
    <dgm:cxn modelId="{DDC588E1-A207-47C9-9F11-7BAFAEA71CFB}" type="presParOf" srcId="{C4552155-0752-4F57-8730-509E961FF103}" destId="{4F574DA2-71F4-4420-925F-5F2288FF917C}" srcOrd="4" destOrd="0" presId="urn:microsoft.com/office/officeart/2005/8/layout/list1"/>
    <dgm:cxn modelId="{238C05D7-D91E-40DA-83E5-488AFF67255E}" type="presParOf" srcId="{4F574DA2-71F4-4420-925F-5F2288FF917C}" destId="{B1A8081D-ABE1-44F6-A324-43BA856DF709}" srcOrd="0" destOrd="0" presId="urn:microsoft.com/office/officeart/2005/8/layout/list1"/>
    <dgm:cxn modelId="{B672E1E9-EBF3-4244-9656-743A1294CF8D}" type="presParOf" srcId="{4F574DA2-71F4-4420-925F-5F2288FF917C}" destId="{5AA3F924-1B15-4471-9C86-CE07878CF24E}" srcOrd="1" destOrd="0" presId="urn:microsoft.com/office/officeart/2005/8/layout/list1"/>
    <dgm:cxn modelId="{6ACCBE1D-E1B2-4FC0-84F7-030ABB0FA462}" type="presParOf" srcId="{C4552155-0752-4F57-8730-509E961FF103}" destId="{A7D35F19-4E73-4962-9EB4-1A5BB82C8E29}" srcOrd="5" destOrd="0" presId="urn:microsoft.com/office/officeart/2005/8/layout/list1"/>
    <dgm:cxn modelId="{0EC9CB49-EDE4-4830-AEB1-C0B3D516055A}" type="presParOf" srcId="{C4552155-0752-4F57-8730-509E961FF103}" destId="{39AF8ED8-CAE5-486F-8C8F-CCCE73D71B78}" srcOrd="6" destOrd="0" presId="urn:microsoft.com/office/officeart/2005/8/layout/list1"/>
    <dgm:cxn modelId="{31030766-30F3-4C4A-873C-EA0A25C711A2}" type="presParOf" srcId="{C4552155-0752-4F57-8730-509E961FF103}" destId="{C11062AD-24D0-4367-B4A9-22C2F2E35629}" srcOrd="7" destOrd="0" presId="urn:microsoft.com/office/officeart/2005/8/layout/list1"/>
    <dgm:cxn modelId="{79880D03-F5E5-40E3-9B0D-1989ADFC9E71}" type="presParOf" srcId="{C4552155-0752-4F57-8730-509E961FF103}" destId="{47B45020-1717-4DC8-AF9D-EA5800DBCA76}" srcOrd="8" destOrd="0" presId="urn:microsoft.com/office/officeart/2005/8/layout/list1"/>
    <dgm:cxn modelId="{C2A1927D-1B97-4B1C-9B4E-0958ACD1F72E}" type="presParOf" srcId="{47B45020-1717-4DC8-AF9D-EA5800DBCA76}" destId="{3FE4463F-4C8A-411F-88B7-D96C1BCF99F1}" srcOrd="0" destOrd="0" presId="urn:microsoft.com/office/officeart/2005/8/layout/list1"/>
    <dgm:cxn modelId="{5F4E41F3-DB88-40F9-9459-C82311A41050}" type="presParOf" srcId="{47B45020-1717-4DC8-AF9D-EA5800DBCA76}" destId="{A7E8A6B2-C5B5-4A40-A2D3-27DEE5E2317B}" srcOrd="1" destOrd="0" presId="urn:microsoft.com/office/officeart/2005/8/layout/list1"/>
    <dgm:cxn modelId="{EFF87871-BD0B-4F20-9530-770E83EEF3AB}" type="presParOf" srcId="{C4552155-0752-4F57-8730-509E961FF103}" destId="{ABE709C9-CFB4-4207-99C8-DAE848906BB4}" srcOrd="9" destOrd="0" presId="urn:microsoft.com/office/officeart/2005/8/layout/list1"/>
    <dgm:cxn modelId="{AE62E59B-77C0-413C-8491-D0F1A97A01AC}" type="presParOf" srcId="{C4552155-0752-4F57-8730-509E961FF103}" destId="{98381BFF-E893-421B-A973-D0910B69C670}" srcOrd="10" destOrd="0" presId="urn:microsoft.com/office/officeart/2005/8/layout/list1"/>
    <dgm:cxn modelId="{CD23E932-0DCE-4F09-A505-BFEA57CADBE8}" type="presParOf" srcId="{C4552155-0752-4F57-8730-509E961FF103}" destId="{A81823C1-38D1-4B39-9897-9B8CE0083DAB}" srcOrd="11" destOrd="0" presId="urn:microsoft.com/office/officeart/2005/8/layout/list1"/>
    <dgm:cxn modelId="{046EF209-DB40-4E86-9B09-B22FA41646EC}" type="presParOf" srcId="{C4552155-0752-4F57-8730-509E961FF103}" destId="{13219548-C4E0-41C0-AEC6-EC88F314BC3B}" srcOrd="12" destOrd="0" presId="urn:microsoft.com/office/officeart/2005/8/layout/list1"/>
    <dgm:cxn modelId="{1C497D89-1EBA-45C7-B575-3EDCFA17805F}" type="presParOf" srcId="{13219548-C4E0-41C0-AEC6-EC88F314BC3B}" destId="{C4AA838A-F392-4AA4-83CE-BE857CBC1718}" srcOrd="0" destOrd="0" presId="urn:microsoft.com/office/officeart/2005/8/layout/list1"/>
    <dgm:cxn modelId="{581C63F1-A507-46AE-9346-8F765CC388C3}" type="presParOf" srcId="{13219548-C4E0-41C0-AEC6-EC88F314BC3B}" destId="{D31B59D0-C017-4DBB-8907-0936E713CA23}" srcOrd="1" destOrd="0" presId="urn:microsoft.com/office/officeart/2005/8/layout/list1"/>
    <dgm:cxn modelId="{C94B5CED-0F0D-4E5C-973B-9AC748A7C660}" type="presParOf" srcId="{C4552155-0752-4F57-8730-509E961FF103}" destId="{AC209807-270B-488F-A109-ABAD0E0C5D7D}" srcOrd="13" destOrd="0" presId="urn:microsoft.com/office/officeart/2005/8/layout/list1"/>
    <dgm:cxn modelId="{DD9DA1B4-5C9C-478C-909F-C9F2614DB93F}" type="presParOf" srcId="{C4552155-0752-4F57-8730-509E961FF103}" destId="{968D2796-D431-4B48-844A-94D976490723}" srcOrd="14" destOrd="0" presId="urn:microsoft.com/office/officeart/2005/8/layout/list1"/>
    <dgm:cxn modelId="{7156DC0E-C4CB-4EA8-831E-9BB149A0E5C1}" type="presParOf" srcId="{C4552155-0752-4F57-8730-509E961FF103}" destId="{3599E05D-780E-4073-BD22-830BA26B53EE}" srcOrd="15" destOrd="0" presId="urn:microsoft.com/office/officeart/2005/8/layout/list1"/>
    <dgm:cxn modelId="{1415BBBC-D6BA-49A4-9F4B-915D68BF1E46}" type="presParOf" srcId="{C4552155-0752-4F57-8730-509E961FF103}" destId="{02D37F0D-9097-43A8-802B-E92273647EFA}" srcOrd="16" destOrd="0" presId="urn:microsoft.com/office/officeart/2005/8/layout/list1"/>
    <dgm:cxn modelId="{E6A7658A-7F63-4CAC-B340-8ADD0A98B755}" type="presParOf" srcId="{02D37F0D-9097-43A8-802B-E92273647EFA}" destId="{3EA4D125-9E7A-4C74-A0AD-07FDA55EF014}" srcOrd="0" destOrd="0" presId="urn:microsoft.com/office/officeart/2005/8/layout/list1"/>
    <dgm:cxn modelId="{FB20209A-B1B0-4547-A6C9-E8D923DB6ECC}" type="presParOf" srcId="{02D37F0D-9097-43A8-802B-E92273647EFA}" destId="{AD4E3398-1AD2-41CC-80FB-74E0094B6455}" srcOrd="1" destOrd="0" presId="urn:microsoft.com/office/officeart/2005/8/layout/list1"/>
    <dgm:cxn modelId="{10E84976-60B0-4DBB-A741-A6D16E704123}" type="presParOf" srcId="{C4552155-0752-4F57-8730-509E961FF103}" destId="{AA789644-ACB2-4B2B-BF87-6193A3D93BC3}" srcOrd="17" destOrd="0" presId="urn:microsoft.com/office/officeart/2005/8/layout/list1"/>
    <dgm:cxn modelId="{A06F20C8-01BD-4F0E-AA9C-40067AC039A8}" type="presParOf" srcId="{C4552155-0752-4F57-8730-509E961FF103}" destId="{B5C09B9E-B819-46B0-AF0F-15F632D8F6E1}" srcOrd="18" destOrd="0" presId="urn:microsoft.com/office/officeart/2005/8/layout/list1"/>
    <dgm:cxn modelId="{9B99B663-ADB2-4476-8C25-47D8DED21564}" type="presParOf" srcId="{C4552155-0752-4F57-8730-509E961FF103}" destId="{23034378-4EF0-4330-830A-0C99BA526DF3}" srcOrd="19" destOrd="0" presId="urn:microsoft.com/office/officeart/2005/8/layout/list1"/>
    <dgm:cxn modelId="{828D352B-DCF4-42AE-BAF8-06F04CC03F9A}" type="presParOf" srcId="{C4552155-0752-4F57-8730-509E961FF103}" destId="{80C0FF7F-E319-4947-9ECF-335EB668D669}" srcOrd="20" destOrd="0" presId="urn:microsoft.com/office/officeart/2005/8/layout/list1"/>
    <dgm:cxn modelId="{FE273146-306C-4048-B9A5-43816C5E9906}" type="presParOf" srcId="{80C0FF7F-E319-4947-9ECF-335EB668D669}" destId="{0C9EC057-10CE-4B67-ACCA-C4948167A643}" srcOrd="0" destOrd="0" presId="urn:microsoft.com/office/officeart/2005/8/layout/list1"/>
    <dgm:cxn modelId="{58C0062A-103C-4497-84EE-E83DB13FABD1}" type="presParOf" srcId="{80C0FF7F-E319-4947-9ECF-335EB668D669}" destId="{6BB59105-65B5-4772-B650-4C8319A6EE16}" srcOrd="1" destOrd="0" presId="urn:microsoft.com/office/officeart/2005/8/layout/list1"/>
    <dgm:cxn modelId="{0EDAF394-5894-4F63-9BCD-B9D7278238B8}" type="presParOf" srcId="{C4552155-0752-4F57-8730-509E961FF103}" destId="{F3725463-0097-42E5-A7FB-77470195E678}" srcOrd="21" destOrd="0" presId="urn:microsoft.com/office/officeart/2005/8/layout/list1"/>
    <dgm:cxn modelId="{1DA995BC-496D-4E8E-8194-0133ABE7AA33}" type="presParOf" srcId="{C4552155-0752-4F57-8730-509E961FF103}" destId="{86545336-1D10-498F-840D-F68E716E7C74}" srcOrd="22" destOrd="0" presId="urn:microsoft.com/office/officeart/2005/8/layout/list1"/>
    <dgm:cxn modelId="{C8B8E547-E7D6-4117-B4F3-6E693CFD3EFE}" type="presParOf" srcId="{C4552155-0752-4F57-8730-509E961FF103}" destId="{764F9CE1-D63A-41FE-A168-FB6D927387A0}" srcOrd="23" destOrd="0" presId="urn:microsoft.com/office/officeart/2005/8/layout/list1"/>
    <dgm:cxn modelId="{24CED04F-186A-4CF5-9F81-9C27009E979D}" type="presParOf" srcId="{C4552155-0752-4F57-8730-509E961FF103}" destId="{153EC3D2-687C-40CF-B6B2-5DF526FBB765}" srcOrd="24" destOrd="0" presId="urn:microsoft.com/office/officeart/2005/8/layout/list1"/>
    <dgm:cxn modelId="{79005E95-6224-4BAA-80C5-6BE20038CD4C}" type="presParOf" srcId="{153EC3D2-687C-40CF-B6B2-5DF526FBB765}" destId="{EE59CD2D-EBAC-4CF6-8466-953F3916C83C}" srcOrd="0" destOrd="0" presId="urn:microsoft.com/office/officeart/2005/8/layout/list1"/>
    <dgm:cxn modelId="{0ECD26E5-06C3-4A0F-9497-712A48309AAE}" type="presParOf" srcId="{153EC3D2-687C-40CF-B6B2-5DF526FBB765}" destId="{E10E45AD-83FD-403E-85F8-56DD4DAD0E04}" srcOrd="1" destOrd="0" presId="urn:microsoft.com/office/officeart/2005/8/layout/list1"/>
    <dgm:cxn modelId="{D143DE38-E49D-4484-AD10-2E9D12596572}" type="presParOf" srcId="{C4552155-0752-4F57-8730-509E961FF103}" destId="{95A10BEF-8FB6-4AA8-A406-DDFAB5F858C1}" srcOrd="25" destOrd="0" presId="urn:microsoft.com/office/officeart/2005/8/layout/list1"/>
    <dgm:cxn modelId="{4E731F5C-0B6E-4771-93D6-2A848EC0D62F}" type="presParOf" srcId="{C4552155-0752-4F57-8730-509E961FF103}" destId="{FBCEB7E9-430C-4AAA-A424-6E8CC2AE5397}" srcOrd="26" destOrd="0" presId="urn:microsoft.com/office/officeart/2005/8/layout/list1"/>
    <dgm:cxn modelId="{B7B01472-40BA-4D6D-9BE1-E9DAB973F2D1}" type="presParOf" srcId="{C4552155-0752-4F57-8730-509E961FF103}" destId="{C12D6755-5CF9-46C6-9835-ECD872D1D95D}" srcOrd="27" destOrd="0" presId="urn:microsoft.com/office/officeart/2005/8/layout/list1"/>
    <dgm:cxn modelId="{A548A29C-E9DA-4DE2-8D97-4B05380B9B0D}" type="presParOf" srcId="{C4552155-0752-4F57-8730-509E961FF103}" destId="{207751A2-36E0-4785-91D2-1673678DCDB4}" srcOrd="28" destOrd="0" presId="urn:microsoft.com/office/officeart/2005/8/layout/list1"/>
    <dgm:cxn modelId="{01222BAA-A009-4BD7-9DC7-02F78B510A8D}" type="presParOf" srcId="{207751A2-36E0-4785-91D2-1673678DCDB4}" destId="{803621D6-8FB3-4B55-8268-6DAE8595C4D7}" srcOrd="0" destOrd="0" presId="urn:microsoft.com/office/officeart/2005/8/layout/list1"/>
    <dgm:cxn modelId="{CE8E9B65-BEF4-4C22-A50C-483613954DB1}" type="presParOf" srcId="{207751A2-36E0-4785-91D2-1673678DCDB4}" destId="{2A3A9CD6-3C10-466D-AD38-20579ADE3BA9}" srcOrd="1" destOrd="0" presId="urn:microsoft.com/office/officeart/2005/8/layout/list1"/>
    <dgm:cxn modelId="{216BA974-23F8-44D6-A185-5535FCBCAB5C}" type="presParOf" srcId="{C4552155-0752-4F57-8730-509E961FF103}" destId="{8586E2D2-AD0A-4AB3-9D24-EB39B5E55F87}" srcOrd="29" destOrd="0" presId="urn:microsoft.com/office/officeart/2005/8/layout/list1"/>
    <dgm:cxn modelId="{93C077FF-D135-4C00-A108-638102657EE5}" type="presParOf" srcId="{C4552155-0752-4F57-8730-509E961FF103}" destId="{A06BFE53-97AB-487E-BEAE-12C7ADC4CD1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97711-EA6F-4D5A-ACBD-16A5A55934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7BC6B7-BA06-4A50-974E-D926CC78B343}">
      <dgm:prSet/>
      <dgm:spPr/>
      <dgm:t>
        <a:bodyPr/>
        <a:lstStyle/>
        <a:p>
          <a:r>
            <a:rPr lang="en-US" dirty="0"/>
            <a:t>Increase awareness of and facilitate access to existing ACP records and to incorporate this into decision making</a:t>
          </a:r>
        </a:p>
      </dgm:t>
    </dgm:pt>
    <dgm:pt modelId="{09872AC7-106F-4A55-8308-8706C7CE8076}" type="parTrans" cxnId="{69455832-A9EA-4725-814E-832CD2F1A232}">
      <dgm:prSet/>
      <dgm:spPr/>
      <dgm:t>
        <a:bodyPr/>
        <a:lstStyle/>
        <a:p>
          <a:endParaRPr lang="en-US"/>
        </a:p>
      </dgm:t>
    </dgm:pt>
    <dgm:pt modelId="{E0061B81-8847-4457-AC0B-35D57DD61C27}" type="sibTrans" cxnId="{69455832-A9EA-4725-814E-832CD2F1A232}">
      <dgm:prSet/>
      <dgm:spPr/>
      <dgm:t>
        <a:bodyPr/>
        <a:lstStyle/>
        <a:p>
          <a:endParaRPr lang="en-US"/>
        </a:p>
      </dgm:t>
    </dgm:pt>
    <dgm:pt modelId="{FE2421AE-6863-4468-BE6A-36053668161D}">
      <dgm:prSet/>
      <dgm:spPr/>
      <dgm:t>
        <a:bodyPr/>
        <a:lstStyle/>
        <a:p>
          <a:r>
            <a:rPr lang="en-US"/>
            <a:t>Facilitate and support good ACP discussions</a:t>
          </a:r>
        </a:p>
      </dgm:t>
    </dgm:pt>
    <dgm:pt modelId="{92B5D576-34AC-40D6-9604-8D6957658C1D}" type="parTrans" cxnId="{646C9424-B357-436B-A7F4-42EB8E5E74D0}">
      <dgm:prSet/>
      <dgm:spPr/>
      <dgm:t>
        <a:bodyPr/>
        <a:lstStyle/>
        <a:p>
          <a:endParaRPr lang="en-US"/>
        </a:p>
      </dgm:t>
    </dgm:pt>
    <dgm:pt modelId="{E6EFFC4F-1C8C-4BFB-9A9A-23445E173DCA}" type="sibTrans" cxnId="{646C9424-B357-436B-A7F4-42EB8E5E74D0}">
      <dgm:prSet/>
      <dgm:spPr/>
      <dgm:t>
        <a:bodyPr/>
        <a:lstStyle/>
        <a:p>
          <a:endParaRPr lang="en-US"/>
        </a:p>
      </dgm:t>
    </dgm:pt>
    <dgm:pt modelId="{359BAA68-01E7-469F-A77C-C88970D09368}">
      <dgm:prSet/>
      <dgm:spPr/>
      <dgm:t>
        <a:bodyPr/>
        <a:lstStyle/>
        <a:p>
          <a:r>
            <a:rPr lang="en-US" dirty="0"/>
            <a:t>Provide training around creating electronic ACP records based on decisions during the current patient stay to be shared across settings</a:t>
          </a:r>
        </a:p>
      </dgm:t>
    </dgm:pt>
    <dgm:pt modelId="{CF026843-C735-43EF-80AB-3D26071D795C}" type="parTrans" cxnId="{F2013F14-7EAA-4AEF-9EDD-D42F5C1AD423}">
      <dgm:prSet/>
      <dgm:spPr/>
      <dgm:t>
        <a:bodyPr/>
        <a:lstStyle/>
        <a:p>
          <a:endParaRPr lang="en-US"/>
        </a:p>
      </dgm:t>
    </dgm:pt>
    <dgm:pt modelId="{0932A1E5-3E0A-462D-8175-EA22D2C93ED9}" type="sibTrans" cxnId="{F2013F14-7EAA-4AEF-9EDD-D42F5C1AD423}">
      <dgm:prSet/>
      <dgm:spPr/>
      <dgm:t>
        <a:bodyPr/>
        <a:lstStyle/>
        <a:p>
          <a:endParaRPr lang="en-US"/>
        </a:p>
      </dgm:t>
    </dgm:pt>
    <dgm:pt modelId="{3ABF482E-87A9-4636-8E00-0DE7B7201BD9}" type="pres">
      <dgm:prSet presAssocID="{17997711-EA6F-4D5A-ACBD-16A5A55934E6}" presName="root" presStyleCnt="0">
        <dgm:presLayoutVars>
          <dgm:dir/>
          <dgm:resizeHandles val="exact"/>
        </dgm:presLayoutVars>
      </dgm:prSet>
      <dgm:spPr/>
    </dgm:pt>
    <dgm:pt modelId="{02555384-E405-4F7A-95D1-83DD775B3A2E}" type="pres">
      <dgm:prSet presAssocID="{067BC6B7-BA06-4A50-974E-D926CC78B343}" presName="compNode" presStyleCnt="0"/>
      <dgm:spPr/>
    </dgm:pt>
    <dgm:pt modelId="{956008F1-EEEC-4760-85A0-193E60E1B1E1}" type="pres">
      <dgm:prSet presAssocID="{067BC6B7-BA06-4A50-974E-D926CC78B343}" presName="bgRect" presStyleLbl="bgShp" presStyleIdx="0" presStyleCnt="3"/>
      <dgm:spPr/>
    </dgm:pt>
    <dgm:pt modelId="{032882F2-694F-4A45-8CBE-A8640E690FA7}" type="pres">
      <dgm:prSet presAssocID="{067BC6B7-BA06-4A50-974E-D926CC78B34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32947521-61F6-4BBC-8A64-071EE659C86C}" type="pres">
      <dgm:prSet presAssocID="{067BC6B7-BA06-4A50-974E-D926CC78B343}" presName="spaceRect" presStyleCnt="0"/>
      <dgm:spPr/>
    </dgm:pt>
    <dgm:pt modelId="{B2266FF5-359A-4CEB-8434-5F02C331BD2C}" type="pres">
      <dgm:prSet presAssocID="{067BC6B7-BA06-4A50-974E-D926CC78B343}" presName="parTx" presStyleLbl="revTx" presStyleIdx="0" presStyleCnt="3">
        <dgm:presLayoutVars>
          <dgm:chMax val="0"/>
          <dgm:chPref val="0"/>
        </dgm:presLayoutVars>
      </dgm:prSet>
      <dgm:spPr/>
    </dgm:pt>
    <dgm:pt modelId="{DB6CEB15-DC69-4329-B0BA-516D01F16D7A}" type="pres">
      <dgm:prSet presAssocID="{E0061B81-8847-4457-AC0B-35D57DD61C27}" presName="sibTrans" presStyleCnt="0"/>
      <dgm:spPr/>
    </dgm:pt>
    <dgm:pt modelId="{B31387C0-EEBF-4C54-B3BF-8A9E6F019F5F}" type="pres">
      <dgm:prSet presAssocID="{FE2421AE-6863-4468-BE6A-36053668161D}" presName="compNode" presStyleCnt="0"/>
      <dgm:spPr/>
    </dgm:pt>
    <dgm:pt modelId="{F9611787-546D-4309-9AA7-214433AFDC9B}" type="pres">
      <dgm:prSet presAssocID="{FE2421AE-6863-4468-BE6A-36053668161D}" presName="bgRect" presStyleLbl="bgShp" presStyleIdx="1" presStyleCnt="3"/>
      <dgm:spPr/>
    </dgm:pt>
    <dgm:pt modelId="{A45A0CE7-B448-497F-B023-D01FB37692BB}" type="pres">
      <dgm:prSet presAssocID="{FE2421AE-6863-4468-BE6A-36053668161D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EEA4FDB-6312-4CB1-9D5F-6A0EEA806B63}" type="pres">
      <dgm:prSet presAssocID="{FE2421AE-6863-4468-BE6A-36053668161D}" presName="spaceRect" presStyleCnt="0"/>
      <dgm:spPr/>
    </dgm:pt>
    <dgm:pt modelId="{5A592541-8F2D-4FB6-BEA2-CEFEF36D8BD7}" type="pres">
      <dgm:prSet presAssocID="{FE2421AE-6863-4468-BE6A-36053668161D}" presName="parTx" presStyleLbl="revTx" presStyleIdx="1" presStyleCnt="3">
        <dgm:presLayoutVars>
          <dgm:chMax val="0"/>
          <dgm:chPref val="0"/>
        </dgm:presLayoutVars>
      </dgm:prSet>
      <dgm:spPr/>
    </dgm:pt>
    <dgm:pt modelId="{89820393-E3F4-43C9-8BF7-BB08E82820D4}" type="pres">
      <dgm:prSet presAssocID="{E6EFFC4F-1C8C-4BFB-9A9A-23445E173DCA}" presName="sibTrans" presStyleCnt="0"/>
      <dgm:spPr/>
    </dgm:pt>
    <dgm:pt modelId="{0195191E-6FAA-4477-AEC8-2B4C661D2D2A}" type="pres">
      <dgm:prSet presAssocID="{359BAA68-01E7-469F-A77C-C88970D09368}" presName="compNode" presStyleCnt="0"/>
      <dgm:spPr/>
    </dgm:pt>
    <dgm:pt modelId="{B62873F7-FB3A-4B22-BE05-2F0F9782A30D}" type="pres">
      <dgm:prSet presAssocID="{359BAA68-01E7-469F-A77C-C88970D09368}" presName="bgRect" presStyleLbl="bgShp" presStyleIdx="2" presStyleCnt="3"/>
      <dgm:spPr/>
    </dgm:pt>
    <dgm:pt modelId="{2FEFE71C-C97E-4605-A711-B1C7C3A9C18F}" type="pres">
      <dgm:prSet presAssocID="{359BAA68-01E7-469F-A77C-C88970D093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102761DD-9710-4342-BADC-B079F6261DD8}" type="pres">
      <dgm:prSet presAssocID="{359BAA68-01E7-469F-A77C-C88970D09368}" presName="spaceRect" presStyleCnt="0"/>
      <dgm:spPr/>
    </dgm:pt>
    <dgm:pt modelId="{ACD70E91-B3CC-4D56-AEE3-1F172ED07112}" type="pres">
      <dgm:prSet presAssocID="{359BAA68-01E7-469F-A77C-C88970D093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013F14-7EAA-4AEF-9EDD-D42F5C1AD423}" srcId="{17997711-EA6F-4D5A-ACBD-16A5A55934E6}" destId="{359BAA68-01E7-469F-A77C-C88970D09368}" srcOrd="2" destOrd="0" parTransId="{CF026843-C735-43EF-80AB-3D26071D795C}" sibTransId="{0932A1E5-3E0A-462D-8175-EA22D2C93ED9}"/>
    <dgm:cxn modelId="{AEE8CC17-7B8C-406D-9982-0EF3BF930070}" type="presOf" srcId="{17997711-EA6F-4D5A-ACBD-16A5A55934E6}" destId="{3ABF482E-87A9-4636-8E00-0DE7B7201BD9}" srcOrd="0" destOrd="0" presId="urn:microsoft.com/office/officeart/2018/2/layout/IconVerticalSolidList"/>
    <dgm:cxn modelId="{35E3A71C-8F24-4829-941D-BC41BDFF5B2D}" type="presOf" srcId="{067BC6B7-BA06-4A50-974E-D926CC78B343}" destId="{B2266FF5-359A-4CEB-8434-5F02C331BD2C}" srcOrd="0" destOrd="0" presId="urn:microsoft.com/office/officeart/2018/2/layout/IconVerticalSolidList"/>
    <dgm:cxn modelId="{646C9424-B357-436B-A7F4-42EB8E5E74D0}" srcId="{17997711-EA6F-4D5A-ACBD-16A5A55934E6}" destId="{FE2421AE-6863-4468-BE6A-36053668161D}" srcOrd="1" destOrd="0" parTransId="{92B5D576-34AC-40D6-9604-8D6957658C1D}" sibTransId="{E6EFFC4F-1C8C-4BFB-9A9A-23445E173DCA}"/>
    <dgm:cxn modelId="{69455832-A9EA-4725-814E-832CD2F1A232}" srcId="{17997711-EA6F-4D5A-ACBD-16A5A55934E6}" destId="{067BC6B7-BA06-4A50-974E-D926CC78B343}" srcOrd="0" destOrd="0" parTransId="{09872AC7-106F-4A55-8308-8706C7CE8076}" sibTransId="{E0061B81-8847-4457-AC0B-35D57DD61C27}"/>
    <dgm:cxn modelId="{2460DD65-3BEE-45B0-8A3C-E2E68039C4C6}" type="presOf" srcId="{359BAA68-01E7-469F-A77C-C88970D09368}" destId="{ACD70E91-B3CC-4D56-AEE3-1F172ED07112}" srcOrd="0" destOrd="0" presId="urn:microsoft.com/office/officeart/2018/2/layout/IconVerticalSolidList"/>
    <dgm:cxn modelId="{C4EEB06D-4583-4E41-B4F4-210C3409A06C}" type="presOf" srcId="{FE2421AE-6863-4468-BE6A-36053668161D}" destId="{5A592541-8F2D-4FB6-BEA2-CEFEF36D8BD7}" srcOrd="0" destOrd="0" presId="urn:microsoft.com/office/officeart/2018/2/layout/IconVerticalSolidList"/>
    <dgm:cxn modelId="{6EDF7DB8-4BD9-4674-8CA4-C99D395115B9}" type="presParOf" srcId="{3ABF482E-87A9-4636-8E00-0DE7B7201BD9}" destId="{02555384-E405-4F7A-95D1-83DD775B3A2E}" srcOrd="0" destOrd="0" presId="urn:microsoft.com/office/officeart/2018/2/layout/IconVerticalSolidList"/>
    <dgm:cxn modelId="{44745368-FD18-418B-B260-3D8C1AFB91C7}" type="presParOf" srcId="{02555384-E405-4F7A-95D1-83DD775B3A2E}" destId="{956008F1-EEEC-4760-85A0-193E60E1B1E1}" srcOrd="0" destOrd="0" presId="urn:microsoft.com/office/officeart/2018/2/layout/IconVerticalSolidList"/>
    <dgm:cxn modelId="{9D8D88AE-75F2-4123-9910-7D3EB6570043}" type="presParOf" srcId="{02555384-E405-4F7A-95D1-83DD775B3A2E}" destId="{032882F2-694F-4A45-8CBE-A8640E690FA7}" srcOrd="1" destOrd="0" presId="urn:microsoft.com/office/officeart/2018/2/layout/IconVerticalSolidList"/>
    <dgm:cxn modelId="{BC0F3761-9D7D-4126-B126-8E2270B71AF8}" type="presParOf" srcId="{02555384-E405-4F7A-95D1-83DD775B3A2E}" destId="{32947521-61F6-4BBC-8A64-071EE659C86C}" srcOrd="2" destOrd="0" presId="urn:microsoft.com/office/officeart/2018/2/layout/IconVerticalSolidList"/>
    <dgm:cxn modelId="{DD5FB1DA-D141-4454-933E-91F56119B2B1}" type="presParOf" srcId="{02555384-E405-4F7A-95D1-83DD775B3A2E}" destId="{B2266FF5-359A-4CEB-8434-5F02C331BD2C}" srcOrd="3" destOrd="0" presId="urn:microsoft.com/office/officeart/2018/2/layout/IconVerticalSolidList"/>
    <dgm:cxn modelId="{5D5D3E96-AB41-4D7F-8132-7E6A0AF6AA59}" type="presParOf" srcId="{3ABF482E-87A9-4636-8E00-0DE7B7201BD9}" destId="{DB6CEB15-DC69-4329-B0BA-516D01F16D7A}" srcOrd="1" destOrd="0" presId="urn:microsoft.com/office/officeart/2018/2/layout/IconVerticalSolidList"/>
    <dgm:cxn modelId="{9AE91C3A-140E-42CD-8B4C-3E841533F09E}" type="presParOf" srcId="{3ABF482E-87A9-4636-8E00-0DE7B7201BD9}" destId="{B31387C0-EEBF-4C54-B3BF-8A9E6F019F5F}" srcOrd="2" destOrd="0" presId="urn:microsoft.com/office/officeart/2018/2/layout/IconVerticalSolidList"/>
    <dgm:cxn modelId="{AE6A42E4-81D9-4DA7-A30C-1F82F611C34D}" type="presParOf" srcId="{B31387C0-EEBF-4C54-B3BF-8A9E6F019F5F}" destId="{F9611787-546D-4309-9AA7-214433AFDC9B}" srcOrd="0" destOrd="0" presId="urn:microsoft.com/office/officeart/2018/2/layout/IconVerticalSolidList"/>
    <dgm:cxn modelId="{FF41687B-05B1-4AD2-9E0F-DA199CD77B64}" type="presParOf" srcId="{B31387C0-EEBF-4C54-B3BF-8A9E6F019F5F}" destId="{A45A0CE7-B448-497F-B023-D01FB37692BB}" srcOrd="1" destOrd="0" presId="urn:microsoft.com/office/officeart/2018/2/layout/IconVerticalSolidList"/>
    <dgm:cxn modelId="{49635318-F9A6-4A8E-B1C7-69639A0E7EC2}" type="presParOf" srcId="{B31387C0-EEBF-4C54-B3BF-8A9E6F019F5F}" destId="{AEEA4FDB-6312-4CB1-9D5F-6A0EEA806B63}" srcOrd="2" destOrd="0" presId="urn:microsoft.com/office/officeart/2018/2/layout/IconVerticalSolidList"/>
    <dgm:cxn modelId="{0245080D-A514-4412-89CB-D2B1610E2F81}" type="presParOf" srcId="{B31387C0-EEBF-4C54-B3BF-8A9E6F019F5F}" destId="{5A592541-8F2D-4FB6-BEA2-CEFEF36D8BD7}" srcOrd="3" destOrd="0" presId="urn:microsoft.com/office/officeart/2018/2/layout/IconVerticalSolidList"/>
    <dgm:cxn modelId="{17CAC7FA-824B-4D76-8E06-1E3936A9FF6C}" type="presParOf" srcId="{3ABF482E-87A9-4636-8E00-0DE7B7201BD9}" destId="{89820393-E3F4-43C9-8BF7-BB08E82820D4}" srcOrd="3" destOrd="0" presId="urn:microsoft.com/office/officeart/2018/2/layout/IconVerticalSolidList"/>
    <dgm:cxn modelId="{9A4D3564-9967-4A3F-A8EA-F1458196283E}" type="presParOf" srcId="{3ABF482E-87A9-4636-8E00-0DE7B7201BD9}" destId="{0195191E-6FAA-4477-AEC8-2B4C661D2D2A}" srcOrd="4" destOrd="0" presId="urn:microsoft.com/office/officeart/2018/2/layout/IconVerticalSolidList"/>
    <dgm:cxn modelId="{1A6499AC-7607-48E6-B8C4-968C3622C8CA}" type="presParOf" srcId="{0195191E-6FAA-4477-AEC8-2B4C661D2D2A}" destId="{B62873F7-FB3A-4B22-BE05-2F0F9782A30D}" srcOrd="0" destOrd="0" presId="urn:microsoft.com/office/officeart/2018/2/layout/IconVerticalSolidList"/>
    <dgm:cxn modelId="{F0BD2D15-AF3F-4352-A0BA-300F7D940AF0}" type="presParOf" srcId="{0195191E-6FAA-4477-AEC8-2B4C661D2D2A}" destId="{2FEFE71C-C97E-4605-A711-B1C7C3A9C18F}" srcOrd="1" destOrd="0" presId="urn:microsoft.com/office/officeart/2018/2/layout/IconVerticalSolidList"/>
    <dgm:cxn modelId="{CE817AD1-585F-49C4-AAA3-7AC24F994CFC}" type="presParOf" srcId="{0195191E-6FAA-4477-AEC8-2B4C661D2D2A}" destId="{102761DD-9710-4342-BADC-B079F6261DD8}" srcOrd="2" destOrd="0" presId="urn:microsoft.com/office/officeart/2018/2/layout/IconVerticalSolidList"/>
    <dgm:cxn modelId="{C89F4127-8E16-4A84-ADC9-1457D07E15BC}" type="presParOf" srcId="{0195191E-6FAA-4477-AEC8-2B4C661D2D2A}" destId="{ACD70E91-B3CC-4D56-AEE3-1F172ED071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E20E8-4FD1-46E4-B190-630FF7F687A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0238CE-3CDF-49A2-AF19-F0E581C12AC4}">
      <dgm:prSet/>
      <dgm:spPr/>
      <dgm:t>
        <a:bodyPr/>
        <a:lstStyle/>
        <a:p>
          <a:r>
            <a:rPr lang="en-GB"/>
            <a:t>A rapid rotation of staff</a:t>
          </a:r>
          <a:endParaRPr lang="en-US"/>
        </a:p>
      </dgm:t>
    </dgm:pt>
    <dgm:pt modelId="{42511C7C-6BDB-4599-8A69-46CD9CE267E2}" type="parTrans" cxnId="{CA2DD278-BCB7-4868-9FD0-79F8EA8F962C}">
      <dgm:prSet/>
      <dgm:spPr/>
      <dgm:t>
        <a:bodyPr/>
        <a:lstStyle/>
        <a:p>
          <a:endParaRPr lang="en-US"/>
        </a:p>
      </dgm:t>
    </dgm:pt>
    <dgm:pt modelId="{848ABBF2-56A3-424A-BAC4-6C253B9DB9EB}" type="sibTrans" cxnId="{CA2DD278-BCB7-4868-9FD0-79F8EA8F962C}">
      <dgm:prSet/>
      <dgm:spPr/>
      <dgm:t>
        <a:bodyPr/>
        <a:lstStyle/>
        <a:p>
          <a:endParaRPr lang="en-US"/>
        </a:p>
      </dgm:t>
    </dgm:pt>
    <dgm:pt modelId="{36ABDE1D-DD74-4540-89D8-5DAE556F71E6}">
      <dgm:prSet/>
      <dgm:spPr/>
      <dgm:t>
        <a:bodyPr/>
        <a:lstStyle/>
        <a:p>
          <a:r>
            <a:rPr lang="en-GB"/>
            <a:t>Frailty ward as a novel pathway for the trust</a:t>
          </a:r>
          <a:endParaRPr lang="en-US"/>
        </a:p>
      </dgm:t>
    </dgm:pt>
    <dgm:pt modelId="{79860742-B875-4C06-9261-6D2E2096C2B8}" type="parTrans" cxnId="{EA918DFC-15EF-49BA-B72B-3DFCC00B2F78}">
      <dgm:prSet/>
      <dgm:spPr/>
      <dgm:t>
        <a:bodyPr/>
        <a:lstStyle/>
        <a:p>
          <a:endParaRPr lang="en-US"/>
        </a:p>
      </dgm:t>
    </dgm:pt>
    <dgm:pt modelId="{6AE0B874-1ECE-4E7B-802C-A209074BCE3A}" type="sibTrans" cxnId="{EA918DFC-15EF-49BA-B72B-3DFCC00B2F78}">
      <dgm:prSet/>
      <dgm:spPr/>
      <dgm:t>
        <a:bodyPr/>
        <a:lstStyle/>
        <a:p>
          <a:endParaRPr lang="en-US"/>
        </a:p>
      </dgm:t>
    </dgm:pt>
    <dgm:pt modelId="{CDF84D49-AEB9-4764-9E5C-7DE0120DA192}">
      <dgm:prSet/>
      <dgm:spPr/>
      <dgm:t>
        <a:bodyPr/>
        <a:lstStyle/>
        <a:p>
          <a:r>
            <a:rPr lang="en-GB"/>
            <a:t>Training dates rescheduled due to the pandemic</a:t>
          </a:r>
          <a:endParaRPr lang="en-US"/>
        </a:p>
      </dgm:t>
    </dgm:pt>
    <dgm:pt modelId="{C4917708-7C0D-4DBF-9BAB-8C828C7617C7}" type="parTrans" cxnId="{0EF788C7-7CCB-470F-A0AD-9DC91F98AC36}">
      <dgm:prSet/>
      <dgm:spPr/>
      <dgm:t>
        <a:bodyPr/>
        <a:lstStyle/>
        <a:p>
          <a:endParaRPr lang="en-US"/>
        </a:p>
      </dgm:t>
    </dgm:pt>
    <dgm:pt modelId="{B1D12607-8883-4C56-A7A9-CC7C8C3BE561}" type="sibTrans" cxnId="{0EF788C7-7CCB-470F-A0AD-9DC91F98AC36}">
      <dgm:prSet/>
      <dgm:spPr/>
      <dgm:t>
        <a:bodyPr/>
        <a:lstStyle/>
        <a:p>
          <a:endParaRPr lang="en-US"/>
        </a:p>
      </dgm:t>
    </dgm:pt>
    <dgm:pt modelId="{40A63B4F-1900-4FA7-AF67-6DB357D42E75}">
      <dgm:prSet/>
      <dgm:spPr/>
      <dgm:t>
        <a:bodyPr/>
        <a:lstStyle/>
        <a:p>
          <a:r>
            <a:rPr lang="en-GB" dirty="0"/>
            <a:t>The trust covers areas that use both </a:t>
          </a:r>
          <a:r>
            <a:rPr lang="en-GB" dirty="0" err="1"/>
            <a:t>ePaCCS</a:t>
          </a:r>
          <a:r>
            <a:rPr lang="en-GB" dirty="0"/>
            <a:t> and paper-based ACP records</a:t>
          </a:r>
          <a:endParaRPr lang="en-US" dirty="0"/>
        </a:p>
      </dgm:t>
    </dgm:pt>
    <dgm:pt modelId="{92752A78-E907-466A-B5F4-D9E02764FD6E}" type="parTrans" cxnId="{25DE062F-2E15-4D3C-9A4E-1FCF7A76B43A}">
      <dgm:prSet/>
      <dgm:spPr/>
      <dgm:t>
        <a:bodyPr/>
        <a:lstStyle/>
        <a:p>
          <a:endParaRPr lang="en-US"/>
        </a:p>
      </dgm:t>
    </dgm:pt>
    <dgm:pt modelId="{EC819628-B292-4721-924A-9896D4913B1E}" type="sibTrans" cxnId="{25DE062F-2E15-4D3C-9A4E-1FCF7A76B43A}">
      <dgm:prSet/>
      <dgm:spPr/>
      <dgm:t>
        <a:bodyPr/>
        <a:lstStyle/>
        <a:p>
          <a:endParaRPr lang="en-US"/>
        </a:p>
      </dgm:t>
    </dgm:pt>
    <dgm:pt modelId="{563CB4DB-4821-41CB-8432-264A26A98B6A}">
      <dgm:prSet/>
      <dgm:spPr/>
      <dgm:t>
        <a:bodyPr/>
        <a:lstStyle/>
        <a:p>
          <a:r>
            <a:rPr lang="en-GB" dirty="0"/>
            <a:t>Inaccuracies in the trust’s alert system for ACP records</a:t>
          </a:r>
          <a:endParaRPr lang="en-US" dirty="0"/>
        </a:p>
      </dgm:t>
    </dgm:pt>
    <dgm:pt modelId="{6453911F-C413-4615-B58A-993C8C60329C}" type="parTrans" cxnId="{8BB2DE67-0649-4358-BCE4-8C0B1587B4C8}">
      <dgm:prSet/>
      <dgm:spPr/>
      <dgm:t>
        <a:bodyPr/>
        <a:lstStyle/>
        <a:p>
          <a:endParaRPr lang="en-US"/>
        </a:p>
      </dgm:t>
    </dgm:pt>
    <dgm:pt modelId="{7DFF5330-C4C9-4AFC-B306-58B58409E220}" type="sibTrans" cxnId="{8BB2DE67-0649-4358-BCE4-8C0B1587B4C8}">
      <dgm:prSet/>
      <dgm:spPr/>
      <dgm:t>
        <a:bodyPr/>
        <a:lstStyle/>
        <a:p>
          <a:endParaRPr lang="en-US"/>
        </a:p>
      </dgm:t>
    </dgm:pt>
    <dgm:pt modelId="{53B69323-B053-499B-89CC-ECF5DD08D554}" type="pres">
      <dgm:prSet presAssocID="{BD4E20E8-4FD1-46E4-B190-630FF7F687A0}" presName="vert0" presStyleCnt="0">
        <dgm:presLayoutVars>
          <dgm:dir/>
          <dgm:animOne val="branch"/>
          <dgm:animLvl val="lvl"/>
        </dgm:presLayoutVars>
      </dgm:prSet>
      <dgm:spPr/>
    </dgm:pt>
    <dgm:pt modelId="{86FD905F-97F7-4BA4-87B9-15AF59AF0246}" type="pres">
      <dgm:prSet presAssocID="{7F0238CE-3CDF-49A2-AF19-F0E581C12AC4}" presName="thickLine" presStyleLbl="alignNode1" presStyleIdx="0" presStyleCnt="5"/>
      <dgm:spPr/>
    </dgm:pt>
    <dgm:pt modelId="{7190FD5D-9338-412C-9BF0-3776D3AF7E58}" type="pres">
      <dgm:prSet presAssocID="{7F0238CE-3CDF-49A2-AF19-F0E581C12AC4}" presName="horz1" presStyleCnt="0"/>
      <dgm:spPr/>
    </dgm:pt>
    <dgm:pt modelId="{BBE41A46-D0F7-4E70-8E14-CDC0288F1110}" type="pres">
      <dgm:prSet presAssocID="{7F0238CE-3CDF-49A2-AF19-F0E581C12AC4}" presName="tx1" presStyleLbl="revTx" presStyleIdx="0" presStyleCnt="5"/>
      <dgm:spPr/>
    </dgm:pt>
    <dgm:pt modelId="{25B9CA81-1944-4477-9053-27C4E793E954}" type="pres">
      <dgm:prSet presAssocID="{7F0238CE-3CDF-49A2-AF19-F0E581C12AC4}" presName="vert1" presStyleCnt="0"/>
      <dgm:spPr/>
    </dgm:pt>
    <dgm:pt modelId="{FAAF107F-EC55-4521-9241-8E26DBFDD0E7}" type="pres">
      <dgm:prSet presAssocID="{36ABDE1D-DD74-4540-89D8-5DAE556F71E6}" presName="thickLine" presStyleLbl="alignNode1" presStyleIdx="1" presStyleCnt="5"/>
      <dgm:spPr/>
    </dgm:pt>
    <dgm:pt modelId="{7E758055-92E3-46D1-88B7-CB226ECCB40B}" type="pres">
      <dgm:prSet presAssocID="{36ABDE1D-DD74-4540-89D8-5DAE556F71E6}" presName="horz1" presStyleCnt="0"/>
      <dgm:spPr/>
    </dgm:pt>
    <dgm:pt modelId="{4DFECDD1-3EE3-416E-A67E-5FF3F2CC959C}" type="pres">
      <dgm:prSet presAssocID="{36ABDE1D-DD74-4540-89D8-5DAE556F71E6}" presName="tx1" presStyleLbl="revTx" presStyleIdx="1" presStyleCnt="5"/>
      <dgm:spPr/>
    </dgm:pt>
    <dgm:pt modelId="{71DED7B2-A02F-48EE-A21B-A7DDA31F4171}" type="pres">
      <dgm:prSet presAssocID="{36ABDE1D-DD74-4540-89D8-5DAE556F71E6}" presName="vert1" presStyleCnt="0"/>
      <dgm:spPr/>
    </dgm:pt>
    <dgm:pt modelId="{1B65B7EA-1445-466A-8653-805728935689}" type="pres">
      <dgm:prSet presAssocID="{CDF84D49-AEB9-4764-9E5C-7DE0120DA192}" presName="thickLine" presStyleLbl="alignNode1" presStyleIdx="2" presStyleCnt="5"/>
      <dgm:spPr/>
    </dgm:pt>
    <dgm:pt modelId="{3D9B57C9-1061-4ADF-ACCF-75089C3C40C9}" type="pres">
      <dgm:prSet presAssocID="{CDF84D49-AEB9-4764-9E5C-7DE0120DA192}" presName="horz1" presStyleCnt="0"/>
      <dgm:spPr/>
    </dgm:pt>
    <dgm:pt modelId="{FA4DC182-8EBC-4B5B-B95F-B584FC41D0CD}" type="pres">
      <dgm:prSet presAssocID="{CDF84D49-AEB9-4764-9E5C-7DE0120DA192}" presName="tx1" presStyleLbl="revTx" presStyleIdx="2" presStyleCnt="5"/>
      <dgm:spPr/>
    </dgm:pt>
    <dgm:pt modelId="{D1ACD81C-1AC9-4226-B8AF-65DB42275289}" type="pres">
      <dgm:prSet presAssocID="{CDF84D49-AEB9-4764-9E5C-7DE0120DA192}" presName="vert1" presStyleCnt="0"/>
      <dgm:spPr/>
    </dgm:pt>
    <dgm:pt modelId="{51689193-5948-43FA-AA62-F0E2D96444AF}" type="pres">
      <dgm:prSet presAssocID="{40A63B4F-1900-4FA7-AF67-6DB357D42E75}" presName="thickLine" presStyleLbl="alignNode1" presStyleIdx="3" presStyleCnt="5"/>
      <dgm:spPr/>
    </dgm:pt>
    <dgm:pt modelId="{975F3DA6-927B-4D85-AE43-20776EEBE1FE}" type="pres">
      <dgm:prSet presAssocID="{40A63B4F-1900-4FA7-AF67-6DB357D42E75}" presName="horz1" presStyleCnt="0"/>
      <dgm:spPr/>
    </dgm:pt>
    <dgm:pt modelId="{8B5311B3-8C1C-4907-80AC-72077247148C}" type="pres">
      <dgm:prSet presAssocID="{40A63B4F-1900-4FA7-AF67-6DB357D42E75}" presName="tx1" presStyleLbl="revTx" presStyleIdx="3" presStyleCnt="5"/>
      <dgm:spPr/>
    </dgm:pt>
    <dgm:pt modelId="{CDB11E49-4F8A-4D71-91D9-1D6468D5BC89}" type="pres">
      <dgm:prSet presAssocID="{40A63B4F-1900-4FA7-AF67-6DB357D42E75}" presName="vert1" presStyleCnt="0"/>
      <dgm:spPr/>
    </dgm:pt>
    <dgm:pt modelId="{4050047C-8045-43DB-B874-B2EC016CCAEC}" type="pres">
      <dgm:prSet presAssocID="{563CB4DB-4821-41CB-8432-264A26A98B6A}" presName="thickLine" presStyleLbl="alignNode1" presStyleIdx="4" presStyleCnt="5"/>
      <dgm:spPr/>
    </dgm:pt>
    <dgm:pt modelId="{8EE122FD-D936-4755-973A-1CDBF0F88C6D}" type="pres">
      <dgm:prSet presAssocID="{563CB4DB-4821-41CB-8432-264A26A98B6A}" presName="horz1" presStyleCnt="0"/>
      <dgm:spPr/>
    </dgm:pt>
    <dgm:pt modelId="{5157C5EA-6F9B-4700-8A6B-BBAD72AD10F3}" type="pres">
      <dgm:prSet presAssocID="{563CB4DB-4821-41CB-8432-264A26A98B6A}" presName="tx1" presStyleLbl="revTx" presStyleIdx="4" presStyleCnt="5"/>
      <dgm:spPr/>
    </dgm:pt>
    <dgm:pt modelId="{212FD9F8-37BD-4AEB-B7AE-B98B9D5348D3}" type="pres">
      <dgm:prSet presAssocID="{563CB4DB-4821-41CB-8432-264A26A98B6A}" presName="vert1" presStyleCnt="0"/>
      <dgm:spPr/>
    </dgm:pt>
  </dgm:ptLst>
  <dgm:cxnLst>
    <dgm:cxn modelId="{25DE062F-2E15-4D3C-9A4E-1FCF7A76B43A}" srcId="{BD4E20E8-4FD1-46E4-B190-630FF7F687A0}" destId="{40A63B4F-1900-4FA7-AF67-6DB357D42E75}" srcOrd="3" destOrd="0" parTransId="{92752A78-E907-466A-B5F4-D9E02764FD6E}" sibTransId="{EC819628-B292-4721-924A-9896D4913B1E}"/>
    <dgm:cxn modelId="{D8A2623C-AD35-416C-BA2A-5B72A98A1B6A}" type="presOf" srcId="{BD4E20E8-4FD1-46E4-B190-630FF7F687A0}" destId="{53B69323-B053-499B-89CC-ECF5DD08D554}" srcOrd="0" destOrd="0" presId="urn:microsoft.com/office/officeart/2008/layout/LinedList"/>
    <dgm:cxn modelId="{8BB2DE67-0649-4358-BCE4-8C0B1587B4C8}" srcId="{BD4E20E8-4FD1-46E4-B190-630FF7F687A0}" destId="{563CB4DB-4821-41CB-8432-264A26A98B6A}" srcOrd="4" destOrd="0" parTransId="{6453911F-C413-4615-B58A-993C8C60329C}" sibTransId="{7DFF5330-C4C9-4AFC-B306-58B58409E220}"/>
    <dgm:cxn modelId="{CA2DD278-BCB7-4868-9FD0-79F8EA8F962C}" srcId="{BD4E20E8-4FD1-46E4-B190-630FF7F687A0}" destId="{7F0238CE-3CDF-49A2-AF19-F0E581C12AC4}" srcOrd="0" destOrd="0" parTransId="{42511C7C-6BDB-4599-8A69-46CD9CE267E2}" sibTransId="{848ABBF2-56A3-424A-BAC4-6C253B9DB9EB}"/>
    <dgm:cxn modelId="{2D8E8E90-D334-4911-8E6A-650C6FB00101}" type="presOf" srcId="{563CB4DB-4821-41CB-8432-264A26A98B6A}" destId="{5157C5EA-6F9B-4700-8A6B-BBAD72AD10F3}" srcOrd="0" destOrd="0" presId="urn:microsoft.com/office/officeart/2008/layout/LinedList"/>
    <dgm:cxn modelId="{1E8AF99B-D8FB-4490-BB88-16895928EF86}" type="presOf" srcId="{7F0238CE-3CDF-49A2-AF19-F0E581C12AC4}" destId="{BBE41A46-D0F7-4E70-8E14-CDC0288F1110}" srcOrd="0" destOrd="0" presId="urn:microsoft.com/office/officeart/2008/layout/LinedList"/>
    <dgm:cxn modelId="{4ABEECC5-1A10-4D4B-8F6E-E5EDADCB5902}" type="presOf" srcId="{36ABDE1D-DD74-4540-89D8-5DAE556F71E6}" destId="{4DFECDD1-3EE3-416E-A67E-5FF3F2CC959C}" srcOrd="0" destOrd="0" presId="urn:microsoft.com/office/officeart/2008/layout/LinedList"/>
    <dgm:cxn modelId="{0EF788C7-7CCB-470F-A0AD-9DC91F98AC36}" srcId="{BD4E20E8-4FD1-46E4-B190-630FF7F687A0}" destId="{CDF84D49-AEB9-4764-9E5C-7DE0120DA192}" srcOrd="2" destOrd="0" parTransId="{C4917708-7C0D-4DBF-9BAB-8C828C7617C7}" sibTransId="{B1D12607-8883-4C56-A7A9-CC7C8C3BE561}"/>
    <dgm:cxn modelId="{39DB5FF8-FFC2-45AD-9FCC-C65409AB50D5}" type="presOf" srcId="{CDF84D49-AEB9-4764-9E5C-7DE0120DA192}" destId="{FA4DC182-8EBC-4B5B-B95F-B584FC41D0CD}" srcOrd="0" destOrd="0" presId="urn:microsoft.com/office/officeart/2008/layout/LinedList"/>
    <dgm:cxn modelId="{EA918DFC-15EF-49BA-B72B-3DFCC00B2F78}" srcId="{BD4E20E8-4FD1-46E4-B190-630FF7F687A0}" destId="{36ABDE1D-DD74-4540-89D8-5DAE556F71E6}" srcOrd="1" destOrd="0" parTransId="{79860742-B875-4C06-9261-6D2E2096C2B8}" sibTransId="{6AE0B874-1ECE-4E7B-802C-A209074BCE3A}"/>
    <dgm:cxn modelId="{8B5615FF-DE4E-4669-BB75-49C4B11413D9}" type="presOf" srcId="{40A63B4F-1900-4FA7-AF67-6DB357D42E75}" destId="{8B5311B3-8C1C-4907-80AC-72077247148C}" srcOrd="0" destOrd="0" presId="urn:microsoft.com/office/officeart/2008/layout/LinedList"/>
    <dgm:cxn modelId="{BBC765B8-5CD0-42F9-863E-1DD562210F2C}" type="presParOf" srcId="{53B69323-B053-499B-89CC-ECF5DD08D554}" destId="{86FD905F-97F7-4BA4-87B9-15AF59AF0246}" srcOrd="0" destOrd="0" presId="urn:microsoft.com/office/officeart/2008/layout/LinedList"/>
    <dgm:cxn modelId="{A88405C3-6E5A-4413-A3BF-DE1B2807F41F}" type="presParOf" srcId="{53B69323-B053-499B-89CC-ECF5DD08D554}" destId="{7190FD5D-9338-412C-9BF0-3776D3AF7E58}" srcOrd="1" destOrd="0" presId="urn:microsoft.com/office/officeart/2008/layout/LinedList"/>
    <dgm:cxn modelId="{56514A83-FF23-49BA-B7DF-74977431B3A4}" type="presParOf" srcId="{7190FD5D-9338-412C-9BF0-3776D3AF7E58}" destId="{BBE41A46-D0F7-4E70-8E14-CDC0288F1110}" srcOrd="0" destOrd="0" presId="urn:microsoft.com/office/officeart/2008/layout/LinedList"/>
    <dgm:cxn modelId="{F8CF4ADC-7314-4ACF-B58E-BED4B367E32D}" type="presParOf" srcId="{7190FD5D-9338-412C-9BF0-3776D3AF7E58}" destId="{25B9CA81-1944-4477-9053-27C4E793E954}" srcOrd="1" destOrd="0" presId="urn:microsoft.com/office/officeart/2008/layout/LinedList"/>
    <dgm:cxn modelId="{16F30EA8-6AFB-48E6-9F60-E16CE2F01052}" type="presParOf" srcId="{53B69323-B053-499B-89CC-ECF5DD08D554}" destId="{FAAF107F-EC55-4521-9241-8E26DBFDD0E7}" srcOrd="2" destOrd="0" presId="urn:microsoft.com/office/officeart/2008/layout/LinedList"/>
    <dgm:cxn modelId="{C01EC242-6B0B-4873-A97D-C1533D24A5D2}" type="presParOf" srcId="{53B69323-B053-499B-89CC-ECF5DD08D554}" destId="{7E758055-92E3-46D1-88B7-CB226ECCB40B}" srcOrd="3" destOrd="0" presId="urn:microsoft.com/office/officeart/2008/layout/LinedList"/>
    <dgm:cxn modelId="{E2F3568B-8218-47E8-8E68-85E26543204B}" type="presParOf" srcId="{7E758055-92E3-46D1-88B7-CB226ECCB40B}" destId="{4DFECDD1-3EE3-416E-A67E-5FF3F2CC959C}" srcOrd="0" destOrd="0" presId="urn:microsoft.com/office/officeart/2008/layout/LinedList"/>
    <dgm:cxn modelId="{E63BE53A-2157-457A-9DCA-A0F932BE92A5}" type="presParOf" srcId="{7E758055-92E3-46D1-88B7-CB226ECCB40B}" destId="{71DED7B2-A02F-48EE-A21B-A7DDA31F4171}" srcOrd="1" destOrd="0" presId="urn:microsoft.com/office/officeart/2008/layout/LinedList"/>
    <dgm:cxn modelId="{24F0A4CC-E459-4E24-A99A-4053385D78CA}" type="presParOf" srcId="{53B69323-B053-499B-89CC-ECF5DD08D554}" destId="{1B65B7EA-1445-466A-8653-805728935689}" srcOrd="4" destOrd="0" presId="urn:microsoft.com/office/officeart/2008/layout/LinedList"/>
    <dgm:cxn modelId="{289F379E-2916-4983-B2A0-1C69380FD935}" type="presParOf" srcId="{53B69323-B053-499B-89CC-ECF5DD08D554}" destId="{3D9B57C9-1061-4ADF-ACCF-75089C3C40C9}" srcOrd="5" destOrd="0" presId="urn:microsoft.com/office/officeart/2008/layout/LinedList"/>
    <dgm:cxn modelId="{7DA8ACE2-B726-48C6-BFA0-4AA09D814415}" type="presParOf" srcId="{3D9B57C9-1061-4ADF-ACCF-75089C3C40C9}" destId="{FA4DC182-8EBC-4B5B-B95F-B584FC41D0CD}" srcOrd="0" destOrd="0" presId="urn:microsoft.com/office/officeart/2008/layout/LinedList"/>
    <dgm:cxn modelId="{AA42EEF6-3AF9-4F41-9AC2-20B1762CB612}" type="presParOf" srcId="{3D9B57C9-1061-4ADF-ACCF-75089C3C40C9}" destId="{D1ACD81C-1AC9-4226-B8AF-65DB42275289}" srcOrd="1" destOrd="0" presId="urn:microsoft.com/office/officeart/2008/layout/LinedList"/>
    <dgm:cxn modelId="{72F2433E-0A68-4E04-B2C4-E398562727AF}" type="presParOf" srcId="{53B69323-B053-499B-89CC-ECF5DD08D554}" destId="{51689193-5948-43FA-AA62-F0E2D96444AF}" srcOrd="6" destOrd="0" presId="urn:microsoft.com/office/officeart/2008/layout/LinedList"/>
    <dgm:cxn modelId="{7D4AEFEC-97AF-4147-9D6A-DA938E8104BF}" type="presParOf" srcId="{53B69323-B053-499B-89CC-ECF5DD08D554}" destId="{975F3DA6-927B-4D85-AE43-20776EEBE1FE}" srcOrd="7" destOrd="0" presId="urn:microsoft.com/office/officeart/2008/layout/LinedList"/>
    <dgm:cxn modelId="{237C1B3F-63E6-4389-B020-125ECE068881}" type="presParOf" srcId="{975F3DA6-927B-4D85-AE43-20776EEBE1FE}" destId="{8B5311B3-8C1C-4907-80AC-72077247148C}" srcOrd="0" destOrd="0" presId="urn:microsoft.com/office/officeart/2008/layout/LinedList"/>
    <dgm:cxn modelId="{8DFD6DE2-EE27-4E8A-A164-5D3384EB9311}" type="presParOf" srcId="{975F3DA6-927B-4D85-AE43-20776EEBE1FE}" destId="{CDB11E49-4F8A-4D71-91D9-1D6468D5BC89}" srcOrd="1" destOrd="0" presId="urn:microsoft.com/office/officeart/2008/layout/LinedList"/>
    <dgm:cxn modelId="{D58A0006-DC50-4699-81A9-C73E28AD3DF4}" type="presParOf" srcId="{53B69323-B053-499B-89CC-ECF5DD08D554}" destId="{4050047C-8045-43DB-B874-B2EC016CCAEC}" srcOrd="8" destOrd="0" presId="urn:microsoft.com/office/officeart/2008/layout/LinedList"/>
    <dgm:cxn modelId="{7F2CDDD9-1D3A-4E89-990A-4433C511D671}" type="presParOf" srcId="{53B69323-B053-499B-89CC-ECF5DD08D554}" destId="{8EE122FD-D936-4755-973A-1CDBF0F88C6D}" srcOrd="9" destOrd="0" presId="urn:microsoft.com/office/officeart/2008/layout/LinedList"/>
    <dgm:cxn modelId="{64E7CF35-0DA8-4AF3-B7B3-7260B3BB951D}" type="presParOf" srcId="{8EE122FD-D936-4755-973A-1CDBF0F88C6D}" destId="{5157C5EA-6F9B-4700-8A6B-BBAD72AD10F3}" srcOrd="0" destOrd="0" presId="urn:microsoft.com/office/officeart/2008/layout/LinedList"/>
    <dgm:cxn modelId="{4B666428-22C0-4581-A962-C4698C2EEFAF}" type="presParOf" srcId="{8EE122FD-D936-4755-973A-1CDBF0F88C6D}" destId="{212FD9F8-37BD-4AEB-B7AE-B98B9D5348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9D14E-2228-4042-A358-66D78284EAC3}">
      <dsp:nvSpPr>
        <dsp:cNvPr id="0" name=""/>
        <dsp:cNvSpPr/>
      </dsp:nvSpPr>
      <dsp:spPr>
        <a:xfrm>
          <a:off x="0" y="292643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10945-6CFF-45E3-A25A-CA1D0CD7B9DD}">
      <dsp:nvSpPr>
        <dsp:cNvPr id="0" name=""/>
        <dsp:cNvSpPr/>
      </dsp:nvSpPr>
      <dsp:spPr>
        <a:xfrm>
          <a:off x="234886" y="71243"/>
          <a:ext cx="32884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Project background</a:t>
          </a:r>
          <a:endParaRPr lang="en-US" sz="1500" kern="1200"/>
        </a:p>
      </dsp:txBody>
      <dsp:txXfrm>
        <a:off x="256502" y="92859"/>
        <a:ext cx="3245179" cy="399568"/>
      </dsp:txXfrm>
    </dsp:sp>
    <dsp:sp modelId="{39AF8ED8-CAE5-486F-8C8F-CCCE73D71B78}">
      <dsp:nvSpPr>
        <dsp:cNvPr id="0" name=""/>
        <dsp:cNvSpPr/>
      </dsp:nvSpPr>
      <dsp:spPr>
        <a:xfrm>
          <a:off x="0" y="973043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3F924-1B15-4471-9C86-CE07878CF24E}">
      <dsp:nvSpPr>
        <dsp:cNvPr id="0" name=""/>
        <dsp:cNvSpPr/>
      </dsp:nvSpPr>
      <dsp:spPr>
        <a:xfrm>
          <a:off x="234886" y="751643"/>
          <a:ext cx="3288411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Aims</a:t>
          </a:r>
          <a:endParaRPr lang="en-US" sz="1500" kern="1200" dirty="0"/>
        </a:p>
      </dsp:txBody>
      <dsp:txXfrm>
        <a:off x="256502" y="773259"/>
        <a:ext cx="3245179" cy="399568"/>
      </dsp:txXfrm>
    </dsp:sp>
    <dsp:sp modelId="{98381BFF-E893-421B-A973-D0910B69C670}">
      <dsp:nvSpPr>
        <dsp:cNvPr id="0" name=""/>
        <dsp:cNvSpPr/>
      </dsp:nvSpPr>
      <dsp:spPr>
        <a:xfrm>
          <a:off x="0" y="1653443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8A6B2-C5B5-4A40-A2D3-27DEE5E2317B}">
      <dsp:nvSpPr>
        <dsp:cNvPr id="0" name=""/>
        <dsp:cNvSpPr/>
      </dsp:nvSpPr>
      <dsp:spPr>
        <a:xfrm>
          <a:off x="234886" y="1432043"/>
          <a:ext cx="3288411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Methodology</a:t>
          </a:r>
          <a:endParaRPr lang="en-US" sz="1500" kern="1200" dirty="0"/>
        </a:p>
      </dsp:txBody>
      <dsp:txXfrm>
        <a:off x="256502" y="1453659"/>
        <a:ext cx="3245179" cy="399568"/>
      </dsp:txXfrm>
    </dsp:sp>
    <dsp:sp modelId="{968D2796-D431-4B48-844A-94D976490723}">
      <dsp:nvSpPr>
        <dsp:cNvPr id="0" name=""/>
        <dsp:cNvSpPr/>
      </dsp:nvSpPr>
      <dsp:spPr>
        <a:xfrm>
          <a:off x="0" y="2333844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59D0-C017-4DBB-8907-0936E713CA23}">
      <dsp:nvSpPr>
        <dsp:cNvPr id="0" name=""/>
        <dsp:cNvSpPr/>
      </dsp:nvSpPr>
      <dsp:spPr>
        <a:xfrm>
          <a:off x="234886" y="2112444"/>
          <a:ext cx="3288411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Our findings</a:t>
          </a:r>
          <a:endParaRPr lang="en-US" sz="1500" kern="1200" dirty="0"/>
        </a:p>
      </dsp:txBody>
      <dsp:txXfrm>
        <a:off x="256502" y="2134060"/>
        <a:ext cx="3245179" cy="399568"/>
      </dsp:txXfrm>
    </dsp:sp>
    <dsp:sp modelId="{B5C09B9E-B819-46B0-AF0F-15F632D8F6E1}">
      <dsp:nvSpPr>
        <dsp:cNvPr id="0" name=""/>
        <dsp:cNvSpPr/>
      </dsp:nvSpPr>
      <dsp:spPr>
        <a:xfrm>
          <a:off x="0" y="3014244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3398-1AD2-41CC-80FB-74E0094B6455}">
      <dsp:nvSpPr>
        <dsp:cNvPr id="0" name=""/>
        <dsp:cNvSpPr/>
      </dsp:nvSpPr>
      <dsp:spPr>
        <a:xfrm>
          <a:off x="234886" y="2792844"/>
          <a:ext cx="3288411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Case studies</a:t>
          </a:r>
        </a:p>
      </dsp:txBody>
      <dsp:txXfrm>
        <a:off x="256502" y="2814460"/>
        <a:ext cx="3245179" cy="399568"/>
      </dsp:txXfrm>
    </dsp:sp>
    <dsp:sp modelId="{86545336-1D10-498F-840D-F68E716E7C74}">
      <dsp:nvSpPr>
        <dsp:cNvPr id="0" name=""/>
        <dsp:cNvSpPr/>
      </dsp:nvSpPr>
      <dsp:spPr>
        <a:xfrm>
          <a:off x="0" y="3694644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59105-65B5-4772-B650-4C8319A6EE16}">
      <dsp:nvSpPr>
        <dsp:cNvPr id="0" name=""/>
        <dsp:cNvSpPr/>
      </dsp:nvSpPr>
      <dsp:spPr>
        <a:xfrm>
          <a:off x="234886" y="3473244"/>
          <a:ext cx="32884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Discussion of limitations</a:t>
          </a:r>
          <a:endParaRPr lang="en-US" sz="1500" kern="1200" dirty="0"/>
        </a:p>
      </dsp:txBody>
      <dsp:txXfrm>
        <a:off x="256502" y="3494860"/>
        <a:ext cx="3245179" cy="399568"/>
      </dsp:txXfrm>
    </dsp:sp>
    <dsp:sp modelId="{FBCEB7E9-430C-4AAA-A424-6E8CC2AE5397}">
      <dsp:nvSpPr>
        <dsp:cNvPr id="0" name=""/>
        <dsp:cNvSpPr/>
      </dsp:nvSpPr>
      <dsp:spPr>
        <a:xfrm>
          <a:off x="0" y="4375043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E45AD-83FD-403E-85F8-56DD4DAD0E04}">
      <dsp:nvSpPr>
        <dsp:cNvPr id="0" name=""/>
        <dsp:cNvSpPr/>
      </dsp:nvSpPr>
      <dsp:spPr>
        <a:xfrm>
          <a:off x="234886" y="4153644"/>
          <a:ext cx="3288411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Implications</a:t>
          </a:r>
          <a:endParaRPr lang="en-US" sz="1500" kern="1200"/>
        </a:p>
      </dsp:txBody>
      <dsp:txXfrm>
        <a:off x="256502" y="4175260"/>
        <a:ext cx="3245179" cy="399568"/>
      </dsp:txXfrm>
    </dsp:sp>
    <dsp:sp modelId="{A06BFE53-97AB-487E-BEAE-12C7ADC4CD11}">
      <dsp:nvSpPr>
        <dsp:cNvPr id="0" name=""/>
        <dsp:cNvSpPr/>
      </dsp:nvSpPr>
      <dsp:spPr>
        <a:xfrm>
          <a:off x="0" y="5055444"/>
          <a:ext cx="469773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A9CD6-3C10-466D-AD38-20579ADE3BA9}">
      <dsp:nvSpPr>
        <dsp:cNvPr id="0" name=""/>
        <dsp:cNvSpPr/>
      </dsp:nvSpPr>
      <dsp:spPr>
        <a:xfrm>
          <a:off x="234886" y="4834044"/>
          <a:ext cx="3288411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References and Acknowledgements</a:t>
          </a:r>
          <a:endParaRPr lang="en-US" sz="1500" kern="1200" dirty="0"/>
        </a:p>
      </dsp:txBody>
      <dsp:txXfrm>
        <a:off x="256502" y="4855660"/>
        <a:ext cx="324517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008F1-EEEC-4760-85A0-193E60E1B1E1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882F2-694F-4A45-8CBE-A8640E690FA7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6FF5-359A-4CEB-8434-5F02C331BD2C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Increase awareness of and facilitate access to existing ACP records and to incorporate this into decision making</a:t>
          </a:r>
        </a:p>
      </dsp:txBody>
      <dsp:txXfrm>
        <a:off x="1437631" y="531"/>
        <a:ext cx="6449068" cy="1244702"/>
      </dsp:txXfrm>
    </dsp:sp>
    <dsp:sp modelId="{F9611787-546D-4309-9AA7-214433AFDC9B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A0CE7-B448-497F-B023-D01FB37692B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92541-8F2D-4FB6-BEA2-CEFEF36D8BD7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Facilitate and support good ACP discussions</a:t>
          </a:r>
        </a:p>
      </dsp:txBody>
      <dsp:txXfrm>
        <a:off x="1437631" y="1556410"/>
        <a:ext cx="6449068" cy="1244702"/>
      </dsp:txXfrm>
    </dsp:sp>
    <dsp:sp modelId="{B62873F7-FB3A-4B22-BE05-2F0F9782A30D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FE71C-C97E-4605-A711-B1C7C3A9C18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70E91-B3CC-4D56-AEE3-1F172ED07112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Provide training around creating electronic ACP records based on decisions during the current patient stay to be shared across settings</a:t>
          </a:r>
        </a:p>
      </dsp:txBody>
      <dsp:txXfrm>
        <a:off x="1437631" y="3112289"/>
        <a:ext cx="6449068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905F-97F7-4BA4-87B9-15AF59AF0246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1A46-D0F7-4E70-8E14-CDC0288F1110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 rapid rotation of staff</a:t>
          </a:r>
          <a:endParaRPr lang="en-US" sz="2500" kern="1200"/>
        </a:p>
      </dsp:txBody>
      <dsp:txXfrm>
        <a:off x="0" y="675"/>
        <a:ext cx="5175384" cy="1106957"/>
      </dsp:txXfrm>
    </dsp:sp>
    <dsp:sp modelId="{FAAF107F-EC55-4521-9241-8E26DBFDD0E7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ECDD1-3EE3-416E-A67E-5FF3F2CC959C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Frailty ward as a novel pathway for the trust</a:t>
          </a:r>
          <a:endParaRPr lang="en-US" sz="2500" kern="1200"/>
        </a:p>
      </dsp:txBody>
      <dsp:txXfrm>
        <a:off x="0" y="1107633"/>
        <a:ext cx="5175384" cy="1106957"/>
      </dsp:txXfrm>
    </dsp:sp>
    <dsp:sp modelId="{1B65B7EA-1445-466A-8653-805728935689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DC182-8EBC-4B5B-B95F-B584FC41D0CD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Training dates rescheduled due to the pandemic</a:t>
          </a:r>
          <a:endParaRPr lang="en-US" sz="2500" kern="1200"/>
        </a:p>
      </dsp:txBody>
      <dsp:txXfrm>
        <a:off x="0" y="2214591"/>
        <a:ext cx="5175384" cy="1106957"/>
      </dsp:txXfrm>
    </dsp:sp>
    <dsp:sp modelId="{51689193-5948-43FA-AA62-F0E2D96444AF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11B3-8C1C-4907-80AC-72077247148C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trust covers areas that use both </a:t>
          </a:r>
          <a:r>
            <a:rPr lang="en-GB" sz="2500" kern="1200" dirty="0" err="1"/>
            <a:t>ePaCCS</a:t>
          </a:r>
          <a:r>
            <a:rPr lang="en-GB" sz="2500" kern="1200" dirty="0"/>
            <a:t> and paper-based ACP records</a:t>
          </a:r>
          <a:endParaRPr lang="en-US" sz="2500" kern="1200" dirty="0"/>
        </a:p>
      </dsp:txBody>
      <dsp:txXfrm>
        <a:off x="0" y="3321549"/>
        <a:ext cx="5175384" cy="1106957"/>
      </dsp:txXfrm>
    </dsp:sp>
    <dsp:sp modelId="{4050047C-8045-43DB-B874-B2EC016CCAEC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7C5EA-6F9B-4700-8A6B-BBAD72AD10F3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Inaccuracies in the trust’s alert system for ACP records</a:t>
          </a:r>
          <a:endParaRPr lang="en-US" sz="2500" kern="1200" dirty="0"/>
        </a:p>
      </dsp:txBody>
      <dsp:txXfrm>
        <a:off x="0" y="4428507"/>
        <a:ext cx="5175384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6A3C-21E4-4AF3-83F0-0D5604C9873D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C769-02A6-4E25-8970-14FD6DE55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9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Eva presenting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findings show that in-person informal and formal interventions with HCPs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increases awareness of the value of electronic ACP system. A more sustainable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system would be if the training were to be incorporate into induction training, ideally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HCPs and relevant administrative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this trust, leadership around quality </a:t>
            </a:r>
            <a:r>
              <a:rPr lang="en-US" dirty="0" err="1"/>
              <a:t>EoLC</a:t>
            </a:r>
            <a:r>
              <a:rPr lang="en-US" dirty="0"/>
              <a:t> and ACP is emerging, with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coordinated approach with professionals in the community. Moreover, an ACP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needed which integrates into a patient-</a:t>
            </a:r>
            <a:r>
              <a:rPr lang="en-US" dirty="0" err="1"/>
              <a:t>centred</a:t>
            </a:r>
            <a:r>
              <a:rPr lang="en-US" dirty="0"/>
              <a:t> CGA and electronic patient records.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recommend a team-based multi-professional and multi-</a:t>
            </a:r>
            <a:r>
              <a:rPr lang="en-US" dirty="0" err="1"/>
              <a:t>organisational</a:t>
            </a:r>
            <a:r>
              <a:rPr lang="en-US" dirty="0"/>
              <a:t> approach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improving </a:t>
            </a:r>
            <a:r>
              <a:rPr lang="en-US" dirty="0" err="1"/>
              <a:t>EoLC</a:t>
            </a:r>
            <a:r>
              <a:rPr lang="en-US" dirty="0"/>
              <a:t> and ACP, which can start from quality improvement methodology,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including repeated PDSA (plan, do, study, act) cycles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GB" dirty="0"/>
              <a:t>Click through access into CMC from South West London Health Information Exchange—maybe end of summer 2021</a:t>
            </a:r>
          </a:p>
          <a:p>
            <a:endParaRPr lang="en-GB" dirty="0"/>
          </a:p>
          <a:p>
            <a:r>
              <a:rPr lang="en-GB" dirty="0"/>
              <a:t>‘I don’t want to go (back) to Hospital’</a:t>
            </a:r>
            <a:br>
              <a:rPr lang="en-GB" dirty="0"/>
            </a:br>
            <a:r>
              <a:rPr lang="en-GB" dirty="0"/>
              <a:t>Advance care record access and sharing can make this possible</a:t>
            </a:r>
          </a:p>
          <a:p>
            <a:r>
              <a:rPr lang="en-GB" dirty="0"/>
              <a:t>These</a:t>
            </a:r>
            <a:r>
              <a:rPr lang="en-GB" baseline="0" dirty="0"/>
              <a:t> actions would make it possible for this to happen</a:t>
            </a:r>
          </a:p>
          <a:p>
            <a:endParaRPr lang="en-GB" baseline="0" dirty="0"/>
          </a:p>
          <a:p>
            <a:r>
              <a:rPr lang="en-GB" dirty="0"/>
              <a:t>We recommend a team-based multi-professional and multi-organisational approach to improving </a:t>
            </a:r>
            <a:r>
              <a:rPr lang="en-GB" dirty="0" err="1"/>
              <a:t>EoLC</a:t>
            </a:r>
            <a:r>
              <a:rPr lang="en-GB" dirty="0"/>
              <a:t> and ACP, which can start from quality improvement methodology, including repeated PDSA (plan, do, study, act) cycles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0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3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5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presenting,</a:t>
            </a:r>
            <a:r>
              <a:rPr lang="en-GB" b="1" baseline="0" dirty="0"/>
              <a:t> </a:t>
            </a:r>
            <a:r>
              <a:rPr lang="en-GB" b="1" baseline="0" dirty="0" err="1"/>
              <a:t>Mitali</a:t>
            </a:r>
            <a:r>
              <a:rPr lang="en-GB" b="1" baseline="0" dirty="0"/>
              <a:t> ending with data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Increasing numbers of electronic ACP records have been created in the community during the pandemic 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ePaCCS</a:t>
            </a:r>
            <a:r>
              <a:rPr lang="en-US" dirty="0"/>
              <a:t> such as CMC are seldom accessed, and when they are accessed, it is often after commencing/exhausting medical therapies.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St </a:t>
            </a:r>
            <a:r>
              <a:rPr lang="en-US" dirty="0" err="1"/>
              <a:t>Helier</a:t>
            </a:r>
            <a:r>
              <a:rPr lang="en-US" dirty="0"/>
              <a:t> Hospital over a three-day period, 19% of admissions over 65 (15/80) had an available electronic ACP record that was not accessed within the first few days as a snapshot.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Although frailty is a</a:t>
            </a:r>
            <a:r>
              <a:rPr lang="en-US" baseline="0" dirty="0"/>
              <a:t> leading cause of death in older people, it is often not recognized or acted upon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Severe frailty is an often </a:t>
            </a:r>
            <a:r>
              <a:rPr lang="en-US" baseline="0" dirty="0" err="1"/>
              <a:t>unrecognised</a:t>
            </a:r>
            <a:r>
              <a:rPr lang="en-US" baseline="0" dirty="0"/>
              <a:t> end-of-life state and should trigger an HCP to identify and sensitively discuss </a:t>
            </a:r>
            <a:r>
              <a:rPr lang="en-US" baseline="0" dirty="0" err="1"/>
              <a:t>EoL</a:t>
            </a:r>
            <a:r>
              <a:rPr lang="en-US" baseline="0" dirty="0"/>
              <a:t> needs and preferences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CGA can be a useful tool to ID needs and to direct a focused care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2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Mitali</a:t>
            </a:r>
            <a:r>
              <a:rPr lang="en-US" b="1" dirty="0"/>
              <a:t> presenting</a:t>
            </a:r>
          </a:p>
          <a:p>
            <a:endParaRPr lang="en-US" dirty="0"/>
          </a:p>
          <a:p>
            <a:r>
              <a:rPr lang="en-US" dirty="0"/>
              <a:t>The MDT on the frailty ward was largely unaware that </a:t>
            </a:r>
          </a:p>
          <a:p>
            <a:r>
              <a:rPr lang="en-US" dirty="0"/>
              <a:t>electronic ACP records existed or how to access these </a:t>
            </a:r>
          </a:p>
          <a:p>
            <a:r>
              <a:rPr lang="en-US" dirty="0"/>
              <a:t>records. Going forward, our specific improvement goals are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7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Mitali</a:t>
            </a:r>
            <a:r>
              <a:rPr lang="en-US" b="1" dirty="0"/>
              <a:t> presenting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During the pandemic, an acute frailty ward was established in a </a:t>
            </a:r>
          </a:p>
          <a:p>
            <a:r>
              <a:rPr lang="en-US" dirty="0"/>
              <a:t>previous escalation ward. The multidisciplinary team (MDT) </a:t>
            </a:r>
          </a:p>
          <a:p>
            <a:r>
              <a:rPr lang="en-US" dirty="0"/>
              <a:t>included a consultant, a registrant, therapists, nurse specialist and </a:t>
            </a:r>
          </a:p>
          <a:p>
            <a:r>
              <a:rPr lang="en-US" dirty="0"/>
              <a:t>an interface GP.</a:t>
            </a:r>
          </a:p>
          <a:p>
            <a:endParaRPr lang="en-US" dirty="0"/>
          </a:p>
          <a:p>
            <a:r>
              <a:rPr lang="en-US" dirty="0"/>
              <a:t>There was also work done on other</a:t>
            </a:r>
            <a:r>
              <a:rPr lang="en-US" baseline="0" dirty="0"/>
              <a:t> care of the elderly wards, beyond the scope of this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8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Mitali</a:t>
            </a:r>
            <a:r>
              <a:rPr lang="en-US" b="1" dirty="0"/>
              <a:t> presenting</a:t>
            </a:r>
          </a:p>
          <a:p>
            <a:endParaRPr lang="en-US" dirty="0"/>
          </a:p>
          <a:p>
            <a:r>
              <a:rPr lang="en-US" dirty="0"/>
              <a:t>In February, 57 patients aged over 65 were admitted to the frailty ward; 33 of these had a clinical frailty score recorded (58%) and the majority of these were deemed very frail (25 patients had a score of 6-9). Of the admissions, nine patients (16%) had an existing ACP record.</a:t>
            </a:r>
          </a:p>
          <a:p>
            <a:endParaRPr lang="en-US" dirty="0"/>
          </a:p>
          <a:p>
            <a:r>
              <a:rPr lang="en-US" dirty="0"/>
              <a:t>In April there were 51 admissions of over 65s to the frailty ward; 30 had a clinical frailty score recorded (59%) and just over half were deemed very frail (17 patients had a score of 6-9). A greater proportion of patients had an existing ACP record (17 patients, 33%)- we can only speculate as to why there is a difference between the months with regards to ACP records.</a:t>
            </a:r>
          </a:p>
          <a:p>
            <a:endParaRPr lang="en-US" dirty="0"/>
          </a:p>
          <a:p>
            <a:r>
              <a:rPr lang="en-US" dirty="0"/>
              <a:t>There is no statistically significant difference in the number of patients receiving a frailty score during acute admissions between February and April 2021. There are a high proportion of over 65s who were severely frail (66% on average), yet across the months less than 25% of patients have an existing electronic CMC record. This highlights there is a need to recognize frailty and to have good ACP discussions on the frailty ward, and across the trust.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4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 ~4.5 </a:t>
            </a:r>
            <a:r>
              <a:rPr lang="en-GB" b="1" dirty="0" err="1"/>
              <a:t>mins</a:t>
            </a:r>
            <a:endParaRPr lang="en-GB" dirty="0"/>
          </a:p>
          <a:p>
            <a:endParaRPr lang="en-GB" dirty="0"/>
          </a:p>
          <a:p>
            <a:r>
              <a:rPr lang="en-GB" dirty="0"/>
              <a:t>Mr F. 92 </a:t>
            </a:r>
            <a:r>
              <a:rPr lang="en-GB" dirty="0" err="1"/>
              <a:t>yo</a:t>
            </a:r>
            <a:r>
              <a:rPr lang="en-GB" dirty="0"/>
              <a:t>. </a:t>
            </a:r>
          </a:p>
          <a:p>
            <a:r>
              <a:rPr lang="en-GB" dirty="0"/>
              <a:t>BG dementia but mobile and able to talk. Wife only carer for prompting</a:t>
            </a:r>
          </a:p>
          <a:p>
            <a:r>
              <a:rPr lang="en-GB" dirty="0"/>
              <a:t>Fall, UTI, 6/52 in SHH. COVID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big step down physically and cognitively</a:t>
            </a:r>
          </a:p>
          <a:p>
            <a:r>
              <a:rPr lang="en-GB" dirty="0"/>
              <a:t>Home with 2 carers QDS, bedbound. Equipment supplied. </a:t>
            </a:r>
          </a:p>
          <a:p>
            <a:r>
              <a:rPr lang="en-GB" dirty="0"/>
              <a:t>During admission, his wife had not seen him—expected him to get better but not eating and drinking.</a:t>
            </a:r>
          </a:p>
          <a:p>
            <a:r>
              <a:rPr lang="en-GB" dirty="0"/>
              <a:t>4/7 later sent to ED SHH drowsy, coughing on minimal oral intake. </a:t>
            </a:r>
          </a:p>
          <a:p>
            <a:r>
              <a:rPr lang="en-GB" dirty="0"/>
              <a:t>AKI, aspiration. DNACPR not valid as not discussed with his family/NOK</a:t>
            </a:r>
          </a:p>
          <a:p>
            <a:r>
              <a:rPr lang="en-GB" dirty="0"/>
              <a:t>No CMC</a:t>
            </a:r>
          </a:p>
          <a:p>
            <a:r>
              <a:rPr lang="en-GB" dirty="0"/>
              <a:t>Died 2 days later in SHH on AMU. </a:t>
            </a:r>
          </a:p>
          <a:p>
            <a:r>
              <a:rPr lang="en-GB" dirty="0"/>
              <a:t>Wife struggling to understand.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ED as part of project</a:t>
            </a:r>
          </a:p>
          <a:p>
            <a:r>
              <a:rPr lang="en-GB" dirty="0"/>
              <a:t>85yo woman arrived with reduced oral intake and increased drowsiness from nursing home</a:t>
            </a:r>
          </a:p>
          <a:p>
            <a:r>
              <a:rPr lang="en-GB" dirty="0"/>
              <a:t>Found CMC stating preferred place of care and preferred place of death nursing home and DNACPR recorded. LPOA son details in CMC contacted</a:t>
            </a:r>
          </a:p>
          <a:p>
            <a:r>
              <a:rPr lang="en-GB" dirty="0"/>
              <a:t>Sent back to NH for treatment with respect and dignity</a:t>
            </a:r>
          </a:p>
          <a:p>
            <a:r>
              <a:rPr lang="en-GB" dirty="0"/>
              <a:t>Clear escalation plan and referral to Palliative care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0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Mitali</a:t>
            </a:r>
            <a:r>
              <a:rPr lang="en-US" b="1" dirty="0"/>
              <a:t> presenting</a:t>
            </a:r>
          </a:p>
          <a:p>
            <a:endParaRPr lang="en-US" dirty="0"/>
          </a:p>
          <a:p>
            <a:r>
              <a:rPr lang="en-US" dirty="0"/>
              <a:t>Feedback from a range of clinicians suggested there is considerable interest in </a:t>
            </a:r>
          </a:p>
          <a:p>
            <a:r>
              <a:rPr lang="en-US" dirty="0"/>
              <a:t>incorporating ACP into decision making - and much greater impact would be </a:t>
            </a:r>
            <a:r>
              <a:rPr lang="en-US" dirty="0" err="1"/>
              <a:t>achievedif</a:t>
            </a:r>
            <a:r>
              <a:rPr lang="en-US" dirty="0"/>
              <a:t> the record were readily accessible.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4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Eva presenting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Consistent and recurrent face-to-face presence of an ACP champion in clinical areas is </a:t>
            </a:r>
          </a:p>
          <a:p>
            <a:r>
              <a:rPr lang="en-US" dirty="0"/>
              <a:t>necessary to sustain the program. This is because during the intervention, it was noted </a:t>
            </a:r>
          </a:p>
          <a:p>
            <a:r>
              <a:rPr lang="en-US" dirty="0"/>
              <a:t>a rapid rotation of staff on the frailty ward limited the progress made.</a:t>
            </a:r>
          </a:p>
          <a:p>
            <a:endParaRPr lang="en-US" dirty="0"/>
          </a:p>
          <a:p>
            <a:r>
              <a:rPr lang="en-US" dirty="0"/>
              <a:t>The project has been commenced during the pandemic, which has meant training was</a:t>
            </a:r>
          </a:p>
          <a:p>
            <a:r>
              <a:rPr lang="en-US" dirty="0"/>
              <a:t>rescheduled continuously and the frailty ward- as a novel pathway- was undergoing </a:t>
            </a:r>
          </a:p>
          <a:p>
            <a:r>
              <a:rPr lang="en-US" dirty="0"/>
              <a:t>many changes throughout. Reflective time was very limited.</a:t>
            </a:r>
          </a:p>
          <a:p>
            <a:endParaRPr lang="en-US" dirty="0"/>
          </a:p>
          <a:p>
            <a:r>
              <a:rPr lang="en-US" dirty="0"/>
              <a:t>The trust covers an area such that it uses both the </a:t>
            </a:r>
            <a:r>
              <a:rPr lang="en-US" dirty="0" err="1"/>
              <a:t>ePaCCS</a:t>
            </a:r>
            <a:r>
              <a:rPr lang="en-US" dirty="0"/>
              <a:t> and paper-based ACP </a:t>
            </a:r>
          </a:p>
          <a:p>
            <a:r>
              <a:rPr lang="en-US" dirty="0"/>
              <a:t>records (</a:t>
            </a:r>
            <a:r>
              <a:rPr lang="en-US" dirty="0" err="1"/>
              <a:t>ReSPECT</a:t>
            </a:r>
            <a:r>
              <a:rPr lang="en-US" dirty="0"/>
              <a:t>), which is a challenge in itself to ACP service improvement </a:t>
            </a:r>
          </a:p>
          <a:p>
            <a:r>
              <a:rPr lang="en-US" dirty="0"/>
              <a:t>strategies. Moreover, the CMC alerts within the trust were found to be inaccurate: the </a:t>
            </a:r>
          </a:p>
          <a:p>
            <a:r>
              <a:rPr lang="en-US" dirty="0"/>
              <a:t>trust system failed to flag some existing records. This could undermine </a:t>
            </a:r>
            <a:r>
              <a:rPr lang="en-US" dirty="0" err="1"/>
              <a:t>HCPs’</a:t>
            </a:r>
            <a:r>
              <a:rPr lang="en-US" dirty="0"/>
              <a:t> trust in </a:t>
            </a:r>
          </a:p>
          <a:p>
            <a:r>
              <a:rPr lang="en-US" dirty="0"/>
              <a:t>the alert system. </a:t>
            </a:r>
          </a:p>
          <a:p>
            <a:endParaRPr lang="en-US" dirty="0"/>
          </a:p>
          <a:p>
            <a:r>
              <a:rPr lang="en-US" dirty="0"/>
              <a:t>Data collection in the early days of the project was </a:t>
            </a:r>
            <a:r>
              <a:rPr lang="en-US" dirty="0" err="1"/>
              <a:t>labour-intensive</a:t>
            </a:r>
            <a:r>
              <a:rPr lang="en-US" dirty="0"/>
              <a:t> prior to accessing </a:t>
            </a:r>
          </a:p>
          <a:p>
            <a:r>
              <a:rPr lang="en-US" dirty="0"/>
              <a:t>support from the data management team.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C769-02A6-4E25-8970-14FD6DE550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9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00EA-A36F-420B-A08E-900F933DB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4524F-0556-4F1D-9BA2-0D24EE216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C08D-C514-4A19-B6C3-CF69A415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E02A-B8EC-473D-92EF-61F83264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BE50-6286-410E-B1EA-94AB6CA2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5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A887-3B74-4A43-809D-4B84F645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FFDF8-D1F2-436E-96D5-A8E908F9E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3310-E468-47D7-9DAC-0F1D6A52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E56D-D20F-4531-A660-CE47593B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C6011-BB62-4C74-AA4A-E46B03FC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6DBD4-E161-48EE-AB2B-FFDADC977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2EC0E-F4D3-4E38-8E48-6C2A0B2ED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7AB46-137A-4763-AE57-7EA67642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3093-4710-4B26-961D-053B923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CDCAF-1AB2-418F-A0FE-4A4C5F1C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80B7-BAE2-4021-89CD-C992B5F4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150BB-98F4-4D09-8795-A62D354F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005E-DBE6-45D4-8E1E-C950A558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AAE1-C875-4BB4-9455-8DD9EC76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6E4D-BA0E-4191-BB4D-4830EEF3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9BD0-F427-4996-96B9-04836504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880CD-E136-41BA-9765-474B69139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639B-B8FB-4DD2-BF51-749AF26B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6FB90-5DE8-4D26-B09C-CF2B7339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CD88-7746-4C0B-8564-73574D64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313-7275-459C-BD16-87E30AA8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3E6B-7B0C-40D0-A8D0-205584A07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4082-BDC0-42A2-BD35-96F6DCAD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2F0B5-BAA0-4BD4-B9D5-6CCAB6C9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80972-5C16-42B1-B449-4F1AC11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5E0B7-FAC2-41A8-845F-EE0E3645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817A-3CE7-4A24-84F2-B6E52B0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4255D-E7D6-4525-B6D8-3C999690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1930F-7B42-4C99-918F-DDA7E34E9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893D2-39BF-4B6B-B740-964E4798F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30BB7-2917-48FD-9CAE-5FA8F7652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23E62-CCEF-48BE-8514-E3C3C8BB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C159B-2A0B-4690-B8E4-D1412CC5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3E7E9-4110-425A-AD56-AA768F34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58BB-11D9-4E2C-850B-A04975AB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3A1C5-9A3C-4C04-AE48-FCD7F968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78387-098E-4747-8E83-A7F35984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67E0-EAE4-431F-A9DB-00B6923B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E5B0F-F0CB-4D5F-8E84-86201D3D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EF127-F885-42C0-9799-4975354C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9ED8-F015-480F-862E-9FABCEEC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2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AD93-FA88-401D-AC1A-06771437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D46B-2997-48FC-A47D-B5B3DE44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117FA-BE95-4804-B06D-EFD741121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FDC78-8774-4E59-A6BF-0C8F309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A156-B587-4D54-9E6E-288B3CFF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4565-1B9B-45CD-AD84-D673407F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CD0B-4C70-4804-80D5-C5E5BC91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F9C6F-47CA-4AC9-BA5E-78835C187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FA2CB-3611-4744-9834-6657EA34A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35BA8-7CAD-48A5-AC92-8CF35B0B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4DEC-905B-4268-9D96-85B12675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5DA67-1BD0-41FB-B331-0911F5F3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A37D8-21FB-441D-A611-844FB117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E321F-6B3B-4B2B-A435-89B2A472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CF69-A85F-4FE3-8D8B-9B0087954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2EBA-CAF9-4FAC-BF90-0553CF64ED9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555D3-36D8-412C-8276-179D2BFC4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91EE-57A2-4BDB-8087-84229CAC1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A64B-928D-4021-9D90-D32A10579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qc.org.uk/publications/themed-work/protect-respect-connect-decisionsabout-living-dying-wellduring-covid-19%20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465170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r>
              <a:rPr lang="en-GB" sz="1300" dirty="0">
                <a:solidFill>
                  <a:srgbClr val="080808"/>
                </a:solidFill>
              </a:rPr>
              <a:t>Dr Eva </a:t>
            </a:r>
            <a:r>
              <a:rPr lang="en-GB" sz="1300" dirty="0" err="1">
                <a:solidFill>
                  <a:srgbClr val="080808"/>
                </a:solidFill>
              </a:rPr>
              <a:t>Kalmus</a:t>
            </a:r>
            <a:r>
              <a:rPr lang="en-GB" sz="1300" dirty="0">
                <a:solidFill>
                  <a:srgbClr val="080808"/>
                </a:solidFill>
              </a:rPr>
              <a:t>, Interface Medicine GP Sutton Health and Care @Home</a:t>
            </a:r>
          </a:p>
          <a:p>
            <a:r>
              <a:rPr lang="en-GB" sz="1300" dirty="0" err="1">
                <a:solidFill>
                  <a:srgbClr val="080808"/>
                </a:solidFill>
              </a:rPr>
              <a:t>Mitali</a:t>
            </a:r>
            <a:r>
              <a:rPr lang="en-GB" sz="1300" dirty="0">
                <a:solidFill>
                  <a:srgbClr val="080808"/>
                </a:solidFill>
              </a:rPr>
              <a:t> Bajaj, Y5 Medical student, University of Birmingham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en-GB" sz="2900" dirty="0">
                <a:solidFill>
                  <a:srgbClr val="080808"/>
                </a:solidFill>
              </a:rPr>
              <a:t>‘</a:t>
            </a:r>
            <a:r>
              <a:rPr lang="en-GB" sz="2900" b="1" dirty="0">
                <a:solidFill>
                  <a:srgbClr val="080808"/>
                </a:solidFill>
              </a:rPr>
              <a:t>I don’t want to go (back) to Hospital’</a:t>
            </a:r>
            <a:br>
              <a:rPr lang="en-GB" sz="2900" dirty="0">
                <a:solidFill>
                  <a:srgbClr val="080808"/>
                </a:solidFill>
              </a:rPr>
            </a:br>
            <a:r>
              <a:rPr lang="en-GB" sz="2000" dirty="0">
                <a:solidFill>
                  <a:srgbClr val="080808"/>
                </a:solidFill>
              </a:rPr>
              <a:t>Advance care record access and sharing can make this possible</a:t>
            </a:r>
            <a:endParaRPr lang="en-GB" sz="29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GB" sz="3100"/>
              <a:t>Implications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82600" y="1782981"/>
            <a:ext cx="8178799" cy="4393982"/>
          </a:xfrm>
        </p:spPr>
        <p:txBody>
          <a:bodyPr>
            <a:normAutofit/>
          </a:bodyPr>
          <a:lstStyle/>
          <a:p>
            <a:r>
              <a:rPr lang="en-US" sz="1700" dirty="0"/>
              <a:t>Good ACP &amp; shared access improves experience of  </a:t>
            </a:r>
            <a:r>
              <a:rPr lang="en-US" sz="1700" dirty="0" err="1"/>
              <a:t>EoLC</a:t>
            </a:r>
            <a:r>
              <a:rPr lang="en-US" sz="1700" dirty="0"/>
              <a:t> (1,2)</a:t>
            </a:r>
          </a:p>
          <a:p>
            <a:r>
              <a:rPr lang="en-US" sz="1700" dirty="0"/>
              <a:t>Going forward: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/>
              <a:t>Designate </a:t>
            </a:r>
            <a:r>
              <a:rPr lang="en-US" sz="1700" i="1" dirty="0"/>
              <a:t>ACP champions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i="1" dirty="0"/>
              <a:t>Raise awareness </a:t>
            </a:r>
            <a:r>
              <a:rPr lang="en-US" sz="1700" dirty="0"/>
              <a:t>of </a:t>
            </a:r>
            <a:r>
              <a:rPr lang="en-US" sz="1700" dirty="0" err="1"/>
              <a:t>ePaCCS</a:t>
            </a:r>
            <a:r>
              <a:rPr lang="en-US" sz="1700" dirty="0"/>
              <a:t> across the trust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i="1" dirty="0"/>
              <a:t>Facilitate access</a:t>
            </a:r>
            <a:r>
              <a:rPr lang="en-US" sz="1700" dirty="0"/>
              <a:t>— clinician and admin logins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i="1" dirty="0"/>
              <a:t>Support integration </a:t>
            </a:r>
            <a:r>
              <a:rPr lang="en-US" sz="1700" dirty="0"/>
              <a:t>of electronic ACP — click-through access from summer 2021, new MDT handover rolled out across the trust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i="1" dirty="0"/>
              <a:t>Liaise with</a:t>
            </a:r>
            <a:r>
              <a:rPr lang="en-US" sz="1700" dirty="0"/>
              <a:t>— quality improvement, palliative care, frailty team, community services…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i="1" dirty="0"/>
              <a:t>Measure outcomes</a:t>
            </a:r>
            <a:r>
              <a:rPr lang="en-US" sz="1700" dirty="0"/>
              <a:t>—repeated PDSA cycles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/>
              <a:t>Embed changes for </a:t>
            </a:r>
            <a:r>
              <a:rPr lang="en-US" sz="1700" i="1" u="sng" dirty="0"/>
              <a:t>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9535CE-F915-4893-9C7F-D92295CF4F21}"/>
              </a:ext>
            </a:extLst>
          </p:cNvPr>
          <p:cNvSpPr/>
          <p:nvPr/>
        </p:nvSpPr>
        <p:spPr>
          <a:xfrm>
            <a:off x="5791708" y="4295895"/>
            <a:ext cx="2524708" cy="1512168"/>
          </a:xfrm>
          <a:prstGeom prst="roundRect">
            <a:avLst>
              <a:gd name="adj" fmla="val 1603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>
              <a:buNone/>
            </a:pPr>
            <a:r>
              <a:rPr lang="en-GB" sz="1600" b="1" u="sng" dirty="0">
                <a:solidFill>
                  <a:schemeClr val="tx1"/>
                </a:solidFill>
              </a:rPr>
              <a:t>Good </a:t>
            </a:r>
            <a:r>
              <a:rPr lang="en-GB" sz="1600" b="1" u="sng" dirty="0" err="1">
                <a:solidFill>
                  <a:schemeClr val="tx1"/>
                </a:solidFill>
              </a:rPr>
              <a:t>EoLC</a:t>
            </a:r>
            <a:r>
              <a:rPr lang="en-GB" sz="1600" b="1" u="sng" dirty="0">
                <a:solidFill>
                  <a:schemeClr val="tx1"/>
                </a:solidFill>
              </a:rPr>
              <a:t> factors</a:t>
            </a:r>
          </a:p>
          <a:p>
            <a:pPr marL="85725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The right conversations</a:t>
            </a:r>
          </a:p>
          <a:p>
            <a:pPr marL="85725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Documented well</a:t>
            </a:r>
          </a:p>
          <a:p>
            <a:pPr marL="85725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Shared appropriately</a:t>
            </a:r>
          </a:p>
          <a:p>
            <a:pPr marL="85725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Accessed when needed</a:t>
            </a:r>
          </a:p>
          <a:p>
            <a:pPr marL="85725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Kept up to date</a:t>
            </a:r>
          </a:p>
        </p:txBody>
      </p:sp>
    </p:spTree>
    <p:extLst>
      <p:ext uri="{BB962C8B-B14F-4D97-AF65-F5344CB8AC3E}">
        <p14:creationId xmlns:p14="http://schemas.microsoft.com/office/powerpoint/2010/main" val="102703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DE04-D61B-4DD4-894F-C9932A99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E5CD-ECCD-471C-BA6F-336BD175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638" indent="-274638">
              <a:buFont typeface="+mj-lt"/>
              <a:buAutoNum type="arabicPeriod"/>
            </a:pPr>
            <a:r>
              <a:rPr lang="en-GB" sz="1600" dirty="0" err="1"/>
              <a:t>Orlovic</a:t>
            </a:r>
            <a:r>
              <a:rPr lang="en-GB" sz="1600" dirty="0"/>
              <a:t>, M., et al., (2020) ‘Impact of advance care planning on dying in hospital: Evidence from urgent care records’, PLOS ONE, 15(12), pp.e0242914. doi:10.1371/journal.pone.0242914</a:t>
            </a:r>
          </a:p>
          <a:p>
            <a:pPr marL="274638" indent="-274638">
              <a:buFont typeface="+mj-lt"/>
              <a:buAutoNum type="arabicPeriod"/>
            </a:pPr>
            <a:r>
              <a:rPr lang="en-GB" sz="1600" dirty="0"/>
              <a:t>CQC. (2021) Protect, respect, connect – decisions about living and dying well during COVID-19 Available at: </a:t>
            </a:r>
            <a:r>
              <a:rPr lang="en-GB" sz="1600" dirty="0">
                <a:hlinkClick r:id="rId3"/>
              </a:rPr>
              <a:t>https://www.cqc.org.uk/publications/themed-work/protect-respect-connect-decisionsabout-living-dying-wellduring-covid-19 3</a:t>
            </a:r>
            <a:r>
              <a:rPr lang="en-GB" sz="1600" dirty="0"/>
              <a:t>.</a:t>
            </a:r>
          </a:p>
          <a:p>
            <a:pPr marL="274638" indent="-274638">
              <a:buFont typeface="+mj-lt"/>
              <a:buAutoNum type="arabicPeriod"/>
            </a:pPr>
            <a:r>
              <a:rPr lang="en-GB" sz="1600" dirty="0"/>
              <a:t>Brinkman-</a:t>
            </a:r>
            <a:r>
              <a:rPr lang="en-GB" sz="1600" dirty="0" err="1"/>
              <a:t>Stoppelenburg</a:t>
            </a:r>
            <a:r>
              <a:rPr lang="en-GB" sz="1600" dirty="0"/>
              <a:t> A.; </a:t>
            </a:r>
            <a:r>
              <a:rPr lang="en-GB" sz="1600" dirty="0" err="1"/>
              <a:t>Rietjens</a:t>
            </a:r>
            <a:r>
              <a:rPr lang="en-GB" sz="1600" dirty="0"/>
              <a:t> J.A.C.; Van Der Heide A. (2014) The effects of advance care planning on end-of-life care: A systematic review, Palliative Medicine; 28 (8); p.1000-1025 Available at: </a:t>
            </a:r>
            <a:r>
              <a:rPr lang="en-GB" sz="1600" dirty="0">
                <a:hlinkClick r:id="rId4"/>
              </a:rPr>
              <a:t>https://pubmed.ncbi.nlm.nih.gov/24651708/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Many thanks to the following teams for their support;</a:t>
            </a:r>
          </a:p>
          <a:p>
            <a:pPr marL="342900" lvl="1" indent="0" defTabSz="611188">
              <a:spcBef>
                <a:spcPts val="1200"/>
              </a:spcBef>
              <a:buNone/>
              <a:tabLst>
                <a:tab pos="6550025" algn="l"/>
                <a:tab pos="7440613" algn="l"/>
              </a:tabLst>
            </a:pPr>
            <a:r>
              <a:rPr lang="en-US" i="1" dirty="0"/>
              <a:t>Frailty MDT, palliative care, ED team, acute medicine division, IT, data quality, service improvement, data management, CCG </a:t>
            </a:r>
            <a:r>
              <a:rPr lang="en-US" i="1" dirty="0" err="1"/>
              <a:t>EoLC</a:t>
            </a:r>
            <a:r>
              <a:rPr lang="en-US" i="1" dirty="0"/>
              <a:t> strategy group, PCNs</a:t>
            </a:r>
          </a:p>
          <a:p>
            <a:pPr marL="342900" lvl="1" indent="0" defTabSz="611188">
              <a:spcBef>
                <a:spcPts val="1200"/>
              </a:spcBef>
              <a:buNone/>
              <a:tabLst>
                <a:tab pos="6550025" algn="l"/>
                <a:tab pos="7440613" algn="l"/>
              </a:tabLst>
            </a:pPr>
            <a:r>
              <a:rPr lang="en-US" i="1" dirty="0"/>
              <a:t>Health Innovation Network, London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0651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accent5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F9638E-CF6F-45BF-9484-2AE0F85F7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2840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29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C275-6132-4E92-8528-6FCB6442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3728158" cy="113573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0367C-D449-4B34-B278-A1C084C4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93" y="1665132"/>
            <a:ext cx="4759742" cy="4393982"/>
          </a:xfrm>
        </p:spPr>
        <p:txBody>
          <a:bodyPr>
            <a:normAutofit/>
          </a:bodyPr>
          <a:lstStyle/>
          <a:p>
            <a:r>
              <a:rPr lang="en-US" sz="1800" dirty="0"/>
              <a:t>Good ACP &amp; shared access improves experience of  </a:t>
            </a:r>
            <a:r>
              <a:rPr lang="en-US" sz="1800" dirty="0" err="1"/>
              <a:t>EoLC</a:t>
            </a:r>
            <a:r>
              <a:rPr lang="en-US" sz="1800" dirty="0"/>
              <a:t> (1,2)</a:t>
            </a:r>
          </a:p>
          <a:p>
            <a:r>
              <a:rPr lang="en-US" sz="1800" dirty="0" err="1"/>
              <a:t>ePaCCS</a:t>
            </a:r>
            <a:r>
              <a:rPr lang="en-US" sz="1800" dirty="0"/>
              <a:t> (e.g. CMC) are seldom accessed in secondary care</a:t>
            </a:r>
            <a:r>
              <a:rPr lang="en-US" sz="1800" dirty="0">
                <a:sym typeface="Wingdings" panose="05000000000000000000" pitchFamily="2" charset="2"/>
              </a:rPr>
              <a:t> (3) 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Inappropriate admission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Inappropriate interventions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Lengthening of hospital stay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Patients’ wishes left unacknowledged</a:t>
            </a:r>
            <a:endParaRPr lang="en-US" sz="1800" dirty="0"/>
          </a:p>
          <a:p>
            <a:r>
              <a:rPr lang="en-GB" sz="1800" dirty="0"/>
              <a:t>Severe frailty is an end-of-life state</a:t>
            </a:r>
            <a:endParaRPr lang="en-US" sz="1800" dirty="0"/>
          </a:p>
          <a:p>
            <a:r>
              <a:rPr lang="en-US" sz="1800" dirty="0"/>
              <a:t>For people with frailty, CGA is a useful identification tool to direct a focused care plan</a:t>
            </a:r>
          </a:p>
          <a:p>
            <a:endParaRPr lang="en-US" sz="1700" dirty="0">
              <a:sym typeface="Wingdings" panose="05000000000000000000" pitchFamily="2" charset="2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4E7EF-69DC-465E-BB0E-D1311E704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82" t="28436" r="15350" b="50000"/>
          <a:stretch/>
        </p:blipFill>
        <p:spPr>
          <a:xfrm>
            <a:off x="5204025" y="2492896"/>
            <a:ext cx="3371565" cy="227461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1097280"/>
            <a:chOff x="11094720" y="0"/>
            <a:chExt cx="1097280" cy="109728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7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DB22B-DD1E-4861-804A-777DD518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Aims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220A46-0C4D-4679-884F-1676BCCBE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33354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42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C637F-27A1-4DD0-9E8A-7CFB8639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3600"/>
              <a:t>Methodology </a:t>
            </a:r>
            <a:endParaRPr lang="en-GB" sz="36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5A9F-6A24-4141-A319-3E38255C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u="sng" dirty="0"/>
              <a:t>Setting</a:t>
            </a:r>
            <a:r>
              <a:rPr lang="en-US" sz="1900" dirty="0"/>
              <a:t>: acute frailty ward in SHH</a:t>
            </a:r>
          </a:p>
          <a:p>
            <a:r>
              <a:rPr lang="en-GB" sz="1900" u="sng" dirty="0"/>
              <a:t>Impact measurement</a:t>
            </a:r>
            <a:r>
              <a:rPr lang="en-GB" sz="1900" dirty="0"/>
              <a:t>: Number of CMC logins, frailty scoring</a:t>
            </a:r>
          </a:p>
          <a:p>
            <a:r>
              <a:rPr lang="en-GB" sz="1900" u="sng" dirty="0"/>
              <a:t>Data collection</a:t>
            </a:r>
            <a:r>
              <a:rPr lang="en-GB" sz="1900" dirty="0"/>
              <a:t>: trust records, CMC, data management team</a:t>
            </a:r>
          </a:p>
          <a:p>
            <a:r>
              <a:rPr lang="en-GB" sz="1900" u="sng" dirty="0"/>
              <a:t>Pilot Intervention:</a:t>
            </a:r>
            <a:r>
              <a:rPr lang="en-GB" sz="1900" b="1" dirty="0"/>
              <a:t> </a:t>
            </a:r>
            <a:r>
              <a:rPr lang="en-GB" sz="1900" dirty="0"/>
              <a:t>interface GP provided twice-weekly support from Feb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00" dirty="0"/>
              <a:t>MDT handover on frailty ward w/ alerts for ACP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00" dirty="0"/>
              <a:t>Programmed and ad-hoc ACP training sessions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00" dirty="0"/>
              <a:t>Support for CMC logins and access</a:t>
            </a:r>
          </a:p>
        </p:txBody>
      </p:sp>
    </p:spTree>
    <p:extLst>
      <p:ext uri="{BB962C8B-B14F-4D97-AF65-F5344CB8AC3E}">
        <p14:creationId xmlns:p14="http://schemas.microsoft.com/office/powerpoint/2010/main" val="20145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CCDEF-4B2B-45E4-8084-7D13D9D57860}"/>
              </a:ext>
            </a:extLst>
          </p:cNvPr>
          <p:cNvSpPr txBox="1"/>
          <p:nvPr/>
        </p:nvSpPr>
        <p:spPr>
          <a:xfrm>
            <a:off x="7236296" y="2628781"/>
            <a:ext cx="161737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Key finding</a:t>
            </a:r>
          </a:p>
          <a:p>
            <a:r>
              <a:rPr lang="en-US" sz="1400" dirty="0"/>
              <a:t>On average, 66% of over 65s admitted were </a:t>
            </a:r>
            <a:r>
              <a:rPr lang="en-US" sz="1400" i="1" dirty="0"/>
              <a:t>severely </a:t>
            </a:r>
            <a:r>
              <a:rPr lang="en-US" sz="1400" dirty="0"/>
              <a:t>frail, yet less than 25% had an existing ACP record.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CDAE06-9307-4FF9-914A-5096AF400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2724" r="73625" b="10138"/>
          <a:stretch/>
        </p:blipFill>
        <p:spPr>
          <a:xfrm>
            <a:off x="1978380" y="116632"/>
            <a:ext cx="5187240" cy="67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8B17D-8562-4725-BAD5-92D3E1CE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686" y="717336"/>
            <a:ext cx="2328627" cy="6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5932" y="1628800"/>
            <a:ext cx="3060806" cy="44347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 u="sng" dirty="0" err="1">
                <a:solidFill>
                  <a:schemeClr val="tx1"/>
                </a:solidFill>
              </a:rPr>
              <a:t>Mr</a:t>
            </a:r>
            <a:r>
              <a:rPr lang="en-US" sz="1700" b="1" u="sng" dirty="0">
                <a:solidFill>
                  <a:schemeClr val="tx1"/>
                </a:solidFill>
              </a:rPr>
              <a:t> F, 92M</a:t>
            </a:r>
          </a:p>
          <a:p>
            <a:pPr marL="1984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BG: dementia but mobile and able to talk</a:t>
            </a:r>
          </a:p>
          <a:p>
            <a:pPr marL="1984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Fall, UTI, 6/52 in SHH. COVID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big step down</a:t>
            </a:r>
          </a:p>
          <a:p>
            <a:pPr marL="1984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DC home with 2 </a:t>
            </a:r>
            <a:r>
              <a:rPr lang="en-US" dirty="0" err="1">
                <a:solidFill>
                  <a:schemeClr val="tx1"/>
                </a:solidFill>
              </a:rPr>
              <a:t>carers</a:t>
            </a:r>
            <a:r>
              <a:rPr lang="en-US" dirty="0">
                <a:solidFill>
                  <a:schemeClr val="tx1"/>
                </a:solidFill>
              </a:rPr>
              <a:t> QDS, bedbound, equipment </a:t>
            </a:r>
          </a:p>
          <a:p>
            <a:pPr marL="1984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4/7 later re-admitted drowsy, ↓oral intake </a:t>
            </a:r>
          </a:p>
          <a:p>
            <a:pPr marL="19843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Died 2 days later in SHH on AMU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1" dirty="0">
                <a:solidFill>
                  <a:schemeClr val="tx1"/>
                </a:solidFill>
              </a:rPr>
              <a:t>Opportunities were missed to have an ACP conversation at all stages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23928" y="1633037"/>
            <a:ext cx="4821902" cy="44305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u="sng" dirty="0"/>
              <a:t>Mrs G, 85F</a:t>
            </a:r>
          </a:p>
          <a:p>
            <a:pPr marL="198438" indent="-198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Admitted to ED:↓oral intake &amp; ↑drowsiness from nursing home with late stage dementia</a:t>
            </a:r>
          </a:p>
          <a:p>
            <a:pPr marL="198438" indent="-198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Available CMC: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Preferred place of care NH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Preferred place of death NH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DNACPR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LPOA son with contact details</a:t>
            </a:r>
          </a:p>
          <a:p>
            <a:pPr marL="198438" indent="-198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DC to NH with clear escalation plan &amp; referral to Palliative care</a:t>
            </a:r>
          </a:p>
          <a:p>
            <a:pPr marL="92075" indent="-92075" algn="ctr">
              <a:spcAft>
                <a:spcPts val="600"/>
              </a:spcAft>
            </a:pPr>
            <a:r>
              <a:rPr lang="en-GB" b="1" i="1" dirty="0"/>
              <a:t>ACP conversations &amp; shared access allowed patient’s wishes to be met for </a:t>
            </a:r>
            <a:r>
              <a:rPr lang="en-GB" b="1" i="1" dirty="0" err="1"/>
              <a:t>EoLC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4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42CCD-0998-4DB9-B2F1-88123CD2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/>
              <a:t>Key findings</a:t>
            </a:r>
            <a:endParaRPr lang="en-GB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344E-7F18-4E90-A42D-DA3CF8D3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09" y="1782981"/>
            <a:ext cx="6663819" cy="4393982"/>
          </a:xfrm>
        </p:spPr>
        <p:txBody>
          <a:bodyPr>
            <a:normAutofit/>
          </a:bodyPr>
          <a:lstStyle/>
          <a:p>
            <a:r>
              <a:rPr lang="en-US" sz="1800" dirty="0"/>
              <a:t>On average, 66% of over 65s admitted were severely frail, yet less than 25% had an existing ACP record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i="1" u="sng" dirty="0">
                <a:sym typeface="Wingdings" panose="05000000000000000000" pitchFamily="2" charset="2"/>
              </a:rPr>
              <a:t>need to have, document and share the right conversations</a:t>
            </a:r>
            <a:endParaRPr lang="en-US" sz="1800" i="1" u="sng" dirty="0"/>
          </a:p>
          <a:p>
            <a:r>
              <a:rPr lang="en-US" sz="1800" dirty="0"/>
              <a:t>11 new CMC logins were created</a:t>
            </a:r>
            <a:r>
              <a:rPr lang="en-US" sz="1800" dirty="0">
                <a:sym typeface="Wingdings" panose="05000000000000000000" pitchFamily="2" charset="2"/>
              </a:rPr>
              <a:t> continue </a:t>
            </a:r>
            <a:r>
              <a:rPr lang="en-US" sz="1800" dirty="0"/>
              <a:t>to </a:t>
            </a:r>
            <a:r>
              <a:rPr lang="en-US" sz="1800" i="1" u="sng" dirty="0"/>
              <a:t>increase awareness and integration</a:t>
            </a:r>
            <a:r>
              <a:rPr lang="en-US" sz="1800" dirty="0"/>
              <a:t> of </a:t>
            </a:r>
            <a:r>
              <a:rPr lang="en-US" sz="1800" dirty="0" err="1"/>
              <a:t>ePaCCS</a:t>
            </a:r>
            <a:endParaRPr lang="en-US" sz="1800" dirty="0"/>
          </a:p>
          <a:p>
            <a:r>
              <a:rPr lang="en-US" sz="1800" dirty="0"/>
              <a:t>Case studies show the value of ACP champions and cultural shift to provide good </a:t>
            </a:r>
            <a:r>
              <a:rPr lang="en-US" sz="1800" dirty="0" err="1"/>
              <a:t>EoLC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embed changes for </a:t>
            </a:r>
            <a:r>
              <a:rPr lang="en-US" sz="1800" i="1" u="sng" dirty="0">
                <a:sym typeface="Wingdings" panose="05000000000000000000" pitchFamily="2" charset="2"/>
              </a:rPr>
              <a:t>sustainability</a:t>
            </a:r>
          </a:p>
          <a:p>
            <a:r>
              <a:rPr lang="en-US" sz="1700" dirty="0"/>
              <a:t>Feedback suggests interest in incorporating ACP into decision making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FF018-1478-4DC4-90CA-BF8239D7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300"/>
              <a:t>Discussion of limitations</a:t>
            </a:r>
            <a:endParaRPr lang="en-GB" sz="430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D707B26-EC96-44F8-83CD-C7E9D2D95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449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04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1868</Words>
  <Application>Microsoft Office PowerPoint</Application>
  <PresentationFormat>On-screen Show (4:3)</PresentationFormat>
  <Paragraphs>194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‘I don’t want to go (back) to Hospital’ Advance care record access and sharing can make this possible</vt:lpstr>
      <vt:lpstr>Overview</vt:lpstr>
      <vt:lpstr>Background</vt:lpstr>
      <vt:lpstr>Aims</vt:lpstr>
      <vt:lpstr>Methodology </vt:lpstr>
      <vt:lpstr>PowerPoint Presentation</vt:lpstr>
      <vt:lpstr>Case studies </vt:lpstr>
      <vt:lpstr>Key findings</vt:lpstr>
      <vt:lpstr>Discussion of limitations</vt:lpstr>
      <vt:lpstr>Implications</vt:lpstr>
      <vt:lpstr>References and Acknowledgements</vt:lpstr>
    </vt:vector>
  </TitlesOfParts>
  <Company>Epsom &amp; St. Helier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don’t want to go (back) to Hospital</dc:title>
  <dc:creator>Eva Kalmus</dc:creator>
  <cp:lastModifiedBy>Mitali</cp:lastModifiedBy>
  <cp:revision>41</cp:revision>
  <dcterms:created xsi:type="dcterms:W3CDTF">2021-03-13T12:34:19Z</dcterms:created>
  <dcterms:modified xsi:type="dcterms:W3CDTF">2021-07-01T13:13:39Z</dcterms:modified>
</cp:coreProperties>
</file>