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omments/modernComment_509_EBBC095A.xml" ContentType="application/vnd.ms-powerpoint.comment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1"/>
    <p:sldMasterId id="2147483721" r:id="rId2"/>
  </p:sldMasterIdLst>
  <p:notesMasterIdLst>
    <p:notesMasterId r:id="rId38"/>
  </p:notesMasterIdLst>
  <p:sldIdLst>
    <p:sldId id="256" r:id="rId3"/>
    <p:sldId id="783" r:id="rId4"/>
    <p:sldId id="1282" r:id="rId5"/>
    <p:sldId id="1286" r:id="rId6"/>
    <p:sldId id="452" r:id="rId7"/>
    <p:sldId id="424" r:id="rId8"/>
    <p:sldId id="441" r:id="rId9"/>
    <p:sldId id="443" r:id="rId10"/>
    <p:sldId id="1290" r:id="rId11"/>
    <p:sldId id="801" r:id="rId12"/>
    <p:sldId id="802" r:id="rId13"/>
    <p:sldId id="803" r:id="rId14"/>
    <p:sldId id="804" r:id="rId15"/>
    <p:sldId id="425" r:id="rId16"/>
    <p:sldId id="1291" r:id="rId17"/>
    <p:sldId id="258" r:id="rId18"/>
    <p:sldId id="259" r:id="rId19"/>
    <p:sldId id="261" r:id="rId20"/>
    <p:sldId id="260" r:id="rId21"/>
    <p:sldId id="262" r:id="rId22"/>
    <p:sldId id="263" r:id="rId23"/>
    <p:sldId id="264" r:id="rId24"/>
    <p:sldId id="265" r:id="rId25"/>
    <p:sldId id="1292" r:id="rId26"/>
    <p:sldId id="267" r:id="rId27"/>
    <p:sldId id="268" r:id="rId28"/>
    <p:sldId id="269" r:id="rId29"/>
    <p:sldId id="270" r:id="rId30"/>
    <p:sldId id="273" r:id="rId31"/>
    <p:sldId id="272" r:id="rId32"/>
    <p:sldId id="1289" r:id="rId33"/>
    <p:sldId id="1287" r:id="rId34"/>
    <p:sldId id="785" r:id="rId35"/>
    <p:sldId id="1288" r:id="rId36"/>
    <p:sldId id="266" r:id="rId37"/>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C564E62-BF5A-FF11-3FAB-A59F05193580}" name="Gemma Dakin" initials="GD" userId="S::k1928437@kcl.ac.uk::5434bbcf-3f58-4d39-835a-0405111bee5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980"/>
    <p:restoredTop sz="60459" autoAdjust="0"/>
  </p:normalViewPr>
  <p:slideViewPr>
    <p:cSldViewPr snapToGrid="0">
      <p:cViewPr varScale="1">
        <p:scale>
          <a:sx n="40" d="100"/>
          <a:sy n="40" d="100"/>
        </p:scale>
        <p:origin x="1876" y="40"/>
      </p:cViewPr>
      <p:guideLst>
        <p:guide orient="horz" pos="2880"/>
        <p:guide pos="2160"/>
      </p:guideLst>
    </p:cSldViewPr>
  </p:slideViewPr>
  <p:notesTextViewPr>
    <p:cViewPr>
      <p:scale>
        <a:sx n="100" d="100"/>
        <a:sy n="100" d="100"/>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microsoft.com/office/2018/10/relationships/authors" Target="author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Users\alina\Desktop\Data%20normothermia%20CUH.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oleObject" Target="file:///\\Users\alina\Desktop\Data%20normothermia%20CUH.xlsx"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file:///\\Users\alina\Desktop\Data%20normothermia%20CUH.xlsx" TargetMode="Externa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oleObject" Target="file:///\\Users\alina\Desktop\Data%20normothermia%20CUH.xlsx" TargetMode="External"/><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oleObject" Target="file:///\\Users\alina\Desktop\Data%20normothermia%20CUH.xlsx" TargetMode="External"/><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oleObject" Target="file:///\\Users\alina\Desktop\Data%20normothermia%20CUH.xlsx" TargetMode="External"/><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oleObject" Target="file:///\\Users\carasurtees\Desktop\Temp%20audit\xxTemp%20audit%202%20updated.xlsx" TargetMode="External"/><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oleObject" Target="file:///\\Users\alina\Desktop\Data%20normothermia%20CUH.xlsx" TargetMode="External"/><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en-GB"/>
              <a:t>Total</a:t>
            </a:r>
            <a:r>
              <a:rPr lang="en-GB" baseline="0"/>
              <a:t> admissions</a:t>
            </a:r>
            <a:endParaRPr lang="en-GB"/>
          </a:p>
        </c:rich>
      </c:tx>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dLbls>
          <c:dLblPos val="outEnd"/>
          <c:showLegendKey val="0"/>
          <c:showVal val="0"/>
          <c:showCatName val="1"/>
          <c:showSerName val="0"/>
          <c:showPercent val="0"/>
          <c:showBubbleSize val="0"/>
          <c:showLeaderLines val="0"/>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r>
              <a:rPr lang="en-GB" sz="2000" dirty="0"/>
              <a:t>Total admissions</a:t>
            </a:r>
          </a:p>
        </c:rich>
      </c:tx>
      <c:overlay val="0"/>
      <c:spPr>
        <a:noFill/>
        <a:ln>
          <a:noFill/>
        </a:ln>
        <a:effectLst/>
      </c:sp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BF88-2C4F-A8B8-3A55254C5186}"/>
              </c:ext>
            </c:extLst>
          </c:dPt>
          <c:dPt>
            <c:idx val="1"/>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BF88-2C4F-A8B8-3A55254C5186}"/>
              </c:ext>
            </c:extLst>
          </c:dPt>
          <c:dLbls>
            <c:dLbl>
              <c:idx val="0"/>
              <c:tx>
                <c:rich>
                  <a:bodyPr rot="0" spcFirstLastPara="1" vertOverflow="ellipsis" vert="horz" wrap="square" lIns="38100" tIns="19050" rIns="38100" bIns="19050" anchor="ctr" anchorCtr="1">
                    <a:noAutofit/>
                  </a:bodyPr>
                  <a:lstStyle/>
                  <a:p>
                    <a:pPr>
                      <a:defRPr sz="1330" b="1" i="0" u="none" strike="noStrike" kern="1200" spc="0" baseline="0">
                        <a:solidFill>
                          <a:schemeClr val="accent2"/>
                        </a:solidFill>
                        <a:latin typeface="+mn-lt"/>
                        <a:ea typeface="+mn-ea"/>
                        <a:cs typeface="+mn-cs"/>
                      </a:defRPr>
                    </a:pPr>
                    <a:fld id="{0076E9EF-CEF9-854B-BCA8-63E4F9C6630C}" type="CATEGORYNAME">
                      <a:rPr lang="en-US" sz="1600"/>
                      <a:pPr>
                        <a:defRPr sz="1330" b="1" i="0" u="none" strike="noStrike" kern="1200" spc="0" baseline="0">
                          <a:solidFill>
                            <a:schemeClr val="accent2"/>
                          </a:solidFill>
                          <a:latin typeface="+mn-lt"/>
                          <a:ea typeface="+mn-ea"/>
                          <a:cs typeface="+mn-cs"/>
                        </a:defRPr>
                      </a:pPr>
                      <a:t>[CATEGORY NAME]</a:t>
                    </a:fld>
                    <a:r>
                      <a:rPr lang="en-US" sz="1600" baseline="0" dirty="0"/>
                      <a:t>
</a:t>
                    </a:r>
                    <a:fld id="{02EAD4B0-39AC-C94B-8EB9-A2F34A1431B3}" type="PERCENTAGE">
                      <a:rPr lang="en-US" sz="1600" baseline="0"/>
                      <a:pPr>
                        <a:defRPr sz="1330" b="1" i="0" u="none" strike="noStrike" kern="1200" spc="0" baseline="0">
                          <a:solidFill>
                            <a:schemeClr val="accent2"/>
                          </a:solidFill>
                          <a:latin typeface="+mn-lt"/>
                          <a:ea typeface="+mn-ea"/>
                          <a:cs typeface="+mn-cs"/>
                        </a:defRPr>
                      </a:pPr>
                      <a:t>[PERCENTAGE]</a:t>
                    </a:fld>
                    <a:endParaRPr lang="en-US" sz="1600" baseline="0" dirty="0"/>
                  </a:p>
                </c:rich>
              </c:tx>
              <c:spPr>
                <a:noFill/>
                <a:ln>
                  <a:noFill/>
                </a:ln>
                <a:effectLst/>
              </c:sp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1-BF88-2C4F-A8B8-3A55254C5186}"/>
                </c:ext>
              </c:extLst>
            </c:dLbl>
            <c:dLbl>
              <c:idx val="1"/>
              <c:layout>
                <c:manualLayout>
                  <c:x val="-1.4536872531503812E-2"/>
                  <c:y val="4.1040678976254345E-2"/>
                </c:manualLayout>
              </c:layout>
              <c:tx>
                <c:rich>
                  <a:bodyPr rot="0" spcFirstLastPara="1" vertOverflow="ellipsis" vert="horz" wrap="square" lIns="38100" tIns="19050" rIns="38100" bIns="19050" anchor="ctr" anchorCtr="1">
                    <a:noAutofit/>
                  </a:bodyPr>
                  <a:lstStyle/>
                  <a:p>
                    <a:pPr>
                      <a:defRPr sz="1330" b="1" i="0" u="none" strike="noStrike" kern="1200" spc="0" baseline="0">
                        <a:solidFill>
                          <a:schemeClr val="accent2"/>
                        </a:solidFill>
                        <a:latin typeface="+mn-lt"/>
                        <a:ea typeface="+mn-ea"/>
                        <a:cs typeface="+mn-cs"/>
                      </a:defRPr>
                    </a:pPr>
                    <a:fld id="{F6D593D4-052A-1042-B8A5-A11CF8720C4B}" type="CATEGORYNAME">
                      <a:rPr lang="en-US" sz="1800" dirty="0"/>
                      <a:pPr>
                        <a:defRPr sz="1330" b="1" i="0" u="none" strike="noStrike" kern="1200" spc="0" baseline="0">
                          <a:solidFill>
                            <a:schemeClr val="accent2"/>
                          </a:solidFill>
                          <a:latin typeface="+mn-lt"/>
                          <a:ea typeface="+mn-ea"/>
                          <a:cs typeface="+mn-cs"/>
                        </a:defRPr>
                      </a:pPr>
                      <a:t>[CATEGORY NAME]</a:t>
                    </a:fld>
                    <a:r>
                      <a:rPr lang="en-US" sz="1800" baseline="0" dirty="0"/>
                      <a:t>
</a:t>
                    </a:r>
                    <a:fld id="{7802040E-84A6-E74E-AC94-F459FA2525CD}" type="PERCENTAGE">
                      <a:rPr lang="en-US" sz="1800" baseline="0" dirty="0"/>
                      <a:pPr>
                        <a:defRPr sz="1330" b="1" i="0" u="none" strike="noStrike" kern="1200" spc="0" baseline="0">
                          <a:solidFill>
                            <a:schemeClr val="accent2"/>
                          </a:solidFill>
                          <a:latin typeface="+mn-lt"/>
                          <a:ea typeface="+mn-ea"/>
                          <a:cs typeface="+mn-cs"/>
                        </a:defRPr>
                      </a:pPr>
                      <a:t>[PERCENTAGE]</a:t>
                    </a:fld>
                    <a:endParaRPr lang="en-US" sz="1800" baseline="0" dirty="0"/>
                  </a:p>
                </c:rich>
              </c:tx>
              <c:spPr>
                <a:noFill/>
                <a:ln>
                  <a:noFill/>
                </a:ln>
                <a:effectLst/>
              </c:spPr>
              <c:dLblPos val="bestFit"/>
              <c:showLegendKey val="0"/>
              <c:showVal val="0"/>
              <c:showCatName val="1"/>
              <c:showSerName val="0"/>
              <c:showPercent val="1"/>
              <c:showBubbleSize val="0"/>
              <c:extLst>
                <c:ext xmlns:c15="http://schemas.microsoft.com/office/drawing/2012/chart" uri="{CE6537A1-D6FC-4f65-9D91-7224C49458BB}">
                  <c15:layout>
                    <c:manualLayout>
                      <c:w val="0.17515096632307486"/>
                      <c:h val="0.22123857445270823"/>
                    </c:manualLayout>
                  </c15:layout>
                  <c15:dlblFieldTable/>
                  <c15:showDataLabelsRange val="0"/>
                </c:ext>
                <c:ext xmlns:c16="http://schemas.microsoft.com/office/drawing/2014/chart" uri="{C3380CC4-5D6E-409C-BE32-E72D297353CC}">
                  <c16:uniqueId val="{00000003-BF88-2C4F-A8B8-3A55254C5186}"/>
                </c:ext>
              </c:extLst>
            </c:dLbl>
            <c:spPr>
              <a:noFill/>
              <a:ln>
                <a:noFill/>
              </a:ln>
              <a:effectLst/>
            </c:spPr>
            <c:dLblPos val="outEnd"/>
            <c:showLegendKey val="0"/>
            <c:showVal val="0"/>
            <c:showCatName val="1"/>
            <c:showSerName val="0"/>
            <c:showPercent val="1"/>
            <c:showBubbleSize val="0"/>
            <c:showLeaderLines val="0"/>
            <c:extLst>
              <c:ext xmlns:c15="http://schemas.microsoft.com/office/drawing/2012/chart" uri="{CE6537A1-D6FC-4f65-9D91-7224C49458BB}"/>
            </c:extLst>
          </c:dLbls>
          <c:cat>
            <c:strRef>
              <c:f>Calcule!$B$45:$B$46</c:f>
              <c:strCache>
                <c:ptCount val="2"/>
                <c:pt idx="0">
                  <c:v>Excluded</c:v>
                </c:pt>
                <c:pt idx="1">
                  <c:v>Included</c:v>
                </c:pt>
              </c:strCache>
            </c:strRef>
          </c:cat>
          <c:val>
            <c:numRef>
              <c:f>Calcule!$C$45:$C$46</c:f>
              <c:numCache>
                <c:formatCode>General</c:formatCode>
                <c:ptCount val="2"/>
                <c:pt idx="0">
                  <c:v>30</c:v>
                </c:pt>
                <c:pt idx="1">
                  <c:v>90</c:v>
                </c:pt>
              </c:numCache>
            </c:numRef>
          </c:val>
          <c:extLst>
            <c:ext xmlns:c16="http://schemas.microsoft.com/office/drawing/2014/chart" uri="{C3380CC4-5D6E-409C-BE32-E72D297353CC}">
              <c16:uniqueId val="{00000004-BF88-2C4F-A8B8-3A55254C5186}"/>
            </c:ext>
          </c:extLst>
        </c:ser>
        <c:dLbls>
          <c:dLblPos val="outEnd"/>
          <c:showLegendKey val="0"/>
          <c:showVal val="0"/>
          <c:showCatName val="1"/>
          <c:showSerName val="0"/>
          <c:showPercent val="0"/>
          <c:showBubbleSize val="0"/>
          <c:showLeaderLines val="0"/>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en-GB" sz="2000" dirty="0"/>
              <a:t>Gestational</a:t>
            </a:r>
            <a:r>
              <a:rPr lang="en-GB" sz="2000" baseline="0" dirty="0"/>
              <a:t> age</a:t>
            </a:r>
            <a:endParaRPr lang="en-GB" sz="2000" dirty="0"/>
          </a:p>
        </c:rich>
      </c:tx>
      <c:layout>
        <c:manualLayout>
          <c:xMode val="edge"/>
          <c:yMode val="edge"/>
          <c:x val="0.39372900262467192"/>
          <c:y val="3.7037037037037035E-2"/>
        </c:manualLayout>
      </c:layout>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F82D-7041-89C9-D37A9E939C47}"/>
              </c:ext>
            </c:extLst>
          </c:dPt>
          <c:dPt>
            <c:idx val="1"/>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F82D-7041-89C9-D37A9E939C47}"/>
              </c:ext>
            </c:extLst>
          </c:dPt>
          <c:dPt>
            <c:idx val="2"/>
            <c:bubble3D val="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F82D-7041-89C9-D37A9E939C47}"/>
              </c:ext>
            </c:extLst>
          </c:dPt>
          <c:dLbls>
            <c:dLbl>
              <c:idx val="0"/>
              <c:layout>
                <c:manualLayout>
                  <c:x val="-2.9338520322123092E-2"/>
                  <c:y val="0.13063471207143451"/>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2"/>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F82D-7041-89C9-D37A9E939C47}"/>
                </c:ext>
              </c:extLst>
            </c:dLbl>
            <c:dLbl>
              <c:idx val="1"/>
              <c:layout>
                <c:manualLayout>
                  <c:x val="1.1284046277739651E-2"/>
                  <c:y val="0.21583126342237008"/>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4"/>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F82D-7041-89C9-D37A9E939C47}"/>
                </c:ext>
              </c:extLst>
            </c:dLbl>
            <c:dLbl>
              <c:idx val="2"/>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6"/>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5-F82D-7041-89C9-D37A9E939C4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2"/>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extLst>
          </c:dLbls>
          <c:cat>
            <c:strRef>
              <c:f>Calcule!$B$49:$B$51</c:f>
              <c:strCache>
                <c:ptCount val="3"/>
                <c:pt idx="0">
                  <c:v>Term </c:v>
                </c:pt>
                <c:pt idx="1">
                  <c:v>Preterm &lt;37</c:v>
                </c:pt>
                <c:pt idx="2">
                  <c:v>Preterm &lt;32 w</c:v>
                </c:pt>
              </c:strCache>
            </c:strRef>
          </c:cat>
          <c:val>
            <c:numRef>
              <c:f>Calcule!$C$49:$C$51</c:f>
              <c:numCache>
                <c:formatCode>General</c:formatCode>
                <c:ptCount val="3"/>
                <c:pt idx="0">
                  <c:v>54</c:v>
                </c:pt>
                <c:pt idx="1">
                  <c:v>22</c:v>
                </c:pt>
                <c:pt idx="2">
                  <c:v>14</c:v>
                </c:pt>
              </c:numCache>
            </c:numRef>
          </c:val>
          <c:extLst>
            <c:ext xmlns:c16="http://schemas.microsoft.com/office/drawing/2014/chart" uri="{C3380CC4-5D6E-409C-BE32-E72D297353CC}">
              <c16:uniqueId val="{00000006-F82D-7041-89C9-D37A9E939C47}"/>
            </c:ext>
          </c:extLst>
        </c:ser>
        <c:dLbls>
          <c:dLblPos val="outEnd"/>
          <c:showLegendKey val="0"/>
          <c:showVal val="0"/>
          <c:showCatName val="0"/>
          <c:showSerName val="0"/>
          <c:showPercent val="1"/>
          <c:showBubbleSize val="0"/>
          <c:showLeaderLines val="0"/>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cap="all" baseline="0">
                <a:solidFill>
                  <a:schemeClr val="tx1">
                    <a:lumMod val="65000"/>
                    <a:lumOff val="35000"/>
                  </a:schemeClr>
                </a:solidFill>
                <a:latin typeface="+mn-lt"/>
                <a:ea typeface="+mn-ea"/>
                <a:cs typeface="+mn-cs"/>
              </a:defRPr>
            </a:pPr>
            <a:r>
              <a:rPr lang="en-GB" sz="2400" dirty="0"/>
              <a:t>Temperature on admission</a:t>
            </a:r>
          </a:p>
        </c:rich>
      </c:tx>
      <c:layout>
        <c:manualLayout>
          <c:xMode val="edge"/>
          <c:yMode val="edge"/>
          <c:x val="3.1230437992125996E-2"/>
          <c:y val="0.90381331815594768"/>
        </c:manualLayout>
      </c:layout>
      <c:overlay val="0"/>
      <c:spPr>
        <a:noFill/>
        <a:ln>
          <a:noFill/>
        </a:ln>
        <a:effectLst/>
      </c:spPr>
      <c:txPr>
        <a:bodyPr rot="0" spcFirstLastPara="1" vertOverflow="ellipsis" vert="horz" wrap="square" anchor="ctr" anchorCtr="1"/>
        <a:lstStyle/>
        <a:p>
          <a:pPr>
            <a:defRPr sz="2400" b="1" i="0" u="none" strike="noStrike" kern="1200" cap="all"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7248-6A47-BC1C-A7FCD700430B}"/>
              </c:ext>
            </c:extLst>
          </c:dPt>
          <c:dPt>
            <c:idx val="1"/>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7248-6A47-BC1C-A7FCD700430B}"/>
              </c:ext>
            </c:extLst>
          </c:dPt>
          <c:dPt>
            <c:idx val="2"/>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7248-6A47-BC1C-A7FCD700430B}"/>
              </c:ext>
            </c:extLst>
          </c:dPt>
          <c:dLbls>
            <c:dLbl>
              <c:idx val="0"/>
              <c:spPr>
                <a:noFill/>
                <a:ln>
                  <a:noFill/>
                </a:ln>
                <a:effectLst/>
              </c:spPr>
              <c:txPr>
                <a:bodyPr rot="0" spcFirstLastPara="1" vertOverflow="ellipsis" vert="horz" wrap="square" lIns="38100" tIns="19050" rIns="38100" bIns="19050" anchor="ctr" anchorCtr="1">
                  <a:spAutoFit/>
                </a:bodyPr>
                <a:lstStyle/>
                <a:p>
                  <a:pPr>
                    <a:defRPr sz="2000" b="1" i="0" u="none" strike="noStrike" kern="1200" spc="0" baseline="0">
                      <a:solidFill>
                        <a:schemeClr val="accent6"/>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1-7248-6A47-BC1C-A7FCD700430B}"/>
                </c:ext>
              </c:extLst>
            </c:dLbl>
            <c:dLbl>
              <c:idx val="1"/>
              <c:spPr>
                <a:noFill/>
                <a:ln>
                  <a:noFill/>
                </a:ln>
                <a:effectLst/>
              </c:spPr>
              <c:txPr>
                <a:bodyPr rot="0" spcFirstLastPara="1" vertOverflow="ellipsis" vert="horz" wrap="square" lIns="38100" tIns="19050" rIns="38100" bIns="19050" anchor="ctr" anchorCtr="1">
                  <a:spAutoFit/>
                </a:bodyPr>
                <a:lstStyle/>
                <a:p>
                  <a:pPr>
                    <a:defRPr sz="2000" b="1" i="0" u="none" strike="noStrike" kern="1200" spc="0" baseline="0">
                      <a:solidFill>
                        <a:schemeClr val="accent5"/>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3-7248-6A47-BC1C-A7FCD700430B}"/>
                </c:ext>
              </c:extLst>
            </c:dLbl>
            <c:dLbl>
              <c:idx val="2"/>
              <c:layout>
                <c:manualLayout>
                  <c:x val="0.12186772145566711"/>
                  <c:y val="-3.1094527363184094E-2"/>
                </c:manualLayout>
              </c:layout>
              <c:spPr>
                <a:noFill/>
                <a:ln>
                  <a:noFill/>
                </a:ln>
                <a:effectLst/>
              </c:spPr>
              <c:txPr>
                <a:bodyPr rot="0" spcFirstLastPara="1" vertOverflow="ellipsis" vert="horz" wrap="square" lIns="38100" tIns="19050" rIns="38100" bIns="19050" anchor="ctr" anchorCtr="1">
                  <a:spAutoFit/>
                </a:bodyPr>
                <a:lstStyle/>
                <a:p>
                  <a:pPr>
                    <a:defRPr sz="2000" b="1" i="0" u="none" strike="noStrike" kern="1200" spc="0" baseline="0">
                      <a:solidFill>
                        <a:schemeClr val="accent4"/>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7248-6A47-BC1C-A7FCD700430B}"/>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spc="0" baseline="0">
                    <a:solidFill>
                      <a:schemeClr val="accent6"/>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extLst>
          </c:dLbls>
          <c:cat>
            <c:strRef>
              <c:f>Calcule!$E$43:$E$45</c:f>
              <c:strCache>
                <c:ptCount val="3"/>
                <c:pt idx="0">
                  <c:v>Normothermia </c:v>
                </c:pt>
                <c:pt idx="1">
                  <c:v>Hypothermia</c:v>
                </c:pt>
                <c:pt idx="2">
                  <c:v>Hyperthermic </c:v>
                </c:pt>
              </c:strCache>
            </c:strRef>
          </c:cat>
          <c:val>
            <c:numRef>
              <c:f>Calcule!$F$43:$F$45</c:f>
              <c:numCache>
                <c:formatCode>General</c:formatCode>
                <c:ptCount val="3"/>
                <c:pt idx="0">
                  <c:v>86</c:v>
                </c:pt>
                <c:pt idx="1">
                  <c:v>4</c:v>
                </c:pt>
                <c:pt idx="2">
                  <c:v>3</c:v>
                </c:pt>
              </c:numCache>
            </c:numRef>
          </c:val>
          <c:extLst>
            <c:ext xmlns:c16="http://schemas.microsoft.com/office/drawing/2014/chart" uri="{C3380CC4-5D6E-409C-BE32-E72D297353CC}">
              <c16:uniqueId val="{00000006-7248-6A47-BC1C-A7FCD700430B}"/>
            </c:ext>
          </c:extLst>
        </c:ser>
        <c:dLbls>
          <c:dLblPos val="outEnd"/>
          <c:showLegendKey val="0"/>
          <c:showVal val="0"/>
          <c:showCatName val="1"/>
          <c:showSerName val="0"/>
          <c:showPercent val="0"/>
          <c:showBubbleSize val="0"/>
          <c:showLeaderLines val="0"/>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cap="all" baseline="0">
                <a:solidFill>
                  <a:schemeClr val="tx1">
                    <a:lumMod val="65000"/>
                    <a:lumOff val="35000"/>
                  </a:schemeClr>
                </a:solidFill>
                <a:latin typeface="+mn-lt"/>
                <a:ea typeface="+mn-ea"/>
                <a:cs typeface="+mn-cs"/>
              </a:defRPr>
            </a:pPr>
            <a:r>
              <a:rPr lang="en-GB" sz="2000"/>
              <a:t>Hyperthermia-</a:t>
            </a:r>
            <a:r>
              <a:rPr lang="en-GB" sz="2000" baseline="0"/>
              <a:t> Gestational age</a:t>
            </a:r>
            <a:endParaRPr lang="en-GB" sz="2000"/>
          </a:p>
        </c:rich>
      </c:tx>
      <c:overlay val="0"/>
      <c:spPr>
        <a:noFill/>
        <a:ln>
          <a:noFill/>
        </a:ln>
        <a:effectLst/>
      </c:spPr>
      <c:txPr>
        <a:bodyPr rot="0" spcFirstLastPara="1" vertOverflow="ellipsis" vert="horz" wrap="square" anchor="ctr" anchorCtr="1"/>
        <a:lstStyle/>
        <a:p>
          <a:pPr>
            <a:defRPr sz="2000" b="1" i="0" u="none" strike="noStrike" kern="1200" cap="all"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AEEF-754E-BDFA-7FA3A1660A27}"/>
              </c:ext>
            </c:extLst>
          </c:dPt>
          <c:dPt>
            <c:idx val="1"/>
            <c:bubble3D val="0"/>
            <c:spPr>
              <a:solidFill>
                <a:srgbClr val="00B0F0"/>
              </a:solidFill>
              <a:ln>
                <a:solidFill>
                  <a:srgbClr val="00B0F0"/>
                </a:solidFill>
              </a:ln>
              <a:effectLst>
                <a:outerShdw blurRad="88900" sx="102000" sy="102000" algn="ctr" rotWithShape="0">
                  <a:prstClr val="black">
                    <a:alpha val="10000"/>
                  </a:prstClr>
                </a:outerShdw>
              </a:effectLst>
              <a:scene3d>
                <a:camera prst="orthographicFront"/>
                <a:lightRig rig="threePt" dir="t"/>
              </a:scene3d>
              <a:sp3d>
                <a:bevelT w="127000" h="127000"/>
                <a:bevelB w="127000" h="127000"/>
                <a:contourClr>
                  <a:srgbClr val="00B0F0"/>
                </a:contourClr>
              </a:sp3d>
            </c:spPr>
            <c:extLst>
              <c:ext xmlns:c16="http://schemas.microsoft.com/office/drawing/2014/chart" uri="{C3380CC4-5D6E-409C-BE32-E72D297353CC}">
                <c16:uniqueId val="{00000003-AEEF-754E-BDFA-7FA3A1660A27}"/>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AEEF-754E-BDFA-7FA3A1660A27}"/>
              </c:ext>
            </c:extLst>
          </c:dPt>
          <c:dLbls>
            <c:dLbl>
              <c:idx val="0"/>
              <c:layout>
                <c:manualLayout>
                  <c:x val="-0.42752867570385827"/>
                  <c:y val="0.21685952671147551"/>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AEEF-754E-BDFA-7FA3A1660A27}"/>
                </c:ext>
              </c:extLst>
            </c:dLbl>
            <c:dLbl>
              <c:idx val="1"/>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rgbClr val="00B0F0"/>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3-AEEF-754E-BDFA-7FA3A1660A27}"/>
                </c:ext>
              </c:extLst>
            </c:dLbl>
            <c:dLbl>
              <c:idx val="2"/>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rgbClr val="002060"/>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5-AEEF-754E-BDFA-7FA3A1660A27}"/>
                </c:ext>
              </c:extLst>
            </c:dLbl>
            <c:spPr>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extLst>
          </c:dLbls>
          <c:cat>
            <c:strRef>
              <c:f>Calcule!$H$48:$H$50</c:f>
              <c:strCache>
                <c:ptCount val="3"/>
                <c:pt idx="0">
                  <c:v>Term</c:v>
                </c:pt>
                <c:pt idx="1">
                  <c:v>Preterm 32-37 w</c:v>
                </c:pt>
                <c:pt idx="2">
                  <c:v>Preterm &lt;32w</c:v>
                </c:pt>
              </c:strCache>
            </c:strRef>
          </c:cat>
          <c:val>
            <c:numRef>
              <c:f>Calcule!$I$48:$I$50</c:f>
              <c:numCache>
                <c:formatCode>General</c:formatCode>
                <c:ptCount val="3"/>
                <c:pt idx="0">
                  <c:v>2</c:v>
                </c:pt>
                <c:pt idx="1">
                  <c:v>1</c:v>
                </c:pt>
                <c:pt idx="2">
                  <c:v>0</c:v>
                </c:pt>
              </c:numCache>
            </c:numRef>
          </c:val>
          <c:extLst>
            <c:ext xmlns:c16="http://schemas.microsoft.com/office/drawing/2014/chart" uri="{C3380CC4-5D6E-409C-BE32-E72D297353CC}">
              <c16:uniqueId val="{00000006-AEEF-754E-BDFA-7FA3A1660A27}"/>
            </c:ext>
          </c:extLst>
        </c:ser>
        <c:dLbls>
          <c:dLblPos val="outEnd"/>
          <c:showLegendKey val="0"/>
          <c:showVal val="0"/>
          <c:showCatName val="1"/>
          <c:showSerName val="0"/>
          <c:showPercent val="0"/>
          <c:showBubbleSize val="0"/>
          <c:showLeaderLines val="0"/>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cap="all" baseline="0">
                <a:solidFill>
                  <a:schemeClr val="tx1">
                    <a:lumMod val="65000"/>
                    <a:lumOff val="35000"/>
                  </a:schemeClr>
                </a:solidFill>
                <a:latin typeface="+mn-lt"/>
                <a:ea typeface="+mn-ea"/>
                <a:cs typeface="+mn-cs"/>
              </a:defRPr>
            </a:pPr>
            <a:r>
              <a:rPr lang="en-GB" sz="1800"/>
              <a:t>Hypothermia- gestational age</a:t>
            </a:r>
          </a:p>
        </c:rich>
      </c:tx>
      <c:overlay val="0"/>
      <c:spPr>
        <a:noFill/>
        <a:ln>
          <a:noFill/>
        </a:ln>
        <a:effectLst/>
      </c:spPr>
      <c:txPr>
        <a:bodyPr rot="0" spcFirstLastPara="1" vertOverflow="ellipsis" vert="horz" wrap="square" anchor="ctr" anchorCtr="1"/>
        <a:lstStyle/>
        <a:p>
          <a:pPr>
            <a:defRPr sz="1800" b="1" i="0" u="none" strike="noStrike" kern="1200" cap="all"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0889171727229034"/>
          <c:y val="0.16355551492543985"/>
          <c:w val="0.82639918439581228"/>
          <c:h val="0.75106765013628207"/>
        </c:manualLayout>
      </c:layout>
      <c:pie3DChart>
        <c:varyColors val="1"/>
        <c:ser>
          <c:idx val="0"/>
          <c:order val="0"/>
          <c:dPt>
            <c:idx val="0"/>
            <c:bubble3D val="0"/>
            <c:spPr>
              <a:solidFill>
                <a:srgbClr val="E1D12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4966-A74A-B7A6-D32E531253A5}"/>
              </c:ext>
            </c:extLst>
          </c:dPt>
          <c:dPt>
            <c:idx val="1"/>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4966-A74A-B7A6-D32E531253A5}"/>
              </c:ext>
            </c:extLst>
          </c:dPt>
          <c:dPt>
            <c:idx val="2"/>
            <c:bubble3D val="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4966-A74A-B7A6-D32E531253A5}"/>
              </c:ext>
            </c:extLst>
          </c:dPt>
          <c:dLbls>
            <c:dLbl>
              <c:idx val="0"/>
              <c:layout>
                <c:manualLayout>
                  <c:x val="-2.3195874943706313E-2"/>
                  <c:y val="-0.30034708938768978"/>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rgbClr val="E1D125"/>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30450660973718818"/>
                      <c:h val="0.17396163832550485"/>
                    </c:manualLayout>
                  </c15:layout>
                </c:ext>
                <c:ext xmlns:c16="http://schemas.microsoft.com/office/drawing/2014/chart" uri="{C3380CC4-5D6E-409C-BE32-E72D297353CC}">
                  <c16:uniqueId val="{00000001-4966-A74A-B7A6-D32E531253A5}"/>
                </c:ext>
              </c:extLst>
            </c:dLbl>
            <c:dLbl>
              <c:idx val="1"/>
              <c:layout>
                <c:manualLayout>
                  <c:x val="-1.9882178523176908E-2"/>
                  <c:y val="4.0382901301609951E-2"/>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6">
                          <a:lumMod val="60000"/>
                          <a:lumOff val="40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6032399079679525"/>
                      <c:h val="0.17396163832550485"/>
                    </c:manualLayout>
                  </c15:layout>
                </c:ext>
                <c:ext xmlns:c16="http://schemas.microsoft.com/office/drawing/2014/chart" uri="{C3380CC4-5D6E-409C-BE32-E72D297353CC}">
                  <c16:uniqueId val="{00000003-4966-A74A-B7A6-D32E531253A5}"/>
                </c:ext>
              </c:extLst>
            </c:dLbl>
            <c:dLbl>
              <c:idx val="2"/>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6"/>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5-4966-A74A-B7A6-D32E531253A5}"/>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2"/>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extLst>
          </c:dLbls>
          <c:cat>
            <c:strRef>
              <c:f>Calcule!$H$40:$H$42</c:f>
              <c:strCache>
                <c:ptCount val="3"/>
                <c:pt idx="0">
                  <c:v>Preterm 32-37w</c:v>
                </c:pt>
                <c:pt idx="1">
                  <c:v>Preterm &lt;32 w</c:v>
                </c:pt>
                <c:pt idx="2">
                  <c:v>Term </c:v>
                </c:pt>
              </c:strCache>
            </c:strRef>
          </c:cat>
          <c:val>
            <c:numRef>
              <c:f>Calcule!$I$40:$I$42</c:f>
              <c:numCache>
                <c:formatCode>General</c:formatCode>
                <c:ptCount val="3"/>
                <c:pt idx="0">
                  <c:v>2</c:v>
                </c:pt>
                <c:pt idx="1">
                  <c:v>0</c:v>
                </c:pt>
                <c:pt idx="2">
                  <c:v>2</c:v>
                </c:pt>
              </c:numCache>
            </c:numRef>
          </c:val>
          <c:extLst>
            <c:ext xmlns:c16="http://schemas.microsoft.com/office/drawing/2014/chart" uri="{C3380CC4-5D6E-409C-BE32-E72D297353CC}">
              <c16:uniqueId val="{00000006-4966-A74A-B7A6-D32E531253A5}"/>
            </c:ext>
          </c:extLst>
        </c:ser>
        <c:dLbls>
          <c:dLblPos val="outEnd"/>
          <c:showLegendKey val="0"/>
          <c:showVal val="0"/>
          <c:showCatName val="1"/>
          <c:showSerName val="0"/>
          <c:showPercent val="0"/>
          <c:showBubbleSize val="0"/>
          <c:showLeaderLines val="0"/>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r>
              <a:rPr lang="en-GB" dirty="0"/>
              <a:t>Admission Temperatures 2022- summer</a:t>
            </a:r>
          </a:p>
        </c:rich>
      </c:tx>
      <c:layout>
        <c:manualLayout>
          <c:xMode val="edge"/>
          <c:yMode val="edge"/>
          <c:x val="0.16774147169416911"/>
          <c:y val="2.6931721656038255E-3"/>
        </c:manualLayout>
      </c:layout>
      <c:overlay val="0"/>
      <c:spPr>
        <a:noFill/>
        <a:ln>
          <a:noFill/>
        </a:ln>
        <a:effectLst/>
      </c:spPr>
      <c:txPr>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DC66-EB46-B8CC-DC5EFD39A8E5}"/>
              </c:ext>
            </c:extLst>
          </c:dPt>
          <c:dPt>
            <c:idx val="1"/>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DC66-EB46-B8CC-DC5EFD39A8E5}"/>
              </c:ext>
            </c:extLst>
          </c:dPt>
          <c:dPt>
            <c:idx val="2"/>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DC66-EB46-B8CC-DC5EFD39A8E5}"/>
              </c:ext>
            </c:extLst>
          </c:dPt>
          <c:dLbls>
            <c:dLbl>
              <c:idx val="0"/>
              <c:layout>
                <c:manualLayout>
                  <c:x val="-0.12406260580252322"/>
                  <c:y val="0.21383915051001701"/>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6"/>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215846402126542"/>
                      <c:h val="0.17329412210410458"/>
                    </c:manualLayout>
                  </c15:layout>
                </c:ext>
                <c:ext xmlns:c16="http://schemas.microsoft.com/office/drawing/2014/chart" uri="{C3380CC4-5D6E-409C-BE32-E72D297353CC}">
                  <c16:uniqueId val="{00000001-DC66-EB46-B8CC-DC5EFD39A8E5}"/>
                </c:ext>
              </c:extLst>
            </c:dLbl>
            <c:dLbl>
              <c:idx val="1"/>
              <c:layout>
                <c:manualLayout>
                  <c:x val="0"/>
                  <c:y val="-7.3155498858690077E-2"/>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5"/>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DC66-EB46-B8CC-DC5EFD39A8E5}"/>
                </c:ext>
              </c:extLst>
            </c:dLbl>
            <c:dLbl>
              <c:idx val="2"/>
              <c:layout>
                <c:manualLayout>
                  <c:x val="7.7464557770721879E-2"/>
                  <c:y val="2.2509384264212316E-2"/>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4"/>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415478053719767"/>
                      <c:h val="0.17329412210410458"/>
                    </c:manualLayout>
                  </c15:layout>
                </c:ext>
                <c:ext xmlns:c16="http://schemas.microsoft.com/office/drawing/2014/chart" uri="{C3380CC4-5D6E-409C-BE32-E72D297353CC}">
                  <c16:uniqueId val="{00000005-DC66-EB46-B8CC-DC5EFD39A8E5}"/>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6"/>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extLst>
          </c:dLbls>
          <c:cat>
            <c:strRef>
              <c:f>'April, May, June 2022'!$Q$4:$Q$6</c:f>
              <c:strCache>
                <c:ptCount val="3"/>
                <c:pt idx="0">
                  <c:v>Normothermic</c:v>
                </c:pt>
                <c:pt idx="1">
                  <c:v>Hypothermic</c:v>
                </c:pt>
                <c:pt idx="2">
                  <c:v>Hyperthermic</c:v>
                </c:pt>
              </c:strCache>
            </c:strRef>
          </c:cat>
          <c:val>
            <c:numRef>
              <c:f>'April, May, June 2022'!$R$4:$R$6</c:f>
              <c:numCache>
                <c:formatCode>General</c:formatCode>
                <c:ptCount val="3"/>
                <c:pt idx="0">
                  <c:v>34</c:v>
                </c:pt>
                <c:pt idx="1">
                  <c:v>19</c:v>
                </c:pt>
                <c:pt idx="2">
                  <c:v>4</c:v>
                </c:pt>
              </c:numCache>
            </c:numRef>
          </c:val>
          <c:extLst>
            <c:ext xmlns:c16="http://schemas.microsoft.com/office/drawing/2014/chart" uri="{C3380CC4-5D6E-409C-BE32-E72D297353CC}">
              <c16:uniqueId val="{00000006-DC66-EB46-B8CC-DC5EFD39A8E5}"/>
            </c:ext>
          </c:extLst>
        </c:ser>
        <c:dLbls>
          <c:dLblPos val="outEnd"/>
          <c:showLegendKey val="0"/>
          <c:showVal val="0"/>
          <c:showCatName val="0"/>
          <c:showSerName val="0"/>
          <c:showPercent val="1"/>
          <c:showBubbleSize val="0"/>
          <c:showLeaderLines val="0"/>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r>
              <a:rPr lang="en-GB" dirty="0"/>
              <a:t>Admission</a:t>
            </a:r>
            <a:r>
              <a:rPr lang="en-GB" baseline="0" dirty="0"/>
              <a:t> temperature 2022-Winter</a:t>
            </a:r>
            <a:endParaRPr lang="en-GB" dirty="0"/>
          </a:p>
        </c:rich>
      </c:tx>
      <c:layout>
        <c:manualLayout>
          <c:xMode val="edge"/>
          <c:yMode val="edge"/>
          <c:x val="8.2517947002097011E-2"/>
          <c:y val="0"/>
        </c:manualLayout>
      </c:layout>
      <c:overlay val="0"/>
      <c:spPr>
        <a:noFill/>
        <a:ln>
          <a:noFill/>
        </a:ln>
        <a:effectLst/>
      </c:spPr>
      <c:txPr>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EC28-8A4E-AC3A-3DD82F8B4082}"/>
              </c:ext>
            </c:extLst>
          </c:dPt>
          <c:dPt>
            <c:idx val="1"/>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EC28-8A4E-AC3A-3DD82F8B4082}"/>
              </c:ext>
            </c:extLst>
          </c:dPt>
          <c:dPt>
            <c:idx val="2"/>
            <c:bubble3D val="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EC28-8A4E-AC3A-3DD82F8B4082}"/>
              </c:ext>
            </c:extLst>
          </c:dPt>
          <c:dLbls>
            <c:dLbl>
              <c:idx val="0"/>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2"/>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1-EC28-8A4E-AC3A-3DD82F8B4082}"/>
                </c:ext>
              </c:extLst>
            </c:dLbl>
            <c:dLbl>
              <c:idx val="1"/>
              <c:layout>
                <c:manualLayout>
                  <c:x val="0"/>
                  <c:y val="1.8731821283675489E-2"/>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4"/>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EC28-8A4E-AC3A-3DD82F8B4082}"/>
                </c:ext>
              </c:extLst>
            </c:dLbl>
            <c:dLbl>
              <c:idx val="2"/>
              <c:layout>
                <c:manualLayout>
                  <c:x val="0.17340638572058004"/>
                  <c:y val="2.8426153359043298E-2"/>
                </c:manualLayout>
              </c:layout>
              <c:tx>
                <c:rich>
                  <a:bodyPr rot="0" spcFirstLastPara="1" vertOverflow="ellipsis" vert="horz" wrap="square" lIns="38100" tIns="19050" rIns="38100" bIns="19050" anchor="ctr" anchorCtr="1">
                    <a:noAutofit/>
                  </a:bodyPr>
                  <a:lstStyle/>
                  <a:p>
                    <a:pPr>
                      <a:defRPr sz="1600" b="1" i="0" u="none" strike="noStrike" kern="1200" spc="0" baseline="0">
                        <a:solidFill>
                          <a:schemeClr val="accent2"/>
                        </a:solidFill>
                        <a:latin typeface="+mn-lt"/>
                        <a:ea typeface="+mn-ea"/>
                        <a:cs typeface="+mn-cs"/>
                      </a:defRPr>
                    </a:pPr>
                    <a:r>
                      <a:rPr lang="en-US" sz="1600" dirty="0"/>
                      <a:t>Hyperthermia 3%</a:t>
                    </a:r>
                  </a:p>
                </c:rich>
              </c:tx>
              <c:spPr>
                <a:noFill/>
                <a:ln>
                  <a:noFill/>
                </a:ln>
                <a:effectLst/>
              </c:spPr>
              <c:txPr>
                <a:bodyPr rot="0" spcFirstLastPara="1" vertOverflow="ellipsis" vert="horz" wrap="square" lIns="38100" tIns="19050" rIns="38100" bIns="19050" anchor="ctr" anchorCtr="1">
                  <a:noAutofit/>
                </a:bodyPr>
                <a:lstStyle/>
                <a:p>
                  <a:pPr>
                    <a:defRPr sz="1600" b="1" i="0" u="none" strike="noStrike" kern="1200" spc="0" baseline="0">
                      <a:solidFill>
                        <a:schemeClr val="accent2"/>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8572372714593802"/>
                      <c:h val="0.15481850290957791"/>
                    </c:manualLayout>
                  </c15:layout>
                  <c15:showDataLabelsRange val="0"/>
                </c:ext>
                <c:ext xmlns:c16="http://schemas.microsoft.com/office/drawing/2014/chart" uri="{C3380CC4-5D6E-409C-BE32-E72D297353CC}">
                  <c16:uniqueId val="{00000005-EC28-8A4E-AC3A-3DD82F8B4082}"/>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2"/>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extLst>
          </c:dLbls>
          <c:cat>
            <c:strRef>
              <c:f>Calcule!$E$43:$E$45</c:f>
              <c:strCache>
                <c:ptCount val="3"/>
                <c:pt idx="0">
                  <c:v>Normothermia </c:v>
                </c:pt>
                <c:pt idx="1">
                  <c:v>Hypothermia</c:v>
                </c:pt>
                <c:pt idx="2">
                  <c:v>Hyperthermic </c:v>
                </c:pt>
              </c:strCache>
            </c:strRef>
          </c:cat>
          <c:val>
            <c:numRef>
              <c:f>Calcule!$F$43:$F$45</c:f>
              <c:numCache>
                <c:formatCode>General</c:formatCode>
                <c:ptCount val="3"/>
                <c:pt idx="0">
                  <c:v>86</c:v>
                </c:pt>
                <c:pt idx="1">
                  <c:v>4</c:v>
                </c:pt>
                <c:pt idx="2">
                  <c:v>3</c:v>
                </c:pt>
              </c:numCache>
            </c:numRef>
          </c:val>
          <c:extLst>
            <c:ext xmlns:c16="http://schemas.microsoft.com/office/drawing/2014/chart" uri="{C3380CC4-5D6E-409C-BE32-E72D297353CC}">
              <c16:uniqueId val="{00000006-EC28-8A4E-AC3A-3DD82F8B4082}"/>
            </c:ext>
          </c:extLst>
        </c:ser>
        <c:dLbls>
          <c:dLblPos val="outEnd"/>
          <c:showLegendKey val="0"/>
          <c:showVal val="0"/>
          <c:showCatName val="1"/>
          <c:showSerName val="0"/>
          <c:showPercent val="0"/>
          <c:showBubbleSize val="0"/>
          <c:showLeaderLines val="0"/>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modernComment_509_EBBC095A.xml><?xml version="1.0" encoding="utf-8"?>
<p188:cmLst xmlns:a="http://schemas.openxmlformats.org/drawingml/2006/main" xmlns:r="http://schemas.openxmlformats.org/officeDocument/2006/relationships" xmlns:p188="http://schemas.microsoft.com/office/powerpoint/2018/8/main">
  <p188:cm id="{E591A457-2B21-4337-97A3-29F307650797}" authorId="{4C564E62-BF5A-FF11-3FAB-A59F05193580}" created="2023-02-01T15:36:55.596">
    <ac:deMkLst xmlns:ac="http://schemas.microsoft.com/office/drawing/2013/main/command">
      <pc:docMk xmlns:pc="http://schemas.microsoft.com/office/powerpoint/2013/main/command"/>
      <pc:sldMk xmlns:pc="http://schemas.microsoft.com/office/powerpoint/2013/main/command" cId="3954968922" sldId="1289"/>
      <ac:spMk id="4" creationId="{7EC46862-1942-9B2C-54C3-86957432DE60}"/>
    </ac:deMkLst>
    <p188:txBody>
      <a:bodyPr/>
      <a:lstStyle/>
      <a:p>
        <a:r>
          <a:rPr lang="en-GB"/>
          <a:t>1. Choose a lead from each Trust to introduce the project and what it aims to do
2. What has been the improvements noticed so far?
3. How have these improvements been achieved?
4. What challenges are you experiencing?
5. What are the next steps to achieving the aim of the project?
6. Have you started to think about how to make this a sustainable change?</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b="0" i="0">
                <a:latin typeface="Avenir Book" panose="02000503020000020003" pitchFamily="2" charset="0"/>
              </a:defRPr>
            </a:lvl1pPr>
          </a:lstStyle>
          <a:p>
            <a:endParaRPr lang="en-US" dirty="0"/>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b="0" i="0">
                <a:latin typeface="Avenir Book" panose="02000503020000020003" pitchFamily="2" charset="0"/>
              </a:defRPr>
            </a:lvl1pPr>
          </a:lstStyle>
          <a:p>
            <a:fld id="{DAD663FE-B453-AA42-9473-5E81ABCA40CA}" type="datetimeFigureOut">
              <a:rPr lang="en-US" smtClean="0"/>
              <a:pPr/>
              <a:t>3/15/2023</a:t>
            </a:fld>
            <a:endParaRPr lang="en-US" dirty="0"/>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b="0" i="0">
                <a:latin typeface="Avenir Book" panose="02000503020000020003" pitchFamily="2" charset="0"/>
              </a:defRPr>
            </a:lvl1pPr>
          </a:lstStyle>
          <a:p>
            <a:endParaRPr lang="en-US" dirty="0"/>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b="0" i="0">
                <a:latin typeface="Avenir Book" panose="02000503020000020003" pitchFamily="2" charset="0"/>
              </a:defRPr>
            </a:lvl1pPr>
          </a:lstStyle>
          <a:p>
            <a:fld id="{74D48E8B-C6DA-F849-8A1D-1A30B54AB116}" type="slidenum">
              <a:rPr lang="en-US" smtClean="0"/>
              <a:pPr/>
              <a:t>‹#›</a:t>
            </a:fld>
            <a:endParaRPr lang="en-US" dirty="0"/>
          </a:p>
        </p:txBody>
      </p:sp>
    </p:spTree>
    <p:extLst>
      <p:ext uri="{BB962C8B-B14F-4D97-AF65-F5344CB8AC3E}">
        <p14:creationId xmlns:p14="http://schemas.microsoft.com/office/powerpoint/2010/main" val="1241450455"/>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venir Book" panose="02000503020000020003" pitchFamily="2" charset="0"/>
        <a:ea typeface="+mn-ea"/>
        <a:cs typeface="+mn-cs"/>
      </a:defRPr>
    </a:lvl1pPr>
    <a:lvl2pPr marL="457200" algn="l" defTabSz="914400" rtl="0" eaLnBrk="1" latinLnBrk="0" hangingPunct="1">
      <a:defRPr sz="1200" b="0" i="0" kern="1200">
        <a:solidFill>
          <a:schemeClr val="tx1"/>
        </a:solidFill>
        <a:latin typeface="Avenir Book" panose="02000503020000020003" pitchFamily="2" charset="0"/>
        <a:ea typeface="+mn-ea"/>
        <a:cs typeface="+mn-cs"/>
      </a:defRPr>
    </a:lvl2pPr>
    <a:lvl3pPr marL="914400" algn="l" defTabSz="914400" rtl="0" eaLnBrk="1" latinLnBrk="0" hangingPunct="1">
      <a:defRPr sz="1200" b="0" i="0" kern="1200">
        <a:solidFill>
          <a:schemeClr val="tx1"/>
        </a:solidFill>
        <a:latin typeface="Avenir Book" panose="02000503020000020003" pitchFamily="2" charset="0"/>
        <a:ea typeface="+mn-ea"/>
        <a:cs typeface="+mn-cs"/>
      </a:defRPr>
    </a:lvl3pPr>
    <a:lvl4pPr marL="1371600" algn="l" defTabSz="914400" rtl="0" eaLnBrk="1" latinLnBrk="0" hangingPunct="1">
      <a:defRPr sz="1200" b="0" i="0" kern="1200">
        <a:solidFill>
          <a:schemeClr val="tx1"/>
        </a:solidFill>
        <a:latin typeface="Avenir Book" panose="02000503020000020003" pitchFamily="2" charset="0"/>
        <a:ea typeface="+mn-ea"/>
        <a:cs typeface="+mn-cs"/>
      </a:defRPr>
    </a:lvl4pPr>
    <a:lvl5pPr marL="1828800" algn="l" defTabSz="914400" rtl="0" eaLnBrk="1" latinLnBrk="0" hangingPunct="1">
      <a:defRPr sz="1200" b="0" i="0" kern="1200">
        <a:solidFill>
          <a:schemeClr val="tx1"/>
        </a:solidFill>
        <a:latin typeface="Avenir Book" panose="02000503020000020003"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4D48E8B-C6DA-F849-8A1D-1A30B54AB116}" type="slidenum">
              <a:rPr lang="en-US" smtClean="0"/>
              <a:pPr/>
              <a:t>2</a:t>
            </a:fld>
            <a:endParaRPr lang="en-US" dirty="0"/>
          </a:p>
        </p:txBody>
      </p:sp>
    </p:spTree>
    <p:extLst>
      <p:ext uri="{BB962C8B-B14F-4D97-AF65-F5344CB8AC3E}">
        <p14:creationId xmlns:p14="http://schemas.microsoft.com/office/powerpoint/2010/main" val="35665777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FFFFFF"/>
                </a:solidFill>
                <a:effectLst/>
                <a:uLnTx/>
                <a:uFillTx/>
                <a:latin typeface="Avenir Book" panose="02000503020000020003"/>
              </a:rPr>
              <a:t>Study: Analyse the results and compare them to your predictions </a:t>
            </a:r>
          </a:p>
          <a:p>
            <a:endParaRPr lang="en-GB" dirty="0"/>
          </a:p>
          <a:p>
            <a:pPr marL="342900" indent="-342900">
              <a:buClr>
                <a:schemeClr val="bg1"/>
              </a:buClr>
              <a:buFont typeface="Arial" panose="020B0604020202020204" pitchFamily="34" charset="0"/>
              <a:buChar char="•"/>
            </a:pPr>
            <a:r>
              <a:rPr lang="en-GB" sz="1200" dirty="0">
                <a:latin typeface="Avenir Book" panose="02000503020000020003"/>
              </a:rPr>
              <a:t>Complete, as a team, if possible, your analysis of the data. Some of you have started to do this effectively in presentations with pie charts or run charts. </a:t>
            </a:r>
          </a:p>
          <a:p>
            <a:pPr marL="342900" indent="-342900">
              <a:buClr>
                <a:schemeClr val="bg1"/>
              </a:buClr>
              <a:buFont typeface="Arial" panose="020B0604020202020204" pitchFamily="34" charset="0"/>
              <a:buChar char="•"/>
            </a:pPr>
            <a:endParaRPr lang="en-GB" sz="1200" dirty="0">
              <a:latin typeface="Avenir Book" panose="02000503020000020003"/>
            </a:endParaRPr>
          </a:p>
          <a:p>
            <a:pPr marL="342900" indent="-342900">
              <a:buClr>
                <a:schemeClr val="bg1"/>
              </a:buClr>
              <a:buFont typeface="Arial" panose="020B0604020202020204" pitchFamily="34" charset="0"/>
              <a:buChar char="•"/>
            </a:pPr>
            <a:r>
              <a:rPr lang="en-GB" sz="1200" dirty="0">
                <a:latin typeface="Avenir Book" panose="02000503020000020003"/>
              </a:rPr>
              <a:t>Compare the data to your prediction.</a:t>
            </a:r>
          </a:p>
          <a:p>
            <a:pPr marL="342900" indent="-342900">
              <a:buClr>
                <a:schemeClr val="bg1"/>
              </a:buClr>
              <a:buFont typeface="Arial" panose="020B0604020202020204" pitchFamily="34" charset="0"/>
              <a:buChar char="•"/>
            </a:pPr>
            <a:endParaRPr lang="en-GB" sz="1200" dirty="0">
              <a:latin typeface="Avenir Book" panose="02000503020000020003"/>
            </a:endParaRPr>
          </a:p>
          <a:p>
            <a:pPr marL="342900" indent="-342900">
              <a:buClr>
                <a:schemeClr val="bg1"/>
              </a:buClr>
              <a:buFont typeface="Arial" panose="020B0604020202020204" pitchFamily="34" charset="0"/>
              <a:buChar char="•"/>
            </a:pPr>
            <a:r>
              <a:rPr lang="en-GB" sz="1200" dirty="0">
                <a:latin typeface="Avenir Book" panose="02000503020000020003"/>
              </a:rPr>
              <a:t>Summarize and reflect on what you learned as a project team.</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AB7381-B58C-4E5B-8EB0-1EA7CCDA40A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009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FFFFFF"/>
                </a:solidFill>
                <a:effectLst/>
                <a:uLnTx/>
                <a:uFillTx/>
                <a:latin typeface="Avenir Book" panose="02000503020000020003"/>
              </a:rPr>
              <a:t>Act: Based on what you learnt from the test, make a plan for your next step</a:t>
            </a:r>
          </a:p>
          <a:p>
            <a:endParaRPr lang="en-GB" sz="1200" b="0" i="0" u="none" strike="noStrike" baseline="0" dirty="0">
              <a:solidFill>
                <a:srgbClr val="000000"/>
              </a:solidFill>
              <a:latin typeface="Georgia" panose="02040502050405020303" pitchFamily="18" charset="0"/>
            </a:endParaRPr>
          </a:p>
          <a:p>
            <a:r>
              <a:rPr lang="en-GB" sz="1200" b="0" i="0" u="none" strike="noStrike" baseline="0" dirty="0">
                <a:solidFill>
                  <a:srgbClr val="000000"/>
                </a:solidFill>
                <a:latin typeface="Georgia" panose="02040502050405020303" pitchFamily="18" charset="0"/>
              </a:rPr>
              <a:t>In most improvement projects, teams will test several different changes, and each change may go through several PDSA cycles as you continue to learn.</a:t>
            </a:r>
          </a:p>
          <a:p>
            <a:r>
              <a:rPr lang="en-GB" sz="1200" b="0" i="0" u="none" strike="noStrike" baseline="0" dirty="0">
                <a:solidFill>
                  <a:srgbClr val="000000"/>
                </a:solidFill>
                <a:latin typeface="Georgia" panose="02040502050405020303" pitchFamily="18" charset="0"/>
              </a:rPr>
              <a:t>For example with DCC:</a:t>
            </a:r>
          </a:p>
          <a:p>
            <a:pPr marL="171450" indent="-171450">
              <a:buFontTx/>
              <a:buChar char="-"/>
            </a:pPr>
            <a:r>
              <a:rPr lang="en-GB" sz="1200" b="0" i="0" u="none" strike="noStrike" baseline="0" dirty="0">
                <a:solidFill>
                  <a:srgbClr val="000000"/>
                </a:solidFill>
                <a:latin typeface="Georgia" panose="02040502050405020303" pitchFamily="18" charset="0"/>
              </a:rPr>
              <a:t>Looking at babies born in good condition and then moving onto babies born in poor condition</a:t>
            </a:r>
          </a:p>
          <a:p>
            <a:pPr marL="171450" indent="-171450">
              <a:buFontTx/>
              <a:buChar char="-"/>
            </a:pPr>
            <a:r>
              <a:rPr lang="en-GB" sz="1200" b="0" i="0" u="none" strike="noStrike" baseline="0" dirty="0">
                <a:solidFill>
                  <a:srgbClr val="000000"/>
                </a:solidFill>
                <a:latin typeface="Georgia" panose="02040502050405020303" pitchFamily="18" charset="0"/>
              </a:rPr>
              <a:t>Introduction of the </a:t>
            </a:r>
            <a:r>
              <a:rPr lang="en-GB" sz="1200" b="0" i="0" u="none" strike="noStrike" baseline="0" dirty="0" err="1">
                <a:solidFill>
                  <a:srgbClr val="000000"/>
                </a:solidFill>
                <a:latin typeface="Georgia" panose="02040502050405020303" pitchFamily="18" charset="0"/>
              </a:rPr>
              <a:t>lifestart</a:t>
            </a:r>
            <a:r>
              <a:rPr lang="en-GB" sz="1200" b="0" i="0" u="none" strike="noStrike" baseline="0" dirty="0">
                <a:solidFill>
                  <a:srgbClr val="000000"/>
                </a:solidFill>
                <a:latin typeface="Georgia" panose="02040502050405020303" pitchFamily="18" charset="0"/>
              </a:rPr>
              <a:t> trollies in some trusts</a:t>
            </a:r>
          </a:p>
          <a:p>
            <a:r>
              <a:rPr lang="en-GB" sz="1200" b="0" i="0" u="none" strike="noStrike" baseline="0" dirty="0">
                <a:solidFill>
                  <a:srgbClr val="000000"/>
                </a:solidFill>
                <a:latin typeface="Georgia" panose="02040502050405020303" pitchFamily="18" charset="0"/>
              </a:rPr>
              <a:t> Keep a file (either electronic or hard copy) of all PDSA cycles for all the changes your team tests. </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AB7381-B58C-4E5B-8EB0-1EA7CCDA40A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46270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sz="1200" b="1" dirty="0"/>
              <a:t>To wrap up </a:t>
            </a:r>
          </a:p>
          <a:p>
            <a:endParaRPr lang="en-GB" sz="1200" b="1" dirty="0"/>
          </a:p>
          <a:p>
            <a:r>
              <a:rPr lang="en-GB" sz="1200" b="1" dirty="0"/>
              <a:t>Plan, Plan, Plan </a:t>
            </a:r>
            <a:r>
              <a:rPr lang="en-GB" sz="1200" dirty="0"/>
              <a:t>– invest time early on to make sure your aim is specific and measurable and you have a plan for how you are going to collect your data</a:t>
            </a:r>
          </a:p>
          <a:p>
            <a:r>
              <a:rPr lang="en-GB" sz="1200" b="1" dirty="0"/>
              <a:t>Seek usefulness and not perfection: </a:t>
            </a:r>
            <a:r>
              <a:rPr lang="en-GB" sz="1200" dirty="0"/>
              <a:t>measure just enough to get to the next step, doesn’t have to be super onerous </a:t>
            </a:r>
          </a:p>
          <a:p>
            <a:r>
              <a:rPr lang="en-GB" sz="1200" b="1" dirty="0"/>
              <a:t>Start with your baseline:</a:t>
            </a:r>
            <a:r>
              <a:rPr lang="en-GB" sz="1200" dirty="0"/>
              <a:t> What’s your average now? What sort of variation do you see? What’s your target? </a:t>
            </a:r>
          </a:p>
          <a:p>
            <a:r>
              <a:rPr lang="en-GB" sz="1200" b="1" dirty="0"/>
              <a:t>Make measurement part of your routine: </a:t>
            </a:r>
            <a:r>
              <a:rPr lang="en-GB" sz="1200" dirty="0"/>
              <a:t>or better yet, use measures that already exist e.g. NNAP data</a:t>
            </a:r>
            <a:endParaRPr lang="en-GB" sz="1200" b="1" dirty="0"/>
          </a:p>
          <a:p>
            <a:r>
              <a:rPr lang="en-GB" sz="1200" b="1" dirty="0"/>
              <a:t>Use it as an engagement tool!</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D48E8B-C6DA-F849-8A1D-1A30B54AB11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65830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7E5C93-C046-D442-9299-2514EEE5541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44145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7E5C93-C046-D442-9299-2514EEE5541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72321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7E5C93-C046-D442-9299-2514EEE5541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78500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Verbal – uniform documentation </a:t>
            </a:r>
          </a:p>
          <a:p>
            <a:r>
              <a:rPr lang="en-US" dirty="0"/>
              <a:t>Temp prior to admission was low and we warm baby in order to achieve temp on admission. IF the temp is high we </a:t>
            </a:r>
            <a:r>
              <a:rPr lang="en-US" dirty="0" err="1"/>
              <a:t>descrease</a:t>
            </a:r>
            <a:r>
              <a:rPr lang="en-US" dirty="0"/>
              <a:t> </a:t>
            </a:r>
            <a:r>
              <a:rPr lang="en-US" dirty="0" err="1"/>
              <a:t>resuscitaire</a:t>
            </a:r>
            <a:r>
              <a:rPr lang="en-US" dirty="0"/>
              <a:t> heat for same reason</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7E5C93-C046-D442-9299-2514EEE5541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23352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7E5C93-C046-D442-9299-2514EEE5541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61493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7E5C93-C046-D442-9299-2514EEE5541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25306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4D48E8B-C6DA-F849-8A1D-1A30B54AB116}" type="slidenum">
              <a:rPr lang="en-US" smtClean="0"/>
              <a:pPr/>
              <a:t>31</a:t>
            </a:fld>
            <a:endParaRPr lang="en-US" dirty="0"/>
          </a:p>
        </p:txBody>
      </p:sp>
    </p:spTree>
    <p:extLst>
      <p:ext uri="{BB962C8B-B14F-4D97-AF65-F5344CB8AC3E}">
        <p14:creationId xmlns:p14="http://schemas.microsoft.com/office/powerpoint/2010/main" val="15956467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Jade from the London ODN patient rep telling her story</a:t>
            </a:r>
          </a:p>
        </p:txBody>
      </p:sp>
      <p:sp>
        <p:nvSpPr>
          <p:cNvPr id="4" name="Slide Number Placeholder 3"/>
          <p:cNvSpPr>
            <a:spLocks noGrp="1"/>
          </p:cNvSpPr>
          <p:nvPr>
            <p:ph type="sldNum" sz="quarter" idx="5"/>
          </p:nvPr>
        </p:nvSpPr>
        <p:spPr/>
        <p:txBody>
          <a:bodyPr/>
          <a:lstStyle/>
          <a:p>
            <a:fld id="{74D48E8B-C6DA-F849-8A1D-1A30B54AB116}" type="slidenum">
              <a:rPr lang="en-US" smtClean="0"/>
              <a:pPr/>
              <a:t>4</a:t>
            </a:fld>
            <a:endParaRPr lang="en-US" dirty="0"/>
          </a:p>
        </p:txBody>
      </p:sp>
    </p:spTree>
    <p:extLst>
      <p:ext uri="{BB962C8B-B14F-4D97-AF65-F5344CB8AC3E}">
        <p14:creationId xmlns:p14="http://schemas.microsoft.com/office/powerpoint/2010/main" val="10664960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4D48E8B-C6DA-F849-8A1D-1A30B54AB116}" type="slidenum">
              <a:rPr lang="en-US" smtClean="0"/>
              <a:pPr/>
              <a:t>32</a:t>
            </a:fld>
            <a:endParaRPr lang="en-US" dirty="0"/>
          </a:p>
        </p:txBody>
      </p:sp>
    </p:spTree>
    <p:extLst>
      <p:ext uri="{BB962C8B-B14F-4D97-AF65-F5344CB8AC3E}">
        <p14:creationId xmlns:p14="http://schemas.microsoft.com/office/powerpoint/2010/main" val="13659891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5"/>
          </p:nvPr>
        </p:nvSpPr>
        <p:spPr/>
        <p:txBody>
          <a:bodyPr/>
          <a:lstStyle/>
          <a:p>
            <a:fld id="{D1AD4AF4-E469-4871-B163-35959D487EDC}" type="slidenum">
              <a:rPr lang="en-GB" smtClean="0"/>
              <a:t>33</a:t>
            </a:fld>
            <a:endParaRPr lang="en-GB"/>
          </a:p>
        </p:txBody>
      </p:sp>
    </p:spTree>
    <p:extLst>
      <p:ext uri="{BB962C8B-B14F-4D97-AF65-F5344CB8AC3E}">
        <p14:creationId xmlns:p14="http://schemas.microsoft.com/office/powerpoint/2010/main" val="11525958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57150">
              <a:buFont typeface="Calibri" panose="020F0502020204030204" pitchFamily="34" charset="0"/>
              <a:buNone/>
            </a:pPr>
            <a:r>
              <a:rPr lang="en-US" sz="1200" b="0" dirty="0">
                <a:effectLst/>
                <a:latin typeface="+mj-lt"/>
                <a:ea typeface="Calibri" panose="020F0502020204030204" pitchFamily="34" charset="0"/>
              </a:rPr>
              <a:t>The </a:t>
            </a:r>
            <a:r>
              <a:rPr lang="en-US" sz="1200" b="0" dirty="0" err="1">
                <a:effectLst/>
                <a:latin typeface="+mj-lt"/>
                <a:ea typeface="Calibri" panose="020F0502020204030204" pitchFamily="34" charset="0"/>
              </a:rPr>
              <a:t>MatNeoSIP</a:t>
            </a:r>
            <a:r>
              <a:rPr lang="en-US" sz="1200" b="0" dirty="0">
                <a:effectLst/>
                <a:latin typeface="+mj-lt"/>
                <a:ea typeface="Calibri" panose="020F0502020204030204" pitchFamily="34" charset="0"/>
              </a:rPr>
              <a:t> QI collaborative started in June 2022 where </a:t>
            </a:r>
            <a:r>
              <a:rPr lang="en-GB" sz="1200" b="0" i="0" dirty="0">
                <a:solidFill>
                  <a:srgbClr val="000000"/>
                </a:solidFill>
                <a:effectLst/>
                <a:latin typeface="Gotham Rounded SSm A"/>
                <a:ea typeface="Calibri" panose="020F0502020204030204" pitchFamily="34" charset="0"/>
              </a:rPr>
              <a:t>the aim of the 1</a:t>
            </a:r>
            <a:r>
              <a:rPr lang="en-GB" sz="1200" b="0" i="0" baseline="30000" dirty="0">
                <a:solidFill>
                  <a:srgbClr val="000000"/>
                </a:solidFill>
                <a:effectLst/>
                <a:latin typeface="Gotham Rounded SSm A"/>
                <a:ea typeface="Calibri" panose="020F0502020204030204" pitchFamily="34" charset="0"/>
              </a:rPr>
              <a:t>st</a:t>
            </a:r>
            <a:r>
              <a:rPr lang="en-GB" sz="1200" b="0" i="0" dirty="0">
                <a:solidFill>
                  <a:srgbClr val="000000"/>
                </a:solidFill>
                <a:effectLst/>
                <a:latin typeface="Gotham Rounded SSm A"/>
                <a:ea typeface="Calibri" panose="020F0502020204030204" pitchFamily="34" charset="0"/>
              </a:rPr>
              <a:t> session was to </a:t>
            </a:r>
            <a:r>
              <a:rPr lang="en-GB" b="0" i="0" dirty="0">
                <a:solidFill>
                  <a:srgbClr val="000000"/>
                </a:solidFill>
                <a:effectLst/>
                <a:latin typeface="Gotham Rounded SSm A"/>
              </a:rPr>
              <a:t>introduce the basics to Quality Improvement and how this related to how we could start a preterm optimisation journey together to improve the lives of babies born preterm. Following that 1</a:t>
            </a:r>
            <a:r>
              <a:rPr lang="en-GB" b="0" i="0" baseline="30000" dirty="0">
                <a:solidFill>
                  <a:srgbClr val="000000"/>
                </a:solidFill>
                <a:effectLst/>
                <a:latin typeface="Gotham Rounded SSm A"/>
              </a:rPr>
              <a:t>st</a:t>
            </a:r>
            <a:r>
              <a:rPr lang="en-GB" b="0" i="0" dirty="0">
                <a:solidFill>
                  <a:srgbClr val="000000"/>
                </a:solidFill>
                <a:effectLst/>
                <a:latin typeface="Gotham Rounded SSm A"/>
              </a:rPr>
              <a:t> session, I asked you to </a:t>
            </a:r>
            <a:r>
              <a:rPr lang="en-US" sz="1200" b="0" i="0" dirty="0">
                <a:solidFill>
                  <a:srgbClr val="000000"/>
                </a:solidFill>
                <a:effectLst/>
                <a:latin typeface="+mj-lt"/>
              </a:rPr>
              <a:t>s</a:t>
            </a:r>
            <a:r>
              <a:rPr lang="en-US" sz="1200" b="0" dirty="0">
                <a:effectLst/>
                <a:latin typeface="+mj-lt"/>
                <a:ea typeface="Calibri" panose="020F0502020204030204" pitchFamily="34" charset="0"/>
              </a:rPr>
              <a:t>et an aim for your project and to identify a multidisciplinary </a:t>
            </a:r>
            <a:r>
              <a:rPr lang="en-GB" sz="1200" b="0" dirty="0">
                <a:effectLst/>
                <a:latin typeface="+mj-lt"/>
                <a:ea typeface="Calibri" panose="020F0502020204030204" pitchFamily="34" charset="0"/>
              </a:rPr>
              <a:t>project team within your unit/Trust</a:t>
            </a:r>
            <a:r>
              <a:rPr lang="en-GB" sz="1200" b="0" dirty="0">
                <a:latin typeface="+mj-lt"/>
                <a:ea typeface="Calibri" panose="020F0502020204030204" pitchFamily="34" charset="0"/>
              </a:rPr>
              <a:t>. </a:t>
            </a:r>
          </a:p>
          <a:p>
            <a:pPr marL="0" lvl="0" indent="-57150">
              <a:buFont typeface="Calibri" panose="020F0502020204030204" pitchFamily="34" charset="0"/>
              <a:buNone/>
            </a:pPr>
            <a:endParaRPr lang="en-GB" sz="1200" b="0" dirty="0">
              <a:latin typeface="+mj-lt"/>
              <a:ea typeface="Calibri" panose="020F0502020204030204" pitchFamily="34" charset="0"/>
            </a:endParaRPr>
          </a:p>
          <a:p>
            <a:pPr marL="0" lvl="0" indent="-57150">
              <a:buFont typeface="Calibri" panose="020F0502020204030204" pitchFamily="34" charset="0"/>
              <a:buNone/>
            </a:pPr>
            <a:r>
              <a:rPr lang="en-GB" sz="1200" b="0" dirty="0">
                <a:latin typeface="+mj-lt"/>
                <a:ea typeface="Calibri" panose="020F0502020204030204" pitchFamily="34" charset="0"/>
              </a:rPr>
              <a:t>The 2</a:t>
            </a:r>
            <a:r>
              <a:rPr lang="en-GB" sz="1200" b="0" baseline="30000" dirty="0">
                <a:latin typeface="+mj-lt"/>
                <a:ea typeface="Calibri" panose="020F0502020204030204" pitchFamily="34" charset="0"/>
              </a:rPr>
              <a:t>nd</a:t>
            </a:r>
            <a:r>
              <a:rPr lang="en-GB" sz="1200" b="0" dirty="0">
                <a:latin typeface="+mj-lt"/>
                <a:ea typeface="Calibri" panose="020F0502020204030204" pitchFamily="34" charset="0"/>
              </a:rPr>
              <a:t> session in September focused on understanding the present state with the aim </a:t>
            </a:r>
            <a:r>
              <a:rPr lang="en-GB" sz="1200" b="0" i="0" dirty="0">
                <a:solidFill>
                  <a:srgbClr val="000000"/>
                </a:solidFill>
                <a:effectLst/>
                <a:latin typeface="Gotham Rounded SSm A"/>
                <a:ea typeface="Calibri" panose="020F0502020204030204" pitchFamily="34" charset="0"/>
              </a:rPr>
              <a:t>of </a:t>
            </a:r>
            <a:r>
              <a:rPr lang="en-GB" b="0" i="0" dirty="0">
                <a:solidFill>
                  <a:srgbClr val="000000"/>
                </a:solidFill>
                <a:effectLst/>
                <a:latin typeface="Gotham Rounded SSm A"/>
              </a:rPr>
              <a:t>providing a safe environment for the teams to step back, look at the service in detail and identify areas for improvement. Following that session, I asked you to start to look at the data associated with your identified problem. </a:t>
            </a:r>
          </a:p>
          <a:p>
            <a:pPr marL="0" lvl="0" indent="-57150">
              <a:buFont typeface="Calibri" panose="020F0502020204030204" pitchFamily="34" charset="0"/>
              <a:buNone/>
            </a:pPr>
            <a:endParaRPr lang="en-GB" sz="1200" b="0" i="0" dirty="0">
              <a:solidFill>
                <a:srgbClr val="000000"/>
              </a:solidFill>
              <a:effectLst/>
              <a:latin typeface="Gotham Rounded SSm A"/>
              <a:ea typeface="Calibri" panose="020F0502020204030204" pitchFamily="34" charset="0"/>
            </a:endParaRPr>
          </a:p>
          <a:p>
            <a:pPr marL="0" lvl="0" indent="-57150">
              <a:buFont typeface="Calibri" panose="020F0502020204030204" pitchFamily="34" charset="0"/>
              <a:buNone/>
            </a:pPr>
            <a:r>
              <a:rPr lang="en-GB" sz="1200" b="0" i="0" dirty="0">
                <a:solidFill>
                  <a:srgbClr val="000000"/>
                </a:solidFill>
                <a:effectLst/>
                <a:latin typeface="Gotham Rounded SSm A"/>
                <a:ea typeface="Calibri" panose="020F0502020204030204" pitchFamily="34" charset="0"/>
              </a:rPr>
              <a:t>The 3</a:t>
            </a:r>
            <a:r>
              <a:rPr lang="en-GB" sz="1200" b="0" i="0" baseline="30000" dirty="0">
                <a:solidFill>
                  <a:srgbClr val="000000"/>
                </a:solidFill>
                <a:effectLst/>
                <a:latin typeface="Gotham Rounded SSm A"/>
                <a:ea typeface="Calibri" panose="020F0502020204030204" pitchFamily="34" charset="0"/>
              </a:rPr>
              <a:t>rd</a:t>
            </a:r>
            <a:r>
              <a:rPr lang="en-GB" sz="1200" b="0" i="0" dirty="0">
                <a:solidFill>
                  <a:srgbClr val="000000"/>
                </a:solidFill>
                <a:effectLst/>
                <a:latin typeface="Gotham Rounded SSm A"/>
                <a:ea typeface="Calibri" panose="020F0502020204030204" pitchFamily="34" charset="0"/>
              </a:rPr>
              <a:t> session in December focused on developing change ideas and making sure you had the </a:t>
            </a:r>
            <a:r>
              <a:rPr lang="en-GB" b="0" i="0" dirty="0">
                <a:solidFill>
                  <a:srgbClr val="000000"/>
                </a:solidFill>
                <a:effectLst/>
                <a:latin typeface="Gotham Rounded SSm A"/>
              </a:rPr>
              <a:t>right stakeholders involved so that the project would be successful and sustainable. We also looked at measurement for improvement methodology. Following that session, I asked you to i</a:t>
            </a:r>
            <a:r>
              <a:rPr lang="en-GB" sz="1200" dirty="0">
                <a:latin typeface="Avenir Book" panose="02000503020000020003"/>
                <a:ea typeface="Calibri" panose="020F0502020204030204" pitchFamily="34" charset="0"/>
              </a:rPr>
              <a:t>mplement your change idea and start to measure your data (including gathering baseline data). </a:t>
            </a:r>
          </a:p>
          <a:p>
            <a:pPr marL="0" lvl="0" indent="-57150">
              <a:buFont typeface="Calibri" panose="020F0502020204030204" pitchFamily="34" charset="0"/>
              <a:buNone/>
            </a:pPr>
            <a:endParaRPr lang="en-GB" sz="1200" dirty="0">
              <a:latin typeface="Avenir Book" panose="02000503020000020003"/>
              <a:ea typeface="Calibri" panose="020F0502020204030204" pitchFamily="34" charset="0"/>
            </a:endParaRPr>
          </a:p>
          <a:p>
            <a:pPr marL="0" lvl="0" indent="-57150">
              <a:buFont typeface="Calibri" panose="020F0502020204030204" pitchFamily="34" charset="0"/>
              <a:buNone/>
            </a:pPr>
            <a:r>
              <a:rPr lang="en-GB" sz="1200" dirty="0">
                <a:latin typeface="Avenir Book" panose="02000503020000020003"/>
                <a:ea typeface="Calibri" panose="020F0502020204030204" pitchFamily="34" charset="0"/>
              </a:rPr>
              <a:t>Now for the 4</a:t>
            </a:r>
            <a:r>
              <a:rPr lang="en-GB" sz="1200" baseline="30000" dirty="0">
                <a:latin typeface="Avenir Book" panose="02000503020000020003"/>
                <a:ea typeface="Calibri" panose="020F0502020204030204" pitchFamily="34" charset="0"/>
              </a:rPr>
              <a:t>th</a:t>
            </a:r>
            <a:r>
              <a:rPr lang="en-GB" sz="1200" dirty="0">
                <a:latin typeface="Avenir Book" panose="02000503020000020003"/>
                <a:ea typeface="Calibri" panose="020F0502020204030204" pitchFamily="34" charset="0"/>
              </a:rPr>
              <a:t> session, we are in the “testing” phase of the series, looking to refine the change by learning from what worked well/not so well. I know we are all at different stages in our projects, however PDSA cycles is something we can all learn about as it is applicable to any stage </a:t>
            </a:r>
          </a:p>
          <a:p>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13AD2A-08E2-4E6E-9B94-527CC942F7D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59297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idea of a PDSA cycle is that it is like playing. We test ideas, we learn and we keep going.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13AD2A-08E2-4E6E-9B94-527CC942F7D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12076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And children do it all the time. They learn from their mistakes, they look to improve. If you think back to a time when you were young or if you have kids, and think about the small changes they/you make everyday to grow, change and improve. It happens all the time without us even realising.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D48E8B-C6DA-F849-8A1D-1A30B54AB11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70324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And it doesn’t have to be big. The small things are often what make a difference. Whatever you do though, it is important to keep going until you are satisfied. </a:t>
            </a:r>
          </a:p>
          <a:p>
            <a:r>
              <a:rPr lang="en-GB" dirty="0"/>
              <a:t>These photos are all images of daily life activities where the cycle of Plan, Do, Study, Act is applicable – take the chair for example: She planned to build it, she did, she observed it was wrong, and now she will act and try again (hopefully until it is right)!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13AD2A-08E2-4E6E-9B94-527CC942F7D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07691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sz="1200" b="0" i="0" u="none" strike="noStrike" baseline="0" dirty="0">
                <a:latin typeface="Avenir Book" panose="02000503020000020003"/>
              </a:rPr>
              <a:t>The Plan-Do-Study-Act (PDSA) cycle is a useful tool for documenting a test of change and engaging a project group. </a:t>
            </a:r>
          </a:p>
          <a:p>
            <a:endParaRPr lang="en-GB" sz="1200" b="0" i="0" u="none" strike="noStrike" baseline="0" dirty="0">
              <a:latin typeface="Avenir Book" panose="02000503020000020003"/>
            </a:endParaRP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GB" sz="1200" dirty="0">
                <a:latin typeface="Avenir Book" panose="02000503020000020003"/>
              </a:rPr>
              <a:t>D</a:t>
            </a:r>
            <a:r>
              <a:rPr lang="en-GB" sz="1200" b="0" i="0" u="none" strike="noStrike" baseline="0" dirty="0">
                <a:latin typeface="Avenir Book" panose="02000503020000020003"/>
              </a:rPr>
              <a:t>evelop a plan to test the change (Plan) - </a:t>
            </a:r>
            <a:r>
              <a:rPr lang="en-GB" sz="1200" dirty="0">
                <a:latin typeface="Avenir Book" panose="02000503020000020003"/>
              </a:rPr>
              <a:t>Who? What? When? Where?</a:t>
            </a:r>
            <a:endParaRPr lang="en-GB" sz="1200" b="0" i="0" u="none" strike="noStrike" baseline="0" dirty="0">
              <a:latin typeface="Avenir Book" panose="02000503020000020003"/>
            </a:endParaRPr>
          </a:p>
          <a:p>
            <a:pPr marL="228600" indent="-228600">
              <a:buAutoNum type="arabicParenR"/>
            </a:pPr>
            <a:r>
              <a:rPr lang="en-GB" sz="1200" b="0" i="0" u="none" strike="noStrike" baseline="0" dirty="0">
                <a:latin typeface="Avenir Book" panose="02000503020000020003"/>
              </a:rPr>
              <a:t>Carry out the test (Do)</a:t>
            </a:r>
          </a:p>
          <a:p>
            <a:pPr marL="228600" indent="-228600">
              <a:buAutoNum type="arabicParenR"/>
            </a:pPr>
            <a:r>
              <a:rPr lang="en-GB" sz="1200" b="0" i="0" u="none" strike="noStrike" baseline="0" dirty="0">
                <a:latin typeface="Avenir Book" panose="02000503020000020003"/>
              </a:rPr>
              <a:t>Observe, </a:t>
            </a:r>
            <a:r>
              <a:rPr lang="en-GB" sz="1200" b="0" i="0" u="none" strike="noStrike" baseline="0" dirty="0" err="1">
                <a:latin typeface="Avenir Book" panose="02000503020000020003"/>
              </a:rPr>
              <a:t>analyze</a:t>
            </a:r>
            <a:r>
              <a:rPr lang="en-GB" sz="1200" b="0" i="0" u="none" strike="noStrike" baseline="0" dirty="0">
                <a:latin typeface="Avenir Book" panose="02000503020000020003"/>
              </a:rPr>
              <a:t>, and learn from the test (Study) </a:t>
            </a:r>
          </a:p>
          <a:p>
            <a:pPr marL="228600" indent="-228600">
              <a:buAutoNum type="arabicParenR"/>
            </a:pPr>
            <a:r>
              <a:rPr lang="en-GB" sz="1200" b="0" i="0" u="none" strike="noStrike" baseline="0" dirty="0">
                <a:latin typeface="Avenir Book" panose="02000503020000020003"/>
              </a:rPr>
              <a:t>and then you determine what modifications, if any, to make for the next cycle (Act)</a:t>
            </a:r>
            <a:endParaRPr lang="en-GB" sz="1200" dirty="0">
              <a:latin typeface="Avenir Book" panose="02000503020000020003"/>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D48E8B-C6DA-F849-8A1D-1A30B54AB11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81791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When working as a group on an improvement project, as you’ve found out, it requires a bit more planning than if we were just playing. </a:t>
            </a:r>
          </a:p>
          <a:p>
            <a:r>
              <a:rPr lang="en-GB" dirty="0"/>
              <a:t>Setting an aim and a project team is the 1</a:t>
            </a:r>
            <a:r>
              <a:rPr lang="en-GB" baseline="30000" dirty="0"/>
              <a:t>st</a:t>
            </a:r>
            <a:r>
              <a:rPr lang="en-GB" dirty="0"/>
              <a:t> step, but then thinking about:</a:t>
            </a:r>
          </a:p>
          <a:p>
            <a:pPr marL="342900" indent="-342900">
              <a:buFont typeface="Arial" panose="020B0604020202020204" pitchFamily="34" charset="0"/>
              <a:buChar char="•"/>
            </a:pPr>
            <a:r>
              <a:rPr lang="en-GB" sz="1200" dirty="0"/>
              <a:t>What is the objective of the test / cycle?</a:t>
            </a:r>
          </a:p>
          <a:p>
            <a:pPr marL="800100" lvl="1" indent="-342900">
              <a:buFont typeface="Arial" panose="020B0604020202020204" pitchFamily="34" charset="0"/>
              <a:buChar char="•"/>
            </a:pPr>
            <a:r>
              <a:rPr lang="en-GB" sz="1200" dirty="0"/>
              <a:t>What is the theory?</a:t>
            </a:r>
          </a:p>
          <a:p>
            <a:pPr marL="800100" lvl="1" indent="-342900">
              <a:buFont typeface="Arial" panose="020B0604020202020204" pitchFamily="34" charset="0"/>
              <a:buChar char="•"/>
            </a:pPr>
            <a:r>
              <a:rPr lang="en-GB" sz="1200" dirty="0"/>
              <a:t>What do you predict will happen?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Plan how long the test will run for and when you will regroup to reflect on what happened</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Plan what data to collect. Consider starting small so you can run a test and learn as quickly as possible.</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AB7381-B58C-4E5B-8EB0-1EA7CCDA40A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62509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chemeClr val="bg1"/>
              </a:buClr>
              <a:buSzTx/>
              <a:buFont typeface="Arial" panose="020B0604020202020204" pitchFamily="34" charset="0"/>
              <a:buNone/>
              <a:tabLst/>
              <a:defRPr/>
            </a:pPr>
            <a:r>
              <a:rPr kumimoji="0" lang="en-GB" sz="1200" b="1" i="0" u="none" strike="noStrike" kern="1200" cap="none" spc="0" normalizeH="0" baseline="0" noProof="0" dirty="0">
                <a:ln>
                  <a:noFill/>
                </a:ln>
                <a:solidFill>
                  <a:srgbClr val="FFFFFF"/>
                </a:solidFill>
                <a:effectLst/>
                <a:uLnTx/>
                <a:uFillTx/>
                <a:latin typeface="Avenir Book" panose="02000503020000020003"/>
              </a:rPr>
              <a:t>Do: Run the test on a small scale</a:t>
            </a:r>
          </a:p>
          <a:p>
            <a:pPr marL="0" marR="0" lvl="0" indent="0" algn="l" defTabSz="914400" rtl="0" eaLnBrk="1" fontAlgn="auto" latinLnBrk="0" hangingPunct="1">
              <a:lnSpc>
                <a:spcPct val="100000"/>
              </a:lnSpc>
              <a:spcBef>
                <a:spcPts val="0"/>
              </a:spcBef>
              <a:spcAft>
                <a:spcPts val="0"/>
              </a:spcAft>
              <a:buClr>
                <a:schemeClr val="bg1"/>
              </a:buClr>
              <a:buSzTx/>
              <a:buFont typeface="Arial" panose="020B0604020202020204" pitchFamily="34" charset="0"/>
              <a:buNone/>
              <a:tabLst/>
              <a:defRPr/>
            </a:pPr>
            <a:endParaRPr lang="en-GB" sz="1200" dirty="0"/>
          </a:p>
          <a:p>
            <a:pPr marL="342900" indent="-342900">
              <a:buClr>
                <a:schemeClr val="bg1"/>
              </a:buClr>
              <a:buFont typeface="Arial" panose="020B0604020202020204" pitchFamily="34" charset="0"/>
              <a:buChar char="•"/>
            </a:pPr>
            <a:r>
              <a:rPr lang="en-GB" sz="1200" dirty="0"/>
              <a:t>Carry out the test.</a:t>
            </a:r>
          </a:p>
          <a:p>
            <a:pPr marL="342900" indent="-342900">
              <a:buClr>
                <a:schemeClr val="bg1"/>
              </a:buClr>
              <a:buFont typeface="Arial" panose="020B0604020202020204" pitchFamily="34" charset="0"/>
              <a:buChar char="•"/>
            </a:pPr>
            <a:endParaRPr lang="en-GB" sz="1200" dirty="0"/>
          </a:p>
          <a:p>
            <a:pPr marL="342900" indent="-342900">
              <a:buClr>
                <a:schemeClr val="bg1"/>
              </a:buClr>
              <a:buFont typeface="Arial" panose="020B0604020202020204" pitchFamily="34" charset="0"/>
              <a:buChar char="•"/>
            </a:pPr>
            <a:r>
              <a:rPr lang="en-GB" sz="1200" dirty="0"/>
              <a:t>Document problems and unexpected observations. Keep track of this on a project plan, in meeting notes, on a excel shareable document.</a:t>
            </a:r>
          </a:p>
          <a:p>
            <a:pPr marL="342900" indent="-342900">
              <a:buClr>
                <a:schemeClr val="bg1"/>
              </a:buClr>
              <a:buFont typeface="Arial" panose="020B0604020202020204" pitchFamily="34" charset="0"/>
              <a:buChar char="•"/>
            </a:pPr>
            <a:endParaRPr lang="en-GB" sz="1200" dirty="0"/>
          </a:p>
          <a:p>
            <a:pPr marL="342900" indent="-342900">
              <a:buClr>
                <a:schemeClr val="bg1"/>
              </a:buClr>
              <a:buFont typeface="Arial" panose="020B0604020202020204" pitchFamily="34" charset="0"/>
              <a:buChar char="•"/>
            </a:pPr>
            <a:r>
              <a:rPr lang="en-GB" sz="1200" dirty="0"/>
              <a:t>Collect and begin to analyse the data thinking carefully about what you are collecting.</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AB7381-B58C-4E5B-8EB0-1EA7CCDA40A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94726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Blue">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A06A77D9-EBCE-994B-ADD6-1D2A4BE535DC}"/>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1" name="Picture Placeholder 30">
            <a:extLst>
              <a:ext uri="{FF2B5EF4-FFF2-40B4-BE49-F238E27FC236}">
                <a16:creationId xmlns:a16="http://schemas.microsoft.com/office/drawing/2014/main" id="{3F81242B-BF4C-E64A-B35F-03F819581F6D}"/>
              </a:ext>
            </a:extLst>
          </p:cNvPr>
          <p:cNvSpPr>
            <a:spLocks noGrp="1"/>
          </p:cNvSpPr>
          <p:nvPr>
            <p:ph type="pic" sz="quarter" idx="14" hasCustomPrompt="1"/>
          </p:nvPr>
        </p:nvSpPr>
        <p:spPr>
          <a:xfrm>
            <a:off x="9753600" y="5638800"/>
            <a:ext cx="1828800" cy="685800"/>
          </a:xfrm>
        </p:spPr>
        <p:txBody>
          <a:bodyPr>
            <a:normAutofit/>
          </a:bodyPr>
          <a:lstStyle>
            <a:lvl1pPr marL="0" indent="0">
              <a:buNone/>
              <a:defRPr sz="1200" b="0" i="0">
                <a:latin typeface="Avenir Book" panose="02000503020000020003" pitchFamily="2" charset="0"/>
              </a:defRPr>
            </a:lvl1pPr>
          </a:lstStyle>
          <a:p>
            <a:r>
              <a:rPr lang="en-US" dirty="0"/>
              <a:t>Click to add logo</a:t>
            </a:r>
          </a:p>
        </p:txBody>
      </p:sp>
      <p:sp>
        <p:nvSpPr>
          <p:cNvPr id="15" name="object 12">
            <a:extLst>
              <a:ext uri="{FF2B5EF4-FFF2-40B4-BE49-F238E27FC236}">
                <a16:creationId xmlns:a16="http://schemas.microsoft.com/office/drawing/2014/main" id="{7C35721C-B367-2746-ACB6-BFFFB4B130C8}"/>
              </a:ext>
            </a:extLst>
          </p:cNvPr>
          <p:cNvSpPr txBox="1"/>
          <p:nvPr userDrawn="1"/>
        </p:nvSpPr>
        <p:spPr>
          <a:xfrm>
            <a:off x="1018090" y="4403001"/>
            <a:ext cx="1525270" cy="197490"/>
          </a:xfrm>
          <a:prstGeom prst="rect">
            <a:avLst/>
          </a:prstGeom>
        </p:spPr>
        <p:txBody>
          <a:bodyPr vert="horz" wrap="square" lIns="0" tIns="12700" rIns="0" bIns="0" rtlCol="0">
            <a:spAutoFit/>
          </a:bodyPr>
          <a:lstStyle/>
          <a:p>
            <a:pPr marL="12700">
              <a:lnSpc>
                <a:spcPct val="100000"/>
              </a:lnSpc>
              <a:spcBef>
                <a:spcPts val="100"/>
              </a:spcBef>
            </a:pPr>
            <a:r>
              <a:rPr sz="1200" b="0" i="0" dirty="0">
                <a:solidFill>
                  <a:srgbClr val="FFFFFF"/>
                </a:solidFill>
                <a:latin typeface="Avenir Book" panose="02000503020000020003" pitchFamily="2" charset="0"/>
                <a:cs typeface="GothamRounded-Book"/>
              </a:rPr>
              <a:t>@</a:t>
            </a:r>
            <a:r>
              <a:rPr sz="1200" b="0" i="0" dirty="0" err="1">
                <a:solidFill>
                  <a:srgbClr val="FFFFFF"/>
                </a:solidFill>
                <a:latin typeface="Avenir Book" panose="02000503020000020003" pitchFamily="2" charset="0"/>
                <a:cs typeface="GothamRounded-Book"/>
              </a:rPr>
              <a:t>HINSouth</a:t>
            </a:r>
            <a:r>
              <a:rPr sz="1200" b="0" i="0" spc="-5" dirty="0" err="1">
                <a:solidFill>
                  <a:srgbClr val="FFFFFF"/>
                </a:solidFill>
                <a:latin typeface="Avenir Book" panose="02000503020000020003" pitchFamily="2" charset="0"/>
                <a:cs typeface="GothamRounded-Book"/>
              </a:rPr>
              <a:t>London</a:t>
            </a:r>
            <a:endParaRPr sz="1200" b="0" i="0" dirty="0">
              <a:latin typeface="Avenir Book" panose="02000503020000020003" pitchFamily="2" charset="0"/>
              <a:cs typeface="GothamRounded-Book"/>
            </a:endParaRPr>
          </a:p>
        </p:txBody>
      </p:sp>
      <p:sp>
        <p:nvSpPr>
          <p:cNvPr id="16" name="object 13">
            <a:extLst>
              <a:ext uri="{FF2B5EF4-FFF2-40B4-BE49-F238E27FC236}">
                <a16:creationId xmlns:a16="http://schemas.microsoft.com/office/drawing/2014/main" id="{EAEA4DED-C247-404B-9C16-A72355F30A5F}"/>
              </a:ext>
            </a:extLst>
          </p:cNvPr>
          <p:cNvSpPr txBox="1"/>
          <p:nvPr userDrawn="1"/>
        </p:nvSpPr>
        <p:spPr>
          <a:xfrm>
            <a:off x="2901491" y="4414278"/>
            <a:ext cx="2680970" cy="197490"/>
          </a:xfrm>
          <a:prstGeom prst="rect">
            <a:avLst/>
          </a:prstGeom>
        </p:spPr>
        <p:txBody>
          <a:bodyPr vert="horz" wrap="square" lIns="0" tIns="12700" rIns="0" bIns="0" rtlCol="0">
            <a:spAutoFit/>
          </a:bodyPr>
          <a:lstStyle/>
          <a:p>
            <a:pPr marL="12700">
              <a:lnSpc>
                <a:spcPct val="100000"/>
              </a:lnSpc>
              <a:spcBef>
                <a:spcPts val="100"/>
              </a:spcBef>
            </a:pPr>
            <a:r>
              <a:rPr sz="1200" b="0" i="0" spc="-10" dirty="0" err="1">
                <a:solidFill>
                  <a:srgbClr val="FFFFFF"/>
                </a:solidFill>
                <a:latin typeface="Avenir Book" panose="02000503020000020003" pitchFamily="2" charset="0"/>
                <a:cs typeface="GothamRounded-Book"/>
              </a:rPr>
              <a:t>healthinnovationnetwork.com</a:t>
            </a:r>
            <a:endParaRPr sz="1200" b="0" i="0" dirty="0">
              <a:latin typeface="Avenir Book" panose="02000503020000020003" pitchFamily="2" charset="0"/>
              <a:cs typeface="GothamRounded-Book"/>
            </a:endParaRPr>
          </a:p>
        </p:txBody>
      </p:sp>
      <p:sp>
        <p:nvSpPr>
          <p:cNvPr id="2" name="Title 1">
            <a:extLst>
              <a:ext uri="{FF2B5EF4-FFF2-40B4-BE49-F238E27FC236}">
                <a16:creationId xmlns:a16="http://schemas.microsoft.com/office/drawing/2014/main" id="{E826845D-55EA-1A4F-AB4B-1CC369030E8B}"/>
              </a:ext>
            </a:extLst>
          </p:cNvPr>
          <p:cNvSpPr>
            <a:spLocks noGrp="1"/>
          </p:cNvSpPr>
          <p:nvPr>
            <p:ph type="ctrTitle" hasCustomPrompt="1"/>
          </p:nvPr>
        </p:nvSpPr>
        <p:spPr>
          <a:xfrm>
            <a:off x="609600" y="965200"/>
            <a:ext cx="6096000" cy="2387600"/>
          </a:xfrm>
        </p:spPr>
        <p:txBody>
          <a:bodyPr anchor="t" anchorCtr="0">
            <a:normAutofit/>
          </a:bodyPr>
          <a:lstStyle>
            <a:lvl1pPr algn="l">
              <a:lnSpc>
                <a:spcPct val="100000"/>
              </a:lnSpc>
              <a:defRPr sz="5000" b="0" i="0">
                <a:solidFill>
                  <a:schemeClr val="bg1"/>
                </a:solidFill>
                <a:latin typeface="Avenir Book" panose="02000503020000020003" pitchFamily="2" charset="0"/>
              </a:defRPr>
            </a:lvl1pPr>
          </a:lstStyle>
          <a:p>
            <a:r>
              <a:rPr lang="en-US" dirty="0"/>
              <a:t>Click to edit main heading for this presentation</a:t>
            </a:r>
          </a:p>
        </p:txBody>
      </p:sp>
      <p:sp>
        <p:nvSpPr>
          <p:cNvPr id="3" name="Subtitle 2">
            <a:extLst>
              <a:ext uri="{FF2B5EF4-FFF2-40B4-BE49-F238E27FC236}">
                <a16:creationId xmlns:a16="http://schemas.microsoft.com/office/drawing/2014/main" id="{DDC49720-86BE-F944-8456-F9E7BAC643D1}"/>
              </a:ext>
            </a:extLst>
          </p:cNvPr>
          <p:cNvSpPr>
            <a:spLocks noGrp="1"/>
          </p:cNvSpPr>
          <p:nvPr>
            <p:ph type="subTitle" idx="1" hasCustomPrompt="1"/>
          </p:nvPr>
        </p:nvSpPr>
        <p:spPr>
          <a:xfrm>
            <a:off x="644611" y="3577151"/>
            <a:ext cx="6060989" cy="291254"/>
          </a:xfrm>
        </p:spPr>
        <p:txBody>
          <a:bodyPr>
            <a:normAutofit/>
          </a:bodyPr>
          <a:lstStyle>
            <a:lvl1pPr marL="0" indent="0" algn="l">
              <a:buNone/>
              <a:defRPr sz="1600" b="1" i="0">
                <a:solidFill>
                  <a:schemeClr val="bg1"/>
                </a:solidFill>
                <a:latin typeface="Avenir Book" panose="02000503020000020003"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author name</a:t>
            </a:r>
          </a:p>
        </p:txBody>
      </p:sp>
      <p:sp>
        <p:nvSpPr>
          <p:cNvPr id="5" name="Text Placeholder 4">
            <a:extLst>
              <a:ext uri="{FF2B5EF4-FFF2-40B4-BE49-F238E27FC236}">
                <a16:creationId xmlns:a16="http://schemas.microsoft.com/office/drawing/2014/main" id="{747B34AF-70DC-1A48-9B8D-BC251DEDD7CF}"/>
              </a:ext>
            </a:extLst>
          </p:cNvPr>
          <p:cNvSpPr>
            <a:spLocks noGrp="1"/>
          </p:cNvSpPr>
          <p:nvPr>
            <p:ph type="body" sz="quarter" idx="15" hasCustomPrompt="1"/>
          </p:nvPr>
        </p:nvSpPr>
        <p:spPr>
          <a:xfrm>
            <a:off x="644611" y="3886200"/>
            <a:ext cx="6061075" cy="318012"/>
          </a:xfrm>
        </p:spPr>
        <p:txBody>
          <a:bodyPr>
            <a:normAutofit/>
          </a:bodyPr>
          <a:lstStyle>
            <a:lvl1pPr marL="0" indent="0">
              <a:buNone/>
              <a:defRPr sz="1600">
                <a:solidFill>
                  <a:schemeClr val="bg1"/>
                </a:solidFill>
                <a:latin typeface="Avenir Book" panose="02000503020000020003" pitchFamily="2" charset="0"/>
              </a:defRPr>
            </a:lvl1pPr>
          </a:lstStyle>
          <a:p>
            <a:pPr lvl="0"/>
            <a:r>
              <a:rPr lang="en-US" dirty="0"/>
              <a:t>Click here to edit author title</a:t>
            </a:r>
          </a:p>
        </p:txBody>
      </p:sp>
      <p:sp>
        <p:nvSpPr>
          <p:cNvPr id="9" name="Graphic 7">
            <a:extLst>
              <a:ext uri="{FF2B5EF4-FFF2-40B4-BE49-F238E27FC236}">
                <a16:creationId xmlns:a16="http://schemas.microsoft.com/office/drawing/2014/main" id="{D622F1CA-B279-F447-8F98-974AFBE2961D}"/>
              </a:ext>
            </a:extLst>
          </p:cNvPr>
          <p:cNvSpPr/>
          <p:nvPr/>
        </p:nvSpPr>
        <p:spPr>
          <a:xfrm>
            <a:off x="663908" y="4414278"/>
            <a:ext cx="250581" cy="199571"/>
          </a:xfrm>
          <a:custGeom>
            <a:avLst/>
            <a:gdLst>
              <a:gd name="connsiteX0" fmla="*/ 175963 w 250580"/>
              <a:gd name="connsiteY0" fmla="*/ 6804 h 199571"/>
              <a:gd name="connsiteX1" fmla="*/ 125940 w 250580"/>
              <a:gd name="connsiteY1" fmla="*/ 55699 h 199571"/>
              <a:gd name="connsiteX2" fmla="*/ 125940 w 250580"/>
              <a:gd name="connsiteY2" fmla="*/ 55789 h 199571"/>
              <a:gd name="connsiteX3" fmla="*/ 127611 w 250580"/>
              <a:gd name="connsiteY3" fmla="*/ 66947 h 199571"/>
              <a:gd name="connsiteX4" fmla="*/ 23944 w 250580"/>
              <a:gd name="connsiteY4" fmla="*/ 15875 h 199571"/>
              <a:gd name="connsiteX5" fmla="*/ 39443 w 250580"/>
              <a:gd name="connsiteY5" fmla="*/ 81099 h 199571"/>
              <a:gd name="connsiteX6" fmla="*/ 16798 w 250580"/>
              <a:gd name="connsiteY6" fmla="*/ 75021 h 199571"/>
              <a:gd name="connsiteX7" fmla="*/ 16798 w 250580"/>
              <a:gd name="connsiteY7" fmla="*/ 75656 h 199571"/>
              <a:gd name="connsiteX8" fmla="*/ 56984 w 250580"/>
              <a:gd name="connsiteY8" fmla="*/ 123644 h 199571"/>
              <a:gd name="connsiteX9" fmla="*/ 44084 w 250580"/>
              <a:gd name="connsiteY9" fmla="*/ 125367 h 199571"/>
              <a:gd name="connsiteX10" fmla="*/ 34803 w 250580"/>
              <a:gd name="connsiteY10" fmla="*/ 124732 h 199571"/>
              <a:gd name="connsiteX11" fmla="*/ 81207 w 250580"/>
              <a:gd name="connsiteY11" fmla="*/ 158750 h 199571"/>
              <a:gd name="connsiteX12" fmla="*/ 18933 w 250580"/>
              <a:gd name="connsiteY12" fmla="*/ 179161 h 199571"/>
              <a:gd name="connsiteX13" fmla="*/ 6961 w 250580"/>
              <a:gd name="connsiteY13" fmla="*/ 179161 h 199571"/>
              <a:gd name="connsiteX14" fmla="*/ 83713 w 250580"/>
              <a:gd name="connsiteY14" fmla="*/ 201204 h 199571"/>
              <a:gd name="connsiteX15" fmla="*/ 226271 w 250580"/>
              <a:gd name="connsiteY15" fmla="*/ 63693 h 199571"/>
              <a:gd name="connsiteX16" fmla="*/ 226265 w 250580"/>
              <a:gd name="connsiteY16" fmla="*/ 61232 h 199571"/>
              <a:gd name="connsiteX17" fmla="*/ 226265 w 250580"/>
              <a:gd name="connsiteY17" fmla="*/ 54882 h 199571"/>
              <a:gd name="connsiteX18" fmla="*/ 251323 w 250580"/>
              <a:gd name="connsiteY18" fmla="*/ 29573 h 199571"/>
              <a:gd name="connsiteX19" fmla="*/ 222553 w 250580"/>
              <a:gd name="connsiteY19" fmla="*/ 37284 h 199571"/>
              <a:gd name="connsiteX20" fmla="*/ 244548 w 250580"/>
              <a:gd name="connsiteY20" fmla="*/ 10069 h 199571"/>
              <a:gd name="connsiteX21" fmla="*/ 212530 w 250580"/>
              <a:gd name="connsiteY21" fmla="*/ 22225 h 199571"/>
              <a:gd name="connsiteX22" fmla="*/ 175963 w 250580"/>
              <a:gd name="connsiteY22" fmla="*/ 6804 h 199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0580" h="199571">
                <a:moveTo>
                  <a:pt x="175963" y="6804"/>
                </a:moveTo>
                <a:cubicBezTo>
                  <a:pt x="148336" y="6804"/>
                  <a:pt x="125940" y="28695"/>
                  <a:pt x="125940" y="55699"/>
                </a:cubicBezTo>
                <a:cubicBezTo>
                  <a:pt x="125940" y="55729"/>
                  <a:pt x="125940" y="55759"/>
                  <a:pt x="125940" y="55789"/>
                </a:cubicBezTo>
                <a:cubicBezTo>
                  <a:pt x="126020" y="59562"/>
                  <a:pt x="126581" y="63310"/>
                  <a:pt x="127611" y="66947"/>
                </a:cubicBezTo>
                <a:cubicBezTo>
                  <a:pt x="87207" y="65070"/>
                  <a:pt x="49522" y="46504"/>
                  <a:pt x="23944" y="15875"/>
                </a:cubicBezTo>
                <a:cubicBezTo>
                  <a:pt x="10729" y="38213"/>
                  <a:pt x="17508" y="66741"/>
                  <a:pt x="39443" y="81099"/>
                </a:cubicBezTo>
                <a:cubicBezTo>
                  <a:pt x="31504" y="80889"/>
                  <a:pt x="23734" y="78804"/>
                  <a:pt x="16798" y="75021"/>
                </a:cubicBezTo>
                <a:lnTo>
                  <a:pt x="16798" y="75656"/>
                </a:lnTo>
                <a:cubicBezTo>
                  <a:pt x="16847" y="98946"/>
                  <a:pt x="33636" y="118994"/>
                  <a:pt x="56984" y="123644"/>
                </a:cubicBezTo>
                <a:cubicBezTo>
                  <a:pt x="52775" y="124743"/>
                  <a:pt x="48441" y="125323"/>
                  <a:pt x="44084" y="125367"/>
                </a:cubicBezTo>
                <a:cubicBezTo>
                  <a:pt x="40977" y="125424"/>
                  <a:pt x="37871" y="125211"/>
                  <a:pt x="34803" y="124732"/>
                </a:cubicBezTo>
                <a:cubicBezTo>
                  <a:pt x="41327" y="144541"/>
                  <a:pt x="59924" y="158174"/>
                  <a:pt x="81207" y="158750"/>
                </a:cubicBezTo>
                <a:cubicBezTo>
                  <a:pt x="63380" y="172191"/>
                  <a:pt x="41446" y="179380"/>
                  <a:pt x="18933" y="179161"/>
                </a:cubicBezTo>
                <a:cubicBezTo>
                  <a:pt x="14946" y="179392"/>
                  <a:pt x="10948" y="179392"/>
                  <a:pt x="6961" y="179161"/>
                </a:cubicBezTo>
                <a:cubicBezTo>
                  <a:pt x="29837" y="193584"/>
                  <a:pt x="56490" y="201239"/>
                  <a:pt x="83713" y="201204"/>
                </a:cubicBezTo>
                <a:cubicBezTo>
                  <a:pt x="161928" y="201710"/>
                  <a:pt x="225753" y="140144"/>
                  <a:pt x="226271" y="63693"/>
                </a:cubicBezTo>
                <a:cubicBezTo>
                  <a:pt x="226276" y="62873"/>
                  <a:pt x="226275" y="62052"/>
                  <a:pt x="226265" y="61232"/>
                </a:cubicBezTo>
                <a:cubicBezTo>
                  <a:pt x="226265" y="59146"/>
                  <a:pt x="226265" y="57059"/>
                  <a:pt x="226265" y="54882"/>
                </a:cubicBezTo>
                <a:cubicBezTo>
                  <a:pt x="236087" y="47965"/>
                  <a:pt x="244572" y="39395"/>
                  <a:pt x="251323" y="29573"/>
                </a:cubicBezTo>
                <a:cubicBezTo>
                  <a:pt x="242181" y="33533"/>
                  <a:pt x="232483" y="36132"/>
                  <a:pt x="222553" y="37284"/>
                </a:cubicBezTo>
                <a:cubicBezTo>
                  <a:pt x="233018" y="31118"/>
                  <a:pt x="240834" y="21447"/>
                  <a:pt x="244548" y="10069"/>
                </a:cubicBezTo>
                <a:cubicBezTo>
                  <a:pt x="234678" y="15907"/>
                  <a:pt x="223843" y="20020"/>
                  <a:pt x="212530" y="22225"/>
                </a:cubicBezTo>
                <a:cubicBezTo>
                  <a:pt x="203043" y="12368"/>
                  <a:pt x="189808" y="6787"/>
                  <a:pt x="175963" y="6804"/>
                </a:cubicBezTo>
              </a:path>
            </a:pathLst>
          </a:custGeom>
          <a:solidFill>
            <a:schemeClr val="bg1"/>
          </a:solidFill>
          <a:ln w="9525" cap="flat">
            <a:noFill/>
            <a:prstDash val="solid"/>
            <a:miter/>
          </a:ln>
        </p:spPr>
        <p:txBody>
          <a:bodyPr rtlCol="0" anchor="ctr"/>
          <a:lstStyle/>
          <a:p>
            <a:endParaRPr lang="en-US" b="0" i="0" dirty="0">
              <a:latin typeface="Avenir Book" panose="02000503020000020003" pitchFamily="2" charset="0"/>
            </a:endParaRPr>
          </a:p>
        </p:txBody>
      </p:sp>
      <p:sp>
        <p:nvSpPr>
          <p:cNvPr id="10" name="Graphic 5">
            <a:extLst>
              <a:ext uri="{FF2B5EF4-FFF2-40B4-BE49-F238E27FC236}">
                <a16:creationId xmlns:a16="http://schemas.microsoft.com/office/drawing/2014/main" id="{30D8AB86-F433-F049-A459-A23C6E0508C1}"/>
              </a:ext>
            </a:extLst>
          </p:cNvPr>
          <p:cNvSpPr/>
          <p:nvPr/>
        </p:nvSpPr>
        <p:spPr>
          <a:xfrm>
            <a:off x="2567608" y="4398922"/>
            <a:ext cx="230282" cy="230282"/>
          </a:xfrm>
          <a:custGeom>
            <a:avLst/>
            <a:gdLst>
              <a:gd name="connsiteX0" fmla="*/ 140883 w 250580"/>
              <a:gd name="connsiteY0" fmla="*/ 114525 h 250580"/>
              <a:gd name="connsiteX1" fmla="*/ 140880 w 250580"/>
              <a:gd name="connsiteY1" fmla="*/ 134475 h 250580"/>
              <a:gd name="connsiteX2" fmla="*/ 120930 w 250580"/>
              <a:gd name="connsiteY2" fmla="*/ 134471 h 250580"/>
              <a:gd name="connsiteX3" fmla="*/ 120930 w 250580"/>
              <a:gd name="connsiteY3" fmla="*/ 114525 h 250580"/>
              <a:gd name="connsiteX4" fmla="*/ 140880 w 250580"/>
              <a:gd name="connsiteY4" fmla="*/ 114521 h 250580"/>
              <a:gd name="connsiteX5" fmla="*/ 140883 w 250580"/>
              <a:gd name="connsiteY5" fmla="*/ 114525 h 250580"/>
              <a:gd name="connsiteX6" fmla="*/ 142090 w 250580"/>
              <a:gd name="connsiteY6" fmla="*/ 157495 h 250580"/>
              <a:gd name="connsiteX7" fmla="*/ 163343 w 250580"/>
              <a:gd name="connsiteY7" fmla="*/ 135314 h 250580"/>
              <a:gd name="connsiteX8" fmla="*/ 187473 w 250580"/>
              <a:gd name="connsiteY8" fmla="*/ 67750 h 250580"/>
              <a:gd name="connsiteX9" fmla="*/ 120558 w 250580"/>
              <a:gd name="connsiteY9" fmla="*/ 91694 h 250580"/>
              <a:gd name="connsiteX10" fmla="*/ 98377 w 250580"/>
              <a:gd name="connsiteY10" fmla="*/ 112947 h 250580"/>
              <a:gd name="connsiteX11" fmla="*/ 67658 w 250580"/>
              <a:gd name="connsiteY11" fmla="*/ 188028 h 250580"/>
              <a:gd name="connsiteX12" fmla="*/ 141904 w 250580"/>
              <a:gd name="connsiteY12" fmla="*/ 157495 h 250580"/>
              <a:gd name="connsiteX13" fmla="*/ 127612 w 250580"/>
              <a:gd name="connsiteY13" fmla="*/ 7517 h 250580"/>
              <a:gd name="connsiteX14" fmla="*/ 248261 w 250580"/>
              <a:gd name="connsiteY14" fmla="*/ 128169 h 250580"/>
              <a:gd name="connsiteX15" fmla="*/ 127609 w 250580"/>
              <a:gd name="connsiteY15" fmla="*/ 248817 h 250580"/>
              <a:gd name="connsiteX16" fmla="*/ 6961 w 250580"/>
              <a:gd name="connsiteY16" fmla="*/ 128166 h 250580"/>
              <a:gd name="connsiteX17" fmla="*/ 6962 w 250580"/>
              <a:gd name="connsiteY17" fmla="*/ 127611 h 250580"/>
              <a:gd name="connsiteX18" fmla="*/ 127612 w 250580"/>
              <a:gd name="connsiteY18" fmla="*/ 6961 h 250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0580" h="250580">
                <a:moveTo>
                  <a:pt x="140883" y="114525"/>
                </a:moveTo>
                <a:cubicBezTo>
                  <a:pt x="146391" y="120035"/>
                  <a:pt x="146390" y="128967"/>
                  <a:pt x="140880" y="134475"/>
                </a:cubicBezTo>
                <a:cubicBezTo>
                  <a:pt x="135370" y="139983"/>
                  <a:pt x="126438" y="139981"/>
                  <a:pt x="120930" y="134471"/>
                </a:cubicBezTo>
                <a:cubicBezTo>
                  <a:pt x="115423" y="128962"/>
                  <a:pt x="115423" y="120033"/>
                  <a:pt x="120930" y="114525"/>
                </a:cubicBezTo>
                <a:cubicBezTo>
                  <a:pt x="126438" y="109015"/>
                  <a:pt x="135370" y="109013"/>
                  <a:pt x="140880" y="114521"/>
                </a:cubicBezTo>
                <a:cubicBezTo>
                  <a:pt x="140881" y="114522"/>
                  <a:pt x="140882" y="114523"/>
                  <a:pt x="140883" y="114525"/>
                </a:cubicBezTo>
                <a:moveTo>
                  <a:pt x="142090" y="157495"/>
                </a:moveTo>
                <a:cubicBezTo>
                  <a:pt x="152045" y="153516"/>
                  <a:pt x="159793" y="145429"/>
                  <a:pt x="163343" y="135314"/>
                </a:cubicBezTo>
                <a:lnTo>
                  <a:pt x="187473" y="67750"/>
                </a:lnTo>
                <a:lnTo>
                  <a:pt x="120558" y="91694"/>
                </a:lnTo>
                <a:cubicBezTo>
                  <a:pt x="110482" y="95306"/>
                  <a:pt x="102417" y="103034"/>
                  <a:pt x="98377" y="112947"/>
                </a:cubicBezTo>
                <a:cubicBezTo>
                  <a:pt x="87705" y="138840"/>
                  <a:pt x="67658" y="188028"/>
                  <a:pt x="67658" y="188028"/>
                </a:cubicBezTo>
                <a:lnTo>
                  <a:pt x="141904" y="157495"/>
                </a:lnTo>
                <a:moveTo>
                  <a:pt x="127612" y="7517"/>
                </a:moveTo>
                <a:cubicBezTo>
                  <a:pt x="194245" y="7518"/>
                  <a:pt x="248261" y="61536"/>
                  <a:pt x="248261" y="128169"/>
                </a:cubicBezTo>
                <a:cubicBezTo>
                  <a:pt x="248260" y="194802"/>
                  <a:pt x="194242" y="248818"/>
                  <a:pt x="127609" y="248817"/>
                </a:cubicBezTo>
                <a:cubicBezTo>
                  <a:pt x="60976" y="248817"/>
                  <a:pt x="6960" y="194799"/>
                  <a:pt x="6961" y="128166"/>
                </a:cubicBezTo>
                <a:cubicBezTo>
                  <a:pt x="6961" y="127981"/>
                  <a:pt x="6961" y="127796"/>
                  <a:pt x="6962" y="127611"/>
                </a:cubicBezTo>
                <a:cubicBezTo>
                  <a:pt x="6962" y="60977"/>
                  <a:pt x="60979" y="6961"/>
                  <a:pt x="127612" y="6961"/>
                </a:cubicBezTo>
              </a:path>
            </a:pathLst>
          </a:custGeom>
          <a:solidFill>
            <a:schemeClr val="bg1"/>
          </a:solidFill>
          <a:ln w="9525" cap="flat">
            <a:noFill/>
            <a:prstDash val="solid"/>
            <a:miter/>
          </a:ln>
        </p:spPr>
        <p:txBody>
          <a:bodyPr rtlCol="0" anchor="ctr"/>
          <a:lstStyle/>
          <a:p>
            <a:endParaRPr lang="en-US" b="0" i="0" dirty="0">
              <a:latin typeface="Avenir Book" panose="02000503020000020003" pitchFamily="2" charset="0"/>
            </a:endParaRPr>
          </a:p>
        </p:txBody>
      </p:sp>
      <p:sp>
        <p:nvSpPr>
          <p:cNvPr id="4" name="Rectangle 3">
            <a:extLst>
              <a:ext uri="{FF2B5EF4-FFF2-40B4-BE49-F238E27FC236}">
                <a16:creationId xmlns:a16="http://schemas.microsoft.com/office/drawing/2014/main" id="{B8F81083-F65A-437E-11BE-2018E9CE9F16}"/>
              </a:ext>
            </a:extLst>
          </p:cNvPr>
          <p:cNvSpPr/>
          <p:nvPr userDrawn="1"/>
        </p:nvSpPr>
        <p:spPr>
          <a:xfrm>
            <a:off x="0" y="5262880"/>
            <a:ext cx="4826000" cy="1595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dirty="0">
              <a:latin typeface="Avenir Book" panose="02000503020000020003" pitchFamily="2" charset="0"/>
            </a:endParaRPr>
          </a:p>
        </p:txBody>
      </p:sp>
      <p:pic>
        <p:nvPicPr>
          <p:cNvPr id="6" name="Picture 5" descr="A picture containing logo&#10;&#10;Description automatically generated">
            <a:extLst>
              <a:ext uri="{FF2B5EF4-FFF2-40B4-BE49-F238E27FC236}">
                <a16:creationId xmlns:a16="http://schemas.microsoft.com/office/drawing/2014/main" id="{09BA4AD9-92CE-924F-0799-B7DA5450EDF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9348" y="5616575"/>
            <a:ext cx="2309477" cy="742949"/>
          </a:xfrm>
          <a:prstGeom prst="rect">
            <a:avLst/>
          </a:prstGeom>
        </p:spPr>
      </p:pic>
      <p:sp>
        <p:nvSpPr>
          <p:cNvPr id="7" name="Text Placeholder 12">
            <a:extLst>
              <a:ext uri="{FF2B5EF4-FFF2-40B4-BE49-F238E27FC236}">
                <a16:creationId xmlns:a16="http://schemas.microsoft.com/office/drawing/2014/main" id="{3B6B1DB0-AB52-7B2F-DCE2-385D6E94C750}"/>
              </a:ext>
            </a:extLst>
          </p:cNvPr>
          <p:cNvSpPr>
            <a:spLocks noGrp="1"/>
          </p:cNvSpPr>
          <p:nvPr>
            <p:ph type="body" sz="quarter" idx="17" hasCustomPrompt="1"/>
          </p:nvPr>
        </p:nvSpPr>
        <p:spPr>
          <a:xfrm>
            <a:off x="644612" y="609600"/>
            <a:ext cx="6897688" cy="290513"/>
          </a:xfrm>
        </p:spPr>
        <p:txBody>
          <a:bodyPr/>
          <a:lstStyle>
            <a:lvl1pPr marL="0" indent="0">
              <a:buNone/>
              <a:defRPr>
                <a:solidFill>
                  <a:schemeClr val="bg1"/>
                </a:solidFill>
              </a:defRPr>
            </a:lvl1pPr>
          </a:lstStyle>
          <a:p>
            <a:pPr lvl="0"/>
            <a:r>
              <a:rPr lang="en-GB" dirty="0"/>
              <a:t>Click to edit presentation date</a:t>
            </a:r>
            <a:endParaRPr lang="en-US" dirty="0"/>
          </a:p>
        </p:txBody>
      </p:sp>
    </p:spTree>
    <p:extLst>
      <p:ext uri="{BB962C8B-B14F-4D97-AF65-F5344CB8AC3E}">
        <p14:creationId xmlns:p14="http://schemas.microsoft.com/office/powerpoint/2010/main" val="1232994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1 column text - no lin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9E9D953-D4E9-6241-BF21-076BC6400FBF}"/>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1891963" y="0"/>
            <a:ext cx="300036" cy="6858000"/>
          </a:xfrm>
          <a:prstGeom prst="rect">
            <a:avLst/>
          </a:prstGeom>
        </p:spPr>
      </p:pic>
      <p:sp>
        <p:nvSpPr>
          <p:cNvPr id="2" name="Title 1">
            <a:extLst>
              <a:ext uri="{FF2B5EF4-FFF2-40B4-BE49-F238E27FC236}">
                <a16:creationId xmlns:a16="http://schemas.microsoft.com/office/drawing/2014/main" id="{56FC3FED-CF9B-1C4E-B1C0-A4DB01D630E8}"/>
              </a:ext>
            </a:extLst>
          </p:cNvPr>
          <p:cNvSpPr>
            <a:spLocks noGrp="1"/>
          </p:cNvSpPr>
          <p:nvPr>
            <p:ph type="title" hasCustomPrompt="1"/>
          </p:nvPr>
        </p:nvSpPr>
        <p:spPr>
          <a:xfrm>
            <a:off x="596452" y="500062"/>
            <a:ext cx="10107652" cy="900000"/>
          </a:xfrm>
        </p:spPr>
        <p:txBody>
          <a:bodyPr>
            <a:normAutofit/>
          </a:bodyPr>
          <a:lstStyle>
            <a:lvl1pPr>
              <a:defRPr sz="3000" b="0" i="0">
                <a:solidFill>
                  <a:schemeClr val="tx1"/>
                </a:solidFill>
                <a:latin typeface="Avenir Book" panose="02000503020000020003" pitchFamily="2" charset="0"/>
              </a:defRPr>
            </a:lvl1pPr>
          </a:lstStyle>
          <a:p>
            <a:r>
              <a:rPr lang="en-US" dirty="0"/>
              <a:t>Click to edit main heading here</a:t>
            </a:r>
          </a:p>
        </p:txBody>
      </p:sp>
      <p:sp>
        <p:nvSpPr>
          <p:cNvPr id="14" name="Text Placeholder 13">
            <a:extLst>
              <a:ext uri="{FF2B5EF4-FFF2-40B4-BE49-F238E27FC236}">
                <a16:creationId xmlns:a16="http://schemas.microsoft.com/office/drawing/2014/main" id="{594F81A1-C7C8-3843-821E-0C546E17F187}"/>
              </a:ext>
            </a:extLst>
          </p:cNvPr>
          <p:cNvSpPr>
            <a:spLocks noGrp="1"/>
          </p:cNvSpPr>
          <p:nvPr>
            <p:ph type="body" sz="quarter" idx="13"/>
          </p:nvPr>
        </p:nvSpPr>
        <p:spPr>
          <a:xfrm>
            <a:off x="596900" y="1628806"/>
            <a:ext cx="10107204" cy="4619594"/>
          </a:xfrm>
        </p:spPr>
        <p:txBody>
          <a:bodyPr wrap="square" numCol="2" spcCol="288000">
            <a:noAutofit/>
          </a:bodyPr>
          <a:lstStyle>
            <a:lvl1pPr marL="285750" marR="0" indent="-285750" algn="l" defTabSz="914400" rtl="0" eaLnBrk="1" fontAlgn="auto" latinLnBrk="0" hangingPunct="1">
              <a:lnSpc>
                <a:spcPct val="90000"/>
              </a:lnSpc>
              <a:spcBef>
                <a:spcPts val="1000"/>
              </a:spcBef>
              <a:spcAft>
                <a:spcPts val="0"/>
              </a:spcAft>
              <a:buClr>
                <a:schemeClr val="accent2"/>
              </a:buClr>
              <a:buSzPct val="120000"/>
              <a:buFont typeface="Arial" panose="020B0604020202020204" pitchFamily="34" charset="0"/>
              <a:buChar char="•"/>
              <a:tabLst/>
              <a:defRPr sz="1600" b="0" i="0">
                <a:solidFill>
                  <a:schemeClr val="bg2">
                    <a:lumMod val="10000"/>
                  </a:schemeClr>
                </a:solidFill>
                <a:latin typeface="Avenir Book" panose="02000503020000020003" pitchFamily="2" charset="0"/>
              </a:defRPr>
            </a:lvl1pPr>
            <a:lvl2pPr>
              <a:defRPr b="0" i="0">
                <a:solidFill>
                  <a:schemeClr val="bg2">
                    <a:lumMod val="10000"/>
                  </a:schemeClr>
                </a:solidFill>
                <a:latin typeface="Avenir Book" panose="02000503020000020003" pitchFamily="2" charset="0"/>
              </a:defRPr>
            </a:lvl2pPr>
            <a:lvl3pPr>
              <a:defRPr b="0" i="0">
                <a:solidFill>
                  <a:schemeClr val="bg2">
                    <a:lumMod val="10000"/>
                  </a:schemeClr>
                </a:solidFill>
                <a:latin typeface="Avenir Book" panose="02000503020000020003" pitchFamily="2" charset="0"/>
              </a:defRPr>
            </a:lvl3pPr>
            <a:lvl4pPr>
              <a:defRPr b="0" i="0">
                <a:solidFill>
                  <a:schemeClr val="bg2">
                    <a:lumMod val="10000"/>
                  </a:schemeClr>
                </a:solidFill>
                <a:latin typeface="Avenir Book" panose="02000503020000020003" pitchFamily="2" charset="0"/>
              </a:defRPr>
            </a:lvl4pPr>
            <a:lvl5pPr>
              <a:defRPr b="0" i="0">
                <a:solidFill>
                  <a:schemeClr val="bg2">
                    <a:lumMod val="10000"/>
                  </a:schemeClr>
                </a:solidFill>
                <a:latin typeface="Avenir Book" panose="02000503020000020003"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object 2">
            <a:extLst>
              <a:ext uri="{FF2B5EF4-FFF2-40B4-BE49-F238E27FC236}">
                <a16:creationId xmlns:a16="http://schemas.microsoft.com/office/drawing/2014/main" id="{1765E786-F7CB-2C45-930E-13F9233A93B3}"/>
              </a:ext>
            </a:extLst>
          </p:cNvPr>
          <p:cNvSpPr/>
          <p:nvPr userDrawn="1"/>
        </p:nvSpPr>
        <p:spPr>
          <a:xfrm>
            <a:off x="0" y="2975610"/>
            <a:ext cx="453390" cy="906780"/>
          </a:xfrm>
          <a:custGeom>
            <a:avLst/>
            <a:gdLst/>
            <a:ahLst/>
            <a:cxnLst/>
            <a:rect l="l" t="t" r="r" b="b"/>
            <a:pathLst>
              <a:path w="453390" h="906779">
                <a:moveTo>
                  <a:pt x="0" y="0"/>
                </a:moveTo>
                <a:lnTo>
                  <a:pt x="0" y="906437"/>
                </a:lnTo>
                <a:lnTo>
                  <a:pt x="46338" y="904097"/>
                </a:lnTo>
                <a:lnTo>
                  <a:pt x="91338" y="897229"/>
                </a:lnTo>
                <a:lnTo>
                  <a:pt x="134772" y="886061"/>
                </a:lnTo>
                <a:lnTo>
                  <a:pt x="176411" y="870821"/>
                </a:lnTo>
                <a:lnTo>
                  <a:pt x="216028" y="851737"/>
                </a:lnTo>
                <a:lnTo>
                  <a:pt x="253396" y="829036"/>
                </a:lnTo>
                <a:lnTo>
                  <a:pt x="288285" y="802946"/>
                </a:lnTo>
                <a:lnTo>
                  <a:pt x="320470" y="773695"/>
                </a:lnTo>
                <a:lnTo>
                  <a:pt x="349721" y="741510"/>
                </a:lnTo>
                <a:lnTo>
                  <a:pt x="375811" y="706621"/>
                </a:lnTo>
                <a:lnTo>
                  <a:pt x="398512" y="669253"/>
                </a:lnTo>
                <a:lnTo>
                  <a:pt x="417596" y="629636"/>
                </a:lnTo>
                <a:lnTo>
                  <a:pt x="432836" y="587997"/>
                </a:lnTo>
                <a:lnTo>
                  <a:pt x="444004" y="544563"/>
                </a:lnTo>
                <a:lnTo>
                  <a:pt x="450872" y="499563"/>
                </a:lnTo>
                <a:lnTo>
                  <a:pt x="453212" y="453224"/>
                </a:lnTo>
                <a:lnTo>
                  <a:pt x="450872" y="406884"/>
                </a:lnTo>
                <a:lnTo>
                  <a:pt x="444004" y="361882"/>
                </a:lnTo>
                <a:lnTo>
                  <a:pt x="432836" y="318446"/>
                </a:lnTo>
                <a:lnTo>
                  <a:pt x="417596" y="276806"/>
                </a:lnTo>
                <a:lnTo>
                  <a:pt x="398512" y="237187"/>
                </a:lnTo>
                <a:lnTo>
                  <a:pt x="375811" y="199819"/>
                </a:lnTo>
                <a:lnTo>
                  <a:pt x="349721" y="164928"/>
                </a:lnTo>
                <a:lnTo>
                  <a:pt x="320470" y="132743"/>
                </a:lnTo>
                <a:lnTo>
                  <a:pt x="288285" y="103492"/>
                </a:lnTo>
                <a:lnTo>
                  <a:pt x="253396" y="77401"/>
                </a:lnTo>
                <a:lnTo>
                  <a:pt x="216028" y="54700"/>
                </a:lnTo>
                <a:lnTo>
                  <a:pt x="176411" y="35615"/>
                </a:lnTo>
                <a:lnTo>
                  <a:pt x="134772" y="20375"/>
                </a:lnTo>
                <a:lnTo>
                  <a:pt x="91338" y="9207"/>
                </a:lnTo>
                <a:lnTo>
                  <a:pt x="46338" y="2339"/>
                </a:lnTo>
                <a:lnTo>
                  <a:pt x="0" y="0"/>
                </a:lnTo>
                <a:close/>
              </a:path>
            </a:pathLst>
          </a:custGeom>
          <a:solidFill>
            <a:schemeClr val="tx1"/>
          </a:solidFill>
        </p:spPr>
        <p:txBody>
          <a:bodyPr wrap="square" lIns="0" tIns="0" rIns="0" bIns="0" rtlCol="0"/>
          <a:lstStyle/>
          <a:p>
            <a:endParaRPr b="0" i="0" dirty="0">
              <a:latin typeface="Avenir Book" panose="02000503020000020003" pitchFamily="2" charset="0"/>
            </a:endParaRPr>
          </a:p>
        </p:txBody>
      </p:sp>
      <p:sp>
        <p:nvSpPr>
          <p:cNvPr id="11" name="Slide Number Placeholder 5">
            <a:extLst>
              <a:ext uri="{FF2B5EF4-FFF2-40B4-BE49-F238E27FC236}">
                <a16:creationId xmlns:a16="http://schemas.microsoft.com/office/drawing/2014/main" id="{C6671070-6667-5447-95D8-AA9F41F8BF65}"/>
              </a:ext>
            </a:extLst>
          </p:cNvPr>
          <p:cNvSpPr>
            <a:spLocks noGrp="1"/>
          </p:cNvSpPr>
          <p:nvPr>
            <p:ph type="sldNum" sz="quarter" idx="12"/>
          </p:nvPr>
        </p:nvSpPr>
        <p:spPr>
          <a:xfrm>
            <a:off x="1" y="3278122"/>
            <a:ext cx="453390" cy="301756"/>
          </a:xfrm>
        </p:spPr>
        <p:txBody>
          <a:bodyPr lIns="0" tIns="0" rIns="0" bIns="0"/>
          <a:lstStyle>
            <a:lvl1pPr algn="ctr">
              <a:defRPr sz="1600" b="0" i="0">
                <a:solidFill>
                  <a:schemeClr val="bg1"/>
                </a:solidFill>
                <a:latin typeface="Avenir Book" panose="02000503020000020003" pitchFamily="2" charset="0"/>
              </a:defRPr>
            </a:lvl1pPr>
          </a:lstStyle>
          <a:p>
            <a:fld id="{B6F15528-21DE-4FAA-801E-634DDDAF4B2B}" type="slidenum">
              <a:rPr lang="en-GB" smtClean="0"/>
              <a:pPr/>
              <a:t>‹#›</a:t>
            </a:fld>
            <a:endParaRPr lang="en-GB" dirty="0"/>
          </a:p>
        </p:txBody>
      </p:sp>
      <p:pic>
        <p:nvPicPr>
          <p:cNvPr id="3" name="Picture 2" descr="Logo&#10;&#10;Description automatically generated">
            <a:extLst>
              <a:ext uri="{FF2B5EF4-FFF2-40B4-BE49-F238E27FC236}">
                <a16:creationId xmlns:a16="http://schemas.microsoft.com/office/drawing/2014/main" id="{4DD877E2-AA78-0E11-A25B-619C695DEFF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13361" y="6190172"/>
            <a:ext cx="581739" cy="347263"/>
          </a:xfrm>
          <a:prstGeom prst="rect">
            <a:avLst/>
          </a:prstGeom>
        </p:spPr>
      </p:pic>
    </p:spTree>
    <p:extLst>
      <p:ext uri="{BB962C8B-B14F-4D97-AF65-F5344CB8AC3E}">
        <p14:creationId xmlns:p14="http://schemas.microsoft.com/office/powerpoint/2010/main" val="8518255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2 column tex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AFE0744-D61D-9F4F-AB88-6DDECF511EF7}"/>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1891962" y="0"/>
            <a:ext cx="300037" cy="6858000"/>
          </a:xfrm>
          <a:prstGeom prst="rect">
            <a:avLst/>
          </a:prstGeom>
        </p:spPr>
      </p:pic>
      <p:sp>
        <p:nvSpPr>
          <p:cNvPr id="2" name="Title 1">
            <a:extLst>
              <a:ext uri="{FF2B5EF4-FFF2-40B4-BE49-F238E27FC236}">
                <a16:creationId xmlns:a16="http://schemas.microsoft.com/office/drawing/2014/main" id="{56FC3FED-CF9B-1C4E-B1C0-A4DB01D630E8}"/>
              </a:ext>
            </a:extLst>
          </p:cNvPr>
          <p:cNvSpPr>
            <a:spLocks noGrp="1"/>
          </p:cNvSpPr>
          <p:nvPr>
            <p:ph type="title" hasCustomPrompt="1"/>
          </p:nvPr>
        </p:nvSpPr>
        <p:spPr>
          <a:xfrm>
            <a:off x="596452" y="500062"/>
            <a:ext cx="10107652" cy="900000"/>
          </a:xfrm>
        </p:spPr>
        <p:txBody>
          <a:bodyPr>
            <a:normAutofit/>
          </a:bodyPr>
          <a:lstStyle>
            <a:lvl1pPr>
              <a:defRPr sz="3000" b="0" i="0">
                <a:solidFill>
                  <a:schemeClr val="tx1"/>
                </a:solidFill>
                <a:latin typeface="Avenir Book" panose="02000503020000020003" pitchFamily="2" charset="0"/>
              </a:defRPr>
            </a:lvl1pPr>
          </a:lstStyle>
          <a:p>
            <a:r>
              <a:rPr lang="en-US" dirty="0"/>
              <a:t>Click to edit main heading here</a:t>
            </a:r>
          </a:p>
        </p:txBody>
      </p:sp>
      <p:sp>
        <p:nvSpPr>
          <p:cNvPr id="10" name="object 6">
            <a:extLst>
              <a:ext uri="{FF2B5EF4-FFF2-40B4-BE49-F238E27FC236}">
                <a16:creationId xmlns:a16="http://schemas.microsoft.com/office/drawing/2014/main" id="{667FE58B-26BB-2644-B9C0-01A3D4D04B89}"/>
              </a:ext>
            </a:extLst>
          </p:cNvPr>
          <p:cNvSpPr/>
          <p:nvPr userDrawn="1"/>
        </p:nvSpPr>
        <p:spPr>
          <a:xfrm>
            <a:off x="720000" y="1440000"/>
            <a:ext cx="9984105" cy="0"/>
          </a:xfrm>
          <a:custGeom>
            <a:avLst/>
            <a:gdLst/>
            <a:ahLst/>
            <a:cxnLst/>
            <a:rect l="l" t="t" r="r" b="b"/>
            <a:pathLst>
              <a:path w="9984105">
                <a:moveTo>
                  <a:pt x="0" y="0"/>
                </a:moveTo>
                <a:lnTo>
                  <a:pt x="9984054" y="0"/>
                </a:lnTo>
              </a:path>
            </a:pathLst>
          </a:custGeom>
          <a:ln w="6350">
            <a:solidFill>
              <a:srgbClr val="572A86"/>
            </a:solidFill>
          </a:ln>
        </p:spPr>
        <p:txBody>
          <a:bodyPr wrap="square" lIns="0" tIns="0" rIns="0" bIns="0" rtlCol="0"/>
          <a:lstStyle/>
          <a:p>
            <a:endParaRPr b="0" i="0" dirty="0">
              <a:latin typeface="Avenir Book" panose="02000503020000020003" pitchFamily="2" charset="0"/>
            </a:endParaRPr>
          </a:p>
        </p:txBody>
      </p:sp>
      <p:sp>
        <p:nvSpPr>
          <p:cNvPr id="14" name="Text Placeholder 13">
            <a:extLst>
              <a:ext uri="{FF2B5EF4-FFF2-40B4-BE49-F238E27FC236}">
                <a16:creationId xmlns:a16="http://schemas.microsoft.com/office/drawing/2014/main" id="{594F81A1-C7C8-3843-821E-0C546E17F187}"/>
              </a:ext>
            </a:extLst>
          </p:cNvPr>
          <p:cNvSpPr>
            <a:spLocks noGrp="1"/>
          </p:cNvSpPr>
          <p:nvPr>
            <p:ph type="body" sz="quarter" idx="13"/>
          </p:nvPr>
        </p:nvSpPr>
        <p:spPr>
          <a:xfrm>
            <a:off x="596900" y="1628806"/>
            <a:ext cx="4779020" cy="4619594"/>
          </a:xfrm>
        </p:spPr>
        <p:txBody>
          <a:bodyPr wrap="square" numCol="2" spcCol="288000">
            <a:noAutofit/>
          </a:bodyPr>
          <a:lstStyle>
            <a:lvl1pPr marL="285750" marR="0" indent="-285750" algn="l" defTabSz="914400" rtl="0" eaLnBrk="1" fontAlgn="auto" latinLnBrk="0" hangingPunct="1">
              <a:lnSpc>
                <a:spcPct val="90000"/>
              </a:lnSpc>
              <a:spcBef>
                <a:spcPts val="1000"/>
              </a:spcBef>
              <a:spcAft>
                <a:spcPts val="0"/>
              </a:spcAft>
              <a:buClr>
                <a:schemeClr val="accent2"/>
              </a:buClr>
              <a:buSzPct val="120000"/>
              <a:buFont typeface="Arial" panose="020B0604020202020204" pitchFamily="34" charset="0"/>
              <a:buChar char="•"/>
              <a:tabLst/>
              <a:defRPr sz="1600" b="0" i="0">
                <a:solidFill>
                  <a:schemeClr val="bg2">
                    <a:lumMod val="10000"/>
                  </a:schemeClr>
                </a:solidFill>
                <a:latin typeface="Avenir Book" panose="02000503020000020003" pitchFamily="2" charset="0"/>
              </a:defRPr>
            </a:lvl1pPr>
            <a:lvl2pPr>
              <a:defRPr b="0" i="0">
                <a:solidFill>
                  <a:schemeClr val="bg2">
                    <a:lumMod val="10000"/>
                  </a:schemeClr>
                </a:solidFill>
                <a:latin typeface="Avenir Book" panose="02000503020000020003" pitchFamily="2" charset="0"/>
              </a:defRPr>
            </a:lvl2pPr>
            <a:lvl3pPr>
              <a:defRPr b="0" i="0">
                <a:solidFill>
                  <a:schemeClr val="bg2">
                    <a:lumMod val="10000"/>
                  </a:schemeClr>
                </a:solidFill>
                <a:latin typeface="Avenir Book" panose="02000503020000020003" pitchFamily="2" charset="0"/>
              </a:defRPr>
            </a:lvl3pPr>
            <a:lvl4pPr>
              <a:defRPr b="0" i="0">
                <a:solidFill>
                  <a:schemeClr val="bg2">
                    <a:lumMod val="10000"/>
                  </a:schemeClr>
                </a:solidFill>
                <a:latin typeface="Avenir Book" panose="02000503020000020003" pitchFamily="2" charset="0"/>
              </a:defRPr>
            </a:lvl4pPr>
            <a:lvl5pPr>
              <a:defRPr b="0" i="0">
                <a:solidFill>
                  <a:schemeClr val="bg2">
                    <a:lumMod val="10000"/>
                  </a:schemeClr>
                </a:solidFill>
                <a:latin typeface="Avenir Book" panose="02000503020000020003"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13">
            <a:extLst>
              <a:ext uri="{FF2B5EF4-FFF2-40B4-BE49-F238E27FC236}">
                <a16:creationId xmlns:a16="http://schemas.microsoft.com/office/drawing/2014/main" id="{2FBBB785-56F2-B441-AEC1-43C148078D3F}"/>
              </a:ext>
            </a:extLst>
          </p:cNvPr>
          <p:cNvSpPr>
            <a:spLocks noGrp="1"/>
          </p:cNvSpPr>
          <p:nvPr>
            <p:ph type="body" sz="quarter" idx="14"/>
          </p:nvPr>
        </p:nvSpPr>
        <p:spPr>
          <a:xfrm>
            <a:off x="5925084" y="1642172"/>
            <a:ext cx="4779020" cy="4619594"/>
          </a:xfrm>
        </p:spPr>
        <p:txBody>
          <a:bodyPr wrap="square" numCol="2" spcCol="288000">
            <a:noAutofit/>
          </a:bodyPr>
          <a:lstStyle>
            <a:lvl1pPr marL="285750" marR="0" indent="-285750" algn="l" defTabSz="914400" rtl="0" eaLnBrk="1" fontAlgn="auto" latinLnBrk="0" hangingPunct="1">
              <a:lnSpc>
                <a:spcPct val="90000"/>
              </a:lnSpc>
              <a:spcBef>
                <a:spcPts val="1000"/>
              </a:spcBef>
              <a:spcAft>
                <a:spcPts val="0"/>
              </a:spcAft>
              <a:buClr>
                <a:schemeClr val="accent2"/>
              </a:buClr>
              <a:buSzPct val="120000"/>
              <a:buFont typeface="Arial" panose="020B0604020202020204" pitchFamily="34" charset="0"/>
              <a:buChar char="•"/>
              <a:tabLst/>
              <a:defRPr sz="1600" b="0" i="0">
                <a:solidFill>
                  <a:schemeClr val="bg2">
                    <a:lumMod val="10000"/>
                  </a:schemeClr>
                </a:solidFill>
                <a:latin typeface="Avenir Book" panose="02000503020000020003" pitchFamily="2" charset="0"/>
              </a:defRPr>
            </a:lvl1pPr>
            <a:lvl2pPr>
              <a:defRPr b="0" i="0">
                <a:solidFill>
                  <a:schemeClr val="bg2">
                    <a:lumMod val="10000"/>
                  </a:schemeClr>
                </a:solidFill>
                <a:latin typeface="Avenir Book" panose="02000503020000020003" pitchFamily="2" charset="0"/>
              </a:defRPr>
            </a:lvl2pPr>
            <a:lvl3pPr>
              <a:defRPr b="0" i="0">
                <a:solidFill>
                  <a:schemeClr val="bg2">
                    <a:lumMod val="10000"/>
                  </a:schemeClr>
                </a:solidFill>
                <a:latin typeface="Avenir Book" panose="02000503020000020003" pitchFamily="2" charset="0"/>
              </a:defRPr>
            </a:lvl3pPr>
            <a:lvl4pPr>
              <a:defRPr b="0" i="0">
                <a:solidFill>
                  <a:schemeClr val="bg2">
                    <a:lumMod val="10000"/>
                  </a:schemeClr>
                </a:solidFill>
                <a:latin typeface="Avenir Book" panose="02000503020000020003" pitchFamily="2" charset="0"/>
              </a:defRPr>
            </a:lvl4pPr>
            <a:lvl5pPr>
              <a:defRPr b="0" i="0">
                <a:solidFill>
                  <a:schemeClr val="bg2">
                    <a:lumMod val="10000"/>
                  </a:schemeClr>
                </a:solidFill>
                <a:latin typeface="Avenir Book" panose="02000503020000020003"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object 2">
            <a:extLst>
              <a:ext uri="{FF2B5EF4-FFF2-40B4-BE49-F238E27FC236}">
                <a16:creationId xmlns:a16="http://schemas.microsoft.com/office/drawing/2014/main" id="{0563B42D-CC6B-EF45-877E-7040BE361B30}"/>
              </a:ext>
            </a:extLst>
          </p:cNvPr>
          <p:cNvSpPr/>
          <p:nvPr userDrawn="1"/>
        </p:nvSpPr>
        <p:spPr>
          <a:xfrm>
            <a:off x="0" y="2975610"/>
            <a:ext cx="453390" cy="906780"/>
          </a:xfrm>
          <a:custGeom>
            <a:avLst/>
            <a:gdLst/>
            <a:ahLst/>
            <a:cxnLst/>
            <a:rect l="l" t="t" r="r" b="b"/>
            <a:pathLst>
              <a:path w="453390" h="906779">
                <a:moveTo>
                  <a:pt x="0" y="0"/>
                </a:moveTo>
                <a:lnTo>
                  <a:pt x="0" y="906437"/>
                </a:lnTo>
                <a:lnTo>
                  <a:pt x="46338" y="904097"/>
                </a:lnTo>
                <a:lnTo>
                  <a:pt x="91338" y="897229"/>
                </a:lnTo>
                <a:lnTo>
                  <a:pt x="134772" y="886061"/>
                </a:lnTo>
                <a:lnTo>
                  <a:pt x="176411" y="870821"/>
                </a:lnTo>
                <a:lnTo>
                  <a:pt x="216028" y="851737"/>
                </a:lnTo>
                <a:lnTo>
                  <a:pt x="253396" y="829036"/>
                </a:lnTo>
                <a:lnTo>
                  <a:pt x="288285" y="802946"/>
                </a:lnTo>
                <a:lnTo>
                  <a:pt x="320470" y="773695"/>
                </a:lnTo>
                <a:lnTo>
                  <a:pt x="349721" y="741510"/>
                </a:lnTo>
                <a:lnTo>
                  <a:pt x="375811" y="706621"/>
                </a:lnTo>
                <a:lnTo>
                  <a:pt x="398512" y="669253"/>
                </a:lnTo>
                <a:lnTo>
                  <a:pt x="417596" y="629636"/>
                </a:lnTo>
                <a:lnTo>
                  <a:pt x="432836" y="587997"/>
                </a:lnTo>
                <a:lnTo>
                  <a:pt x="444004" y="544563"/>
                </a:lnTo>
                <a:lnTo>
                  <a:pt x="450872" y="499563"/>
                </a:lnTo>
                <a:lnTo>
                  <a:pt x="453212" y="453224"/>
                </a:lnTo>
                <a:lnTo>
                  <a:pt x="450872" y="406884"/>
                </a:lnTo>
                <a:lnTo>
                  <a:pt x="444004" y="361882"/>
                </a:lnTo>
                <a:lnTo>
                  <a:pt x="432836" y="318446"/>
                </a:lnTo>
                <a:lnTo>
                  <a:pt x="417596" y="276806"/>
                </a:lnTo>
                <a:lnTo>
                  <a:pt x="398512" y="237187"/>
                </a:lnTo>
                <a:lnTo>
                  <a:pt x="375811" y="199819"/>
                </a:lnTo>
                <a:lnTo>
                  <a:pt x="349721" y="164928"/>
                </a:lnTo>
                <a:lnTo>
                  <a:pt x="320470" y="132743"/>
                </a:lnTo>
                <a:lnTo>
                  <a:pt x="288285" y="103492"/>
                </a:lnTo>
                <a:lnTo>
                  <a:pt x="253396" y="77401"/>
                </a:lnTo>
                <a:lnTo>
                  <a:pt x="216028" y="54700"/>
                </a:lnTo>
                <a:lnTo>
                  <a:pt x="176411" y="35615"/>
                </a:lnTo>
                <a:lnTo>
                  <a:pt x="134772" y="20375"/>
                </a:lnTo>
                <a:lnTo>
                  <a:pt x="91338" y="9207"/>
                </a:lnTo>
                <a:lnTo>
                  <a:pt x="46338" y="2339"/>
                </a:lnTo>
                <a:lnTo>
                  <a:pt x="0" y="0"/>
                </a:lnTo>
                <a:close/>
              </a:path>
            </a:pathLst>
          </a:custGeom>
          <a:solidFill>
            <a:schemeClr val="tx1"/>
          </a:solidFill>
        </p:spPr>
        <p:txBody>
          <a:bodyPr wrap="square" lIns="0" tIns="0" rIns="0" bIns="0" rtlCol="0"/>
          <a:lstStyle/>
          <a:p>
            <a:endParaRPr b="0" i="0" dirty="0">
              <a:latin typeface="Avenir Book" panose="02000503020000020003" pitchFamily="2" charset="0"/>
            </a:endParaRPr>
          </a:p>
        </p:txBody>
      </p:sp>
      <p:sp>
        <p:nvSpPr>
          <p:cNvPr id="13" name="Slide Number Placeholder 5">
            <a:extLst>
              <a:ext uri="{FF2B5EF4-FFF2-40B4-BE49-F238E27FC236}">
                <a16:creationId xmlns:a16="http://schemas.microsoft.com/office/drawing/2014/main" id="{2DD0DC39-89D2-7A42-A54D-6ECC113881DE}"/>
              </a:ext>
            </a:extLst>
          </p:cNvPr>
          <p:cNvSpPr>
            <a:spLocks noGrp="1"/>
          </p:cNvSpPr>
          <p:nvPr>
            <p:ph type="sldNum" sz="quarter" idx="12"/>
          </p:nvPr>
        </p:nvSpPr>
        <p:spPr>
          <a:xfrm>
            <a:off x="1" y="3278122"/>
            <a:ext cx="453390" cy="301756"/>
          </a:xfrm>
        </p:spPr>
        <p:txBody>
          <a:bodyPr lIns="0" tIns="0" rIns="0" bIns="0"/>
          <a:lstStyle>
            <a:lvl1pPr algn="ctr">
              <a:defRPr sz="1600" b="0" i="0">
                <a:solidFill>
                  <a:schemeClr val="bg1"/>
                </a:solidFill>
                <a:latin typeface="Avenir Book" panose="02000503020000020003" pitchFamily="2" charset="0"/>
              </a:defRPr>
            </a:lvl1pPr>
          </a:lstStyle>
          <a:p>
            <a:fld id="{B6F15528-21DE-4FAA-801E-634DDDAF4B2B}" type="slidenum">
              <a:rPr lang="en-GB" smtClean="0"/>
              <a:pPr/>
              <a:t>‹#›</a:t>
            </a:fld>
            <a:endParaRPr lang="en-GB" dirty="0"/>
          </a:p>
        </p:txBody>
      </p:sp>
      <p:pic>
        <p:nvPicPr>
          <p:cNvPr id="3" name="Picture 2" descr="Logo&#10;&#10;Description automatically generated">
            <a:extLst>
              <a:ext uri="{FF2B5EF4-FFF2-40B4-BE49-F238E27FC236}">
                <a16:creationId xmlns:a16="http://schemas.microsoft.com/office/drawing/2014/main" id="{F969E858-4C70-EB54-01C5-6DE883989AF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13361" y="6190172"/>
            <a:ext cx="581739" cy="347263"/>
          </a:xfrm>
          <a:prstGeom prst="rect">
            <a:avLst/>
          </a:prstGeom>
        </p:spPr>
      </p:pic>
    </p:spTree>
    <p:extLst>
      <p:ext uri="{BB962C8B-B14F-4D97-AF65-F5344CB8AC3E}">
        <p14:creationId xmlns:p14="http://schemas.microsoft.com/office/powerpoint/2010/main" val="25644030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Column and Pictur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0BBBF6D-7420-7345-A62E-03187863ACF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1891962" y="0"/>
            <a:ext cx="300037" cy="6858000"/>
          </a:xfrm>
          <a:prstGeom prst="rect">
            <a:avLst/>
          </a:prstGeom>
        </p:spPr>
      </p:pic>
      <p:sp>
        <p:nvSpPr>
          <p:cNvPr id="2" name="Title 1">
            <a:extLst>
              <a:ext uri="{FF2B5EF4-FFF2-40B4-BE49-F238E27FC236}">
                <a16:creationId xmlns:a16="http://schemas.microsoft.com/office/drawing/2014/main" id="{56FC3FED-CF9B-1C4E-B1C0-A4DB01D630E8}"/>
              </a:ext>
            </a:extLst>
          </p:cNvPr>
          <p:cNvSpPr>
            <a:spLocks noGrp="1"/>
          </p:cNvSpPr>
          <p:nvPr>
            <p:ph type="title" hasCustomPrompt="1"/>
          </p:nvPr>
        </p:nvSpPr>
        <p:spPr>
          <a:xfrm>
            <a:off x="596452" y="500062"/>
            <a:ext cx="10107652" cy="900000"/>
          </a:xfrm>
        </p:spPr>
        <p:txBody>
          <a:bodyPr>
            <a:normAutofit/>
          </a:bodyPr>
          <a:lstStyle>
            <a:lvl1pPr>
              <a:defRPr sz="3000" b="0" i="0">
                <a:solidFill>
                  <a:schemeClr val="tx1"/>
                </a:solidFill>
                <a:latin typeface="Avenir Book" panose="02000503020000020003" pitchFamily="2" charset="0"/>
              </a:defRPr>
            </a:lvl1pPr>
          </a:lstStyle>
          <a:p>
            <a:r>
              <a:rPr lang="en-US" dirty="0"/>
              <a:t>Click to edit main heading here</a:t>
            </a:r>
          </a:p>
        </p:txBody>
      </p:sp>
      <p:sp>
        <p:nvSpPr>
          <p:cNvPr id="10" name="object 6">
            <a:extLst>
              <a:ext uri="{FF2B5EF4-FFF2-40B4-BE49-F238E27FC236}">
                <a16:creationId xmlns:a16="http://schemas.microsoft.com/office/drawing/2014/main" id="{667FE58B-26BB-2644-B9C0-01A3D4D04B89}"/>
              </a:ext>
            </a:extLst>
          </p:cNvPr>
          <p:cNvSpPr/>
          <p:nvPr userDrawn="1"/>
        </p:nvSpPr>
        <p:spPr>
          <a:xfrm>
            <a:off x="719999" y="1440000"/>
            <a:ext cx="9984105" cy="0"/>
          </a:xfrm>
          <a:custGeom>
            <a:avLst/>
            <a:gdLst/>
            <a:ahLst/>
            <a:cxnLst/>
            <a:rect l="l" t="t" r="r" b="b"/>
            <a:pathLst>
              <a:path w="9984105">
                <a:moveTo>
                  <a:pt x="0" y="0"/>
                </a:moveTo>
                <a:lnTo>
                  <a:pt x="9984054" y="0"/>
                </a:lnTo>
              </a:path>
            </a:pathLst>
          </a:custGeom>
          <a:ln w="6350">
            <a:solidFill>
              <a:srgbClr val="572A86"/>
            </a:solidFill>
          </a:ln>
        </p:spPr>
        <p:txBody>
          <a:bodyPr wrap="square" lIns="0" tIns="0" rIns="0" bIns="0" rtlCol="0"/>
          <a:lstStyle/>
          <a:p>
            <a:endParaRPr b="0" i="0" dirty="0">
              <a:latin typeface="Avenir Book" panose="02000503020000020003" pitchFamily="2" charset="0"/>
            </a:endParaRPr>
          </a:p>
        </p:txBody>
      </p:sp>
      <p:sp>
        <p:nvSpPr>
          <p:cNvPr id="14" name="Text Placeholder 13">
            <a:extLst>
              <a:ext uri="{FF2B5EF4-FFF2-40B4-BE49-F238E27FC236}">
                <a16:creationId xmlns:a16="http://schemas.microsoft.com/office/drawing/2014/main" id="{594F81A1-C7C8-3843-821E-0C546E17F187}"/>
              </a:ext>
            </a:extLst>
          </p:cNvPr>
          <p:cNvSpPr>
            <a:spLocks noGrp="1"/>
          </p:cNvSpPr>
          <p:nvPr>
            <p:ph type="body" sz="quarter" idx="13"/>
          </p:nvPr>
        </p:nvSpPr>
        <p:spPr>
          <a:xfrm>
            <a:off x="596900" y="1628805"/>
            <a:ext cx="5956300" cy="4619595"/>
          </a:xfrm>
        </p:spPr>
        <p:txBody>
          <a:bodyPr wrap="square" numCol="1" spcCol="288000">
            <a:noAutofit/>
          </a:bodyPr>
          <a:lstStyle>
            <a:lvl1pPr marL="285750" marR="0" indent="-285750" algn="l" defTabSz="914400" rtl="0" eaLnBrk="1" fontAlgn="auto" latinLnBrk="0" hangingPunct="1">
              <a:lnSpc>
                <a:spcPct val="90000"/>
              </a:lnSpc>
              <a:spcBef>
                <a:spcPts val="1000"/>
              </a:spcBef>
              <a:spcAft>
                <a:spcPts val="0"/>
              </a:spcAft>
              <a:buClr>
                <a:schemeClr val="accent2"/>
              </a:buClr>
              <a:buSzPct val="120000"/>
              <a:buFont typeface="Arial" panose="020B0604020202020204" pitchFamily="34" charset="0"/>
              <a:buChar char="•"/>
              <a:tabLst/>
              <a:defRPr sz="1600" b="0" i="0">
                <a:solidFill>
                  <a:schemeClr val="bg2">
                    <a:lumMod val="10000"/>
                  </a:schemeClr>
                </a:solidFill>
                <a:latin typeface="Avenir Book" panose="02000503020000020003" pitchFamily="2" charset="0"/>
              </a:defRPr>
            </a:lvl1pPr>
            <a:lvl2pPr>
              <a:defRPr b="0" i="0">
                <a:solidFill>
                  <a:schemeClr val="bg2">
                    <a:lumMod val="10000"/>
                  </a:schemeClr>
                </a:solidFill>
                <a:latin typeface="Avenir Book" panose="02000503020000020003" pitchFamily="2" charset="0"/>
              </a:defRPr>
            </a:lvl2pPr>
            <a:lvl3pPr>
              <a:defRPr b="0" i="0">
                <a:solidFill>
                  <a:schemeClr val="bg2">
                    <a:lumMod val="10000"/>
                  </a:schemeClr>
                </a:solidFill>
                <a:latin typeface="Avenir Book" panose="02000503020000020003" pitchFamily="2" charset="0"/>
              </a:defRPr>
            </a:lvl3pPr>
            <a:lvl4pPr>
              <a:defRPr b="0" i="0">
                <a:solidFill>
                  <a:schemeClr val="bg2">
                    <a:lumMod val="10000"/>
                  </a:schemeClr>
                </a:solidFill>
                <a:latin typeface="Avenir Book" panose="02000503020000020003" pitchFamily="2" charset="0"/>
              </a:defRPr>
            </a:lvl4pPr>
            <a:lvl5pPr>
              <a:defRPr b="0" i="0">
                <a:solidFill>
                  <a:schemeClr val="bg2">
                    <a:lumMod val="10000"/>
                  </a:schemeClr>
                </a:solidFill>
                <a:latin typeface="Avenir Book" panose="02000503020000020003"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DD86495F-43C7-0C48-A959-911DEE541B28}"/>
              </a:ext>
            </a:extLst>
          </p:cNvPr>
          <p:cNvSpPr>
            <a:spLocks noGrp="1"/>
          </p:cNvSpPr>
          <p:nvPr>
            <p:ph sz="quarter" idx="15" hasCustomPrompt="1"/>
          </p:nvPr>
        </p:nvSpPr>
        <p:spPr>
          <a:xfrm>
            <a:off x="6696710" y="1628805"/>
            <a:ext cx="4007804" cy="4619595"/>
          </a:xfrm>
        </p:spPr>
        <p:txBody>
          <a:bodyPr>
            <a:normAutofit/>
          </a:bodyPr>
          <a:lstStyle>
            <a:lvl1pPr marL="0" indent="0">
              <a:buNone/>
              <a:defRPr sz="1600" b="0" i="0">
                <a:solidFill>
                  <a:schemeClr val="bg2">
                    <a:lumMod val="10000"/>
                  </a:schemeClr>
                </a:solidFill>
                <a:latin typeface="Avenir Book" panose="02000503020000020003" pitchFamily="2" charset="0"/>
              </a:defRPr>
            </a:lvl1pPr>
          </a:lstStyle>
          <a:p>
            <a:r>
              <a:rPr lang="en-US" dirty="0"/>
              <a:t>Click here to add content</a:t>
            </a:r>
          </a:p>
        </p:txBody>
      </p:sp>
      <p:sp>
        <p:nvSpPr>
          <p:cNvPr id="12" name="object 2">
            <a:extLst>
              <a:ext uri="{FF2B5EF4-FFF2-40B4-BE49-F238E27FC236}">
                <a16:creationId xmlns:a16="http://schemas.microsoft.com/office/drawing/2014/main" id="{081F87D8-8853-B142-AB9E-EAB28FE561AF}"/>
              </a:ext>
            </a:extLst>
          </p:cNvPr>
          <p:cNvSpPr/>
          <p:nvPr userDrawn="1"/>
        </p:nvSpPr>
        <p:spPr>
          <a:xfrm>
            <a:off x="0" y="2975610"/>
            <a:ext cx="453390" cy="906780"/>
          </a:xfrm>
          <a:custGeom>
            <a:avLst/>
            <a:gdLst/>
            <a:ahLst/>
            <a:cxnLst/>
            <a:rect l="l" t="t" r="r" b="b"/>
            <a:pathLst>
              <a:path w="453390" h="906779">
                <a:moveTo>
                  <a:pt x="0" y="0"/>
                </a:moveTo>
                <a:lnTo>
                  <a:pt x="0" y="906437"/>
                </a:lnTo>
                <a:lnTo>
                  <a:pt x="46338" y="904097"/>
                </a:lnTo>
                <a:lnTo>
                  <a:pt x="91338" y="897229"/>
                </a:lnTo>
                <a:lnTo>
                  <a:pt x="134772" y="886061"/>
                </a:lnTo>
                <a:lnTo>
                  <a:pt x="176411" y="870821"/>
                </a:lnTo>
                <a:lnTo>
                  <a:pt x="216028" y="851737"/>
                </a:lnTo>
                <a:lnTo>
                  <a:pt x="253396" y="829036"/>
                </a:lnTo>
                <a:lnTo>
                  <a:pt x="288285" y="802946"/>
                </a:lnTo>
                <a:lnTo>
                  <a:pt x="320470" y="773695"/>
                </a:lnTo>
                <a:lnTo>
                  <a:pt x="349721" y="741510"/>
                </a:lnTo>
                <a:lnTo>
                  <a:pt x="375811" y="706621"/>
                </a:lnTo>
                <a:lnTo>
                  <a:pt x="398512" y="669253"/>
                </a:lnTo>
                <a:lnTo>
                  <a:pt x="417596" y="629636"/>
                </a:lnTo>
                <a:lnTo>
                  <a:pt x="432836" y="587997"/>
                </a:lnTo>
                <a:lnTo>
                  <a:pt x="444004" y="544563"/>
                </a:lnTo>
                <a:lnTo>
                  <a:pt x="450872" y="499563"/>
                </a:lnTo>
                <a:lnTo>
                  <a:pt x="453212" y="453224"/>
                </a:lnTo>
                <a:lnTo>
                  <a:pt x="450872" y="406884"/>
                </a:lnTo>
                <a:lnTo>
                  <a:pt x="444004" y="361882"/>
                </a:lnTo>
                <a:lnTo>
                  <a:pt x="432836" y="318446"/>
                </a:lnTo>
                <a:lnTo>
                  <a:pt x="417596" y="276806"/>
                </a:lnTo>
                <a:lnTo>
                  <a:pt x="398512" y="237187"/>
                </a:lnTo>
                <a:lnTo>
                  <a:pt x="375811" y="199819"/>
                </a:lnTo>
                <a:lnTo>
                  <a:pt x="349721" y="164928"/>
                </a:lnTo>
                <a:lnTo>
                  <a:pt x="320470" y="132743"/>
                </a:lnTo>
                <a:lnTo>
                  <a:pt x="288285" y="103492"/>
                </a:lnTo>
                <a:lnTo>
                  <a:pt x="253396" y="77401"/>
                </a:lnTo>
                <a:lnTo>
                  <a:pt x="216028" y="54700"/>
                </a:lnTo>
                <a:lnTo>
                  <a:pt x="176411" y="35615"/>
                </a:lnTo>
                <a:lnTo>
                  <a:pt x="134772" y="20375"/>
                </a:lnTo>
                <a:lnTo>
                  <a:pt x="91338" y="9207"/>
                </a:lnTo>
                <a:lnTo>
                  <a:pt x="46338" y="2339"/>
                </a:lnTo>
                <a:lnTo>
                  <a:pt x="0" y="0"/>
                </a:lnTo>
                <a:close/>
              </a:path>
            </a:pathLst>
          </a:custGeom>
          <a:solidFill>
            <a:schemeClr val="tx1"/>
          </a:solidFill>
        </p:spPr>
        <p:txBody>
          <a:bodyPr wrap="square" lIns="0" tIns="0" rIns="0" bIns="0" rtlCol="0"/>
          <a:lstStyle/>
          <a:p>
            <a:endParaRPr b="0" i="0" dirty="0">
              <a:latin typeface="Avenir Book" panose="02000503020000020003" pitchFamily="2" charset="0"/>
            </a:endParaRPr>
          </a:p>
        </p:txBody>
      </p:sp>
      <p:sp>
        <p:nvSpPr>
          <p:cNvPr id="13" name="Slide Number Placeholder 5">
            <a:extLst>
              <a:ext uri="{FF2B5EF4-FFF2-40B4-BE49-F238E27FC236}">
                <a16:creationId xmlns:a16="http://schemas.microsoft.com/office/drawing/2014/main" id="{F9DD70FE-EE3A-EE42-B312-1F52A0B5936A}"/>
              </a:ext>
            </a:extLst>
          </p:cNvPr>
          <p:cNvSpPr>
            <a:spLocks noGrp="1"/>
          </p:cNvSpPr>
          <p:nvPr>
            <p:ph type="sldNum" sz="quarter" idx="12"/>
          </p:nvPr>
        </p:nvSpPr>
        <p:spPr>
          <a:xfrm>
            <a:off x="1" y="3278122"/>
            <a:ext cx="453390" cy="301756"/>
          </a:xfrm>
        </p:spPr>
        <p:txBody>
          <a:bodyPr lIns="0" tIns="0" rIns="0" bIns="0"/>
          <a:lstStyle>
            <a:lvl1pPr algn="ctr">
              <a:defRPr sz="1600" b="0" i="0">
                <a:solidFill>
                  <a:schemeClr val="bg1"/>
                </a:solidFill>
                <a:latin typeface="Avenir Book" panose="02000503020000020003" pitchFamily="2" charset="0"/>
              </a:defRPr>
            </a:lvl1pPr>
          </a:lstStyle>
          <a:p>
            <a:fld id="{B6F15528-21DE-4FAA-801E-634DDDAF4B2B}" type="slidenum">
              <a:rPr lang="en-GB" smtClean="0"/>
              <a:pPr/>
              <a:t>‹#›</a:t>
            </a:fld>
            <a:endParaRPr lang="en-GB" dirty="0"/>
          </a:p>
        </p:txBody>
      </p:sp>
    </p:spTree>
    <p:extLst>
      <p:ext uri="{BB962C8B-B14F-4D97-AF65-F5344CB8AC3E}">
        <p14:creationId xmlns:p14="http://schemas.microsoft.com/office/powerpoint/2010/main" val="14347292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Column and Picture - Blu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8AF0B0E-3E59-6C4E-811C-D86C1C39FF27}"/>
              </a:ext>
            </a:extLst>
          </p:cNvPr>
          <p:cNvSpPr>
            <a:spLocks noGrp="1"/>
          </p:cNvSpPr>
          <p:nvPr>
            <p:ph type="pic" sz="quarter" idx="14" hasCustomPrompt="1"/>
          </p:nvPr>
        </p:nvSpPr>
        <p:spPr>
          <a:xfrm>
            <a:off x="8346440" y="0"/>
            <a:ext cx="3554924" cy="6858000"/>
          </a:xfrm>
        </p:spPr>
        <p:txBody>
          <a:bodyPr>
            <a:normAutofit/>
          </a:bodyPr>
          <a:lstStyle>
            <a:lvl1pPr marL="0" indent="0">
              <a:buNone/>
              <a:defRPr sz="1600" b="0" i="0">
                <a:latin typeface="Avenir Book" panose="02000503020000020003" pitchFamily="2" charset="0"/>
              </a:defRPr>
            </a:lvl1pPr>
          </a:lstStyle>
          <a:p>
            <a:r>
              <a:rPr lang="en-US" dirty="0"/>
              <a:t>Click here to </a:t>
            </a:r>
            <a:br>
              <a:rPr lang="en-US" dirty="0"/>
            </a:br>
            <a:r>
              <a:rPr lang="en-US" dirty="0"/>
              <a:t>add a picture</a:t>
            </a:r>
          </a:p>
        </p:txBody>
      </p:sp>
      <p:sp>
        <p:nvSpPr>
          <p:cNvPr id="2" name="Title 1">
            <a:extLst>
              <a:ext uri="{FF2B5EF4-FFF2-40B4-BE49-F238E27FC236}">
                <a16:creationId xmlns:a16="http://schemas.microsoft.com/office/drawing/2014/main" id="{56FC3FED-CF9B-1C4E-B1C0-A4DB01D630E8}"/>
              </a:ext>
            </a:extLst>
          </p:cNvPr>
          <p:cNvSpPr>
            <a:spLocks noGrp="1"/>
          </p:cNvSpPr>
          <p:nvPr>
            <p:ph type="title" hasCustomPrompt="1"/>
          </p:nvPr>
        </p:nvSpPr>
        <p:spPr>
          <a:xfrm>
            <a:off x="596452" y="500062"/>
            <a:ext cx="7099748" cy="900000"/>
          </a:xfrm>
        </p:spPr>
        <p:txBody>
          <a:bodyPr>
            <a:normAutofit/>
          </a:bodyPr>
          <a:lstStyle>
            <a:lvl1pPr>
              <a:defRPr sz="3000" b="0" i="0">
                <a:solidFill>
                  <a:schemeClr val="tx1"/>
                </a:solidFill>
                <a:latin typeface="Avenir Book" panose="02000503020000020003" pitchFamily="2" charset="0"/>
              </a:defRPr>
            </a:lvl1pPr>
          </a:lstStyle>
          <a:p>
            <a:r>
              <a:rPr lang="en-US" dirty="0"/>
              <a:t>Click to edit main heading here</a:t>
            </a:r>
          </a:p>
        </p:txBody>
      </p:sp>
      <p:sp>
        <p:nvSpPr>
          <p:cNvPr id="10" name="object 6">
            <a:extLst>
              <a:ext uri="{FF2B5EF4-FFF2-40B4-BE49-F238E27FC236}">
                <a16:creationId xmlns:a16="http://schemas.microsoft.com/office/drawing/2014/main" id="{667FE58B-26BB-2644-B9C0-01A3D4D04B89}"/>
              </a:ext>
            </a:extLst>
          </p:cNvPr>
          <p:cNvSpPr/>
          <p:nvPr userDrawn="1"/>
        </p:nvSpPr>
        <p:spPr>
          <a:xfrm>
            <a:off x="719999" y="1440000"/>
            <a:ext cx="6976201" cy="68401"/>
          </a:xfrm>
          <a:custGeom>
            <a:avLst/>
            <a:gdLst/>
            <a:ahLst/>
            <a:cxnLst/>
            <a:rect l="l" t="t" r="r" b="b"/>
            <a:pathLst>
              <a:path w="9984105">
                <a:moveTo>
                  <a:pt x="0" y="0"/>
                </a:moveTo>
                <a:lnTo>
                  <a:pt x="9984054" y="0"/>
                </a:lnTo>
              </a:path>
            </a:pathLst>
          </a:custGeom>
          <a:ln w="6350">
            <a:solidFill>
              <a:schemeClr val="bg1"/>
            </a:solidFill>
          </a:ln>
        </p:spPr>
        <p:txBody>
          <a:bodyPr wrap="square" lIns="0" tIns="0" rIns="0" bIns="0" rtlCol="0"/>
          <a:lstStyle/>
          <a:p>
            <a:endParaRPr b="0" i="0" dirty="0">
              <a:latin typeface="Avenir Book" panose="02000503020000020003" pitchFamily="2" charset="0"/>
            </a:endParaRPr>
          </a:p>
        </p:txBody>
      </p:sp>
      <p:pic>
        <p:nvPicPr>
          <p:cNvPr id="19" name="Picture 18">
            <a:extLst>
              <a:ext uri="{FF2B5EF4-FFF2-40B4-BE49-F238E27FC236}">
                <a16:creationId xmlns:a16="http://schemas.microsoft.com/office/drawing/2014/main" id="{2CA0778E-C3A6-8F41-BEDF-A94EE31305FB}"/>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10908778" y="6152055"/>
            <a:ext cx="806666" cy="423499"/>
          </a:xfrm>
          <a:prstGeom prst="rect">
            <a:avLst/>
          </a:prstGeom>
        </p:spPr>
      </p:pic>
      <p:sp>
        <p:nvSpPr>
          <p:cNvPr id="13" name="object 2">
            <a:extLst>
              <a:ext uri="{FF2B5EF4-FFF2-40B4-BE49-F238E27FC236}">
                <a16:creationId xmlns:a16="http://schemas.microsoft.com/office/drawing/2014/main" id="{9AFE6F9C-C36E-7E40-B89B-8BB3E41929B3}"/>
              </a:ext>
            </a:extLst>
          </p:cNvPr>
          <p:cNvSpPr/>
          <p:nvPr userDrawn="1"/>
        </p:nvSpPr>
        <p:spPr>
          <a:xfrm>
            <a:off x="0" y="2975610"/>
            <a:ext cx="453390" cy="906780"/>
          </a:xfrm>
          <a:custGeom>
            <a:avLst/>
            <a:gdLst/>
            <a:ahLst/>
            <a:cxnLst/>
            <a:rect l="l" t="t" r="r" b="b"/>
            <a:pathLst>
              <a:path w="453390" h="906779">
                <a:moveTo>
                  <a:pt x="0" y="0"/>
                </a:moveTo>
                <a:lnTo>
                  <a:pt x="0" y="906437"/>
                </a:lnTo>
                <a:lnTo>
                  <a:pt x="46338" y="904097"/>
                </a:lnTo>
                <a:lnTo>
                  <a:pt x="91338" y="897229"/>
                </a:lnTo>
                <a:lnTo>
                  <a:pt x="134772" y="886061"/>
                </a:lnTo>
                <a:lnTo>
                  <a:pt x="176411" y="870821"/>
                </a:lnTo>
                <a:lnTo>
                  <a:pt x="216028" y="851737"/>
                </a:lnTo>
                <a:lnTo>
                  <a:pt x="253396" y="829036"/>
                </a:lnTo>
                <a:lnTo>
                  <a:pt x="288285" y="802946"/>
                </a:lnTo>
                <a:lnTo>
                  <a:pt x="320470" y="773695"/>
                </a:lnTo>
                <a:lnTo>
                  <a:pt x="349721" y="741510"/>
                </a:lnTo>
                <a:lnTo>
                  <a:pt x="375811" y="706621"/>
                </a:lnTo>
                <a:lnTo>
                  <a:pt x="398512" y="669253"/>
                </a:lnTo>
                <a:lnTo>
                  <a:pt x="417596" y="629636"/>
                </a:lnTo>
                <a:lnTo>
                  <a:pt x="432836" y="587997"/>
                </a:lnTo>
                <a:lnTo>
                  <a:pt x="444004" y="544563"/>
                </a:lnTo>
                <a:lnTo>
                  <a:pt x="450872" y="499563"/>
                </a:lnTo>
                <a:lnTo>
                  <a:pt x="453212" y="453224"/>
                </a:lnTo>
                <a:lnTo>
                  <a:pt x="450872" y="406884"/>
                </a:lnTo>
                <a:lnTo>
                  <a:pt x="444004" y="361882"/>
                </a:lnTo>
                <a:lnTo>
                  <a:pt x="432836" y="318446"/>
                </a:lnTo>
                <a:lnTo>
                  <a:pt x="417596" y="276806"/>
                </a:lnTo>
                <a:lnTo>
                  <a:pt x="398512" y="237187"/>
                </a:lnTo>
                <a:lnTo>
                  <a:pt x="375811" y="199819"/>
                </a:lnTo>
                <a:lnTo>
                  <a:pt x="349721" y="164928"/>
                </a:lnTo>
                <a:lnTo>
                  <a:pt x="320470" y="132743"/>
                </a:lnTo>
                <a:lnTo>
                  <a:pt x="288285" y="103492"/>
                </a:lnTo>
                <a:lnTo>
                  <a:pt x="253396" y="77401"/>
                </a:lnTo>
                <a:lnTo>
                  <a:pt x="216028" y="54700"/>
                </a:lnTo>
                <a:lnTo>
                  <a:pt x="176411" y="35615"/>
                </a:lnTo>
                <a:lnTo>
                  <a:pt x="134772" y="20375"/>
                </a:lnTo>
                <a:lnTo>
                  <a:pt x="91338" y="9207"/>
                </a:lnTo>
                <a:lnTo>
                  <a:pt x="46338" y="2339"/>
                </a:lnTo>
                <a:lnTo>
                  <a:pt x="0" y="0"/>
                </a:lnTo>
                <a:close/>
              </a:path>
            </a:pathLst>
          </a:custGeom>
          <a:solidFill>
            <a:schemeClr val="bg1"/>
          </a:solidFill>
        </p:spPr>
        <p:txBody>
          <a:bodyPr wrap="square" lIns="0" tIns="0" rIns="0" bIns="0" rtlCol="0"/>
          <a:lstStyle/>
          <a:p>
            <a:endParaRPr b="0" i="0" dirty="0">
              <a:latin typeface="Avenir Book" panose="02000503020000020003" pitchFamily="2" charset="0"/>
            </a:endParaRPr>
          </a:p>
        </p:txBody>
      </p:sp>
      <p:sp>
        <p:nvSpPr>
          <p:cNvPr id="15" name="Slide Number Placeholder 5">
            <a:extLst>
              <a:ext uri="{FF2B5EF4-FFF2-40B4-BE49-F238E27FC236}">
                <a16:creationId xmlns:a16="http://schemas.microsoft.com/office/drawing/2014/main" id="{F16F42BF-88BE-7544-9DCF-28A9FBC9383D}"/>
              </a:ext>
            </a:extLst>
          </p:cNvPr>
          <p:cNvSpPr>
            <a:spLocks noGrp="1"/>
          </p:cNvSpPr>
          <p:nvPr>
            <p:ph type="sldNum" sz="quarter" idx="12"/>
          </p:nvPr>
        </p:nvSpPr>
        <p:spPr>
          <a:xfrm>
            <a:off x="1" y="3278122"/>
            <a:ext cx="453390" cy="301756"/>
          </a:xfrm>
        </p:spPr>
        <p:txBody>
          <a:bodyPr lIns="0" tIns="0" rIns="0" bIns="0"/>
          <a:lstStyle>
            <a:lvl1pPr algn="ctr">
              <a:defRPr sz="1600" b="0" i="0">
                <a:solidFill>
                  <a:schemeClr val="accent1"/>
                </a:solidFill>
                <a:latin typeface="Avenir Book" panose="02000503020000020003" pitchFamily="2" charset="0"/>
              </a:defRPr>
            </a:lvl1pPr>
          </a:lstStyle>
          <a:p>
            <a:fld id="{B6F15528-21DE-4FAA-801E-634DDDAF4B2B}" type="slidenum">
              <a:rPr lang="en-GB" smtClean="0"/>
              <a:pPr/>
              <a:t>‹#›</a:t>
            </a:fld>
            <a:endParaRPr lang="en-GB" dirty="0"/>
          </a:p>
        </p:txBody>
      </p:sp>
      <p:sp>
        <p:nvSpPr>
          <p:cNvPr id="3" name="Text Placeholder 2">
            <a:extLst>
              <a:ext uri="{FF2B5EF4-FFF2-40B4-BE49-F238E27FC236}">
                <a16:creationId xmlns:a16="http://schemas.microsoft.com/office/drawing/2014/main" id="{69C9579F-9902-F2FB-4B68-B84CEFFDA0B1}"/>
              </a:ext>
            </a:extLst>
          </p:cNvPr>
          <p:cNvSpPr>
            <a:spLocks noGrp="1"/>
          </p:cNvSpPr>
          <p:nvPr>
            <p:ph type="body" sz="quarter" idx="13"/>
          </p:nvPr>
        </p:nvSpPr>
        <p:spPr>
          <a:xfrm>
            <a:off x="596901" y="1628800"/>
            <a:ext cx="7099300" cy="4619600"/>
          </a:xfrm>
        </p:spPr>
        <p:txBody>
          <a:bodyPr>
            <a:normAutofit/>
          </a:bodyPr>
          <a:lstStyle>
            <a:lvl1pPr marL="0" indent="0">
              <a:buNone/>
              <a:defRPr sz="1600">
                <a:solidFill>
                  <a:schemeClr val="tx1"/>
                </a:solidFill>
              </a:defRPr>
            </a:lvl1pPr>
          </a:lstStyle>
          <a:p>
            <a:endParaRPr lang="en-US" dirty="0"/>
          </a:p>
        </p:txBody>
      </p:sp>
      <p:pic>
        <p:nvPicPr>
          <p:cNvPr id="4" name="Picture 3">
            <a:extLst>
              <a:ext uri="{FF2B5EF4-FFF2-40B4-BE49-F238E27FC236}">
                <a16:creationId xmlns:a16="http://schemas.microsoft.com/office/drawing/2014/main" id="{E41EC885-6C58-10D3-6631-87D0E7EF4993}"/>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1891962" y="0"/>
            <a:ext cx="300037" cy="6858000"/>
          </a:xfrm>
          <a:prstGeom prst="rect">
            <a:avLst/>
          </a:prstGeom>
        </p:spPr>
      </p:pic>
    </p:spTree>
    <p:extLst>
      <p:ext uri="{BB962C8B-B14F-4D97-AF65-F5344CB8AC3E}">
        <p14:creationId xmlns:p14="http://schemas.microsoft.com/office/powerpoint/2010/main" val="8974283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Column and Pictur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3A24045-82BE-2E4E-AC30-CF25C7C00A91}"/>
              </a:ext>
            </a:extLst>
          </p:cNvPr>
          <p:cNvSpPr/>
          <p:nvPr userDrawn="1"/>
        </p:nvSpPr>
        <p:spPr>
          <a:xfrm>
            <a:off x="-1" y="0"/>
            <a:ext cx="11891963"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dirty="0">
              <a:latin typeface="Avenir Book" panose="02000503020000020003" pitchFamily="2" charset="0"/>
            </a:endParaRPr>
          </a:p>
        </p:txBody>
      </p:sp>
      <p:pic>
        <p:nvPicPr>
          <p:cNvPr id="13" name="Picture 12">
            <a:extLst>
              <a:ext uri="{FF2B5EF4-FFF2-40B4-BE49-F238E27FC236}">
                <a16:creationId xmlns:a16="http://schemas.microsoft.com/office/drawing/2014/main" id="{7061082E-EC86-B64D-BF45-96D0F025DBD8}"/>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1891962" y="0"/>
            <a:ext cx="300037" cy="6858000"/>
          </a:xfrm>
          <a:prstGeom prst="rect">
            <a:avLst/>
          </a:prstGeom>
        </p:spPr>
      </p:pic>
      <p:sp>
        <p:nvSpPr>
          <p:cNvPr id="5" name="Picture Placeholder 4">
            <a:extLst>
              <a:ext uri="{FF2B5EF4-FFF2-40B4-BE49-F238E27FC236}">
                <a16:creationId xmlns:a16="http://schemas.microsoft.com/office/drawing/2014/main" id="{D8AF0B0E-3E59-6C4E-811C-D86C1C39FF27}"/>
              </a:ext>
            </a:extLst>
          </p:cNvPr>
          <p:cNvSpPr>
            <a:spLocks noGrp="1"/>
          </p:cNvSpPr>
          <p:nvPr>
            <p:ph type="pic" sz="quarter" idx="14" hasCustomPrompt="1"/>
          </p:nvPr>
        </p:nvSpPr>
        <p:spPr>
          <a:xfrm>
            <a:off x="8346440" y="0"/>
            <a:ext cx="3554924" cy="6858000"/>
          </a:xfrm>
        </p:spPr>
        <p:txBody>
          <a:bodyPr>
            <a:normAutofit/>
          </a:bodyPr>
          <a:lstStyle>
            <a:lvl1pPr marL="0" indent="0">
              <a:buNone/>
              <a:defRPr sz="1600" b="0" i="0">
                <a:latin typeface="Avenir Book" panose="02000503020000020003" pitchFamily="2" charset="0"/>
              </a:defRPr>
            </a:lvl1pPr>
          </a:lstStyle>
          <a:p>
            <a:r>
              <a:rPr lang="en-US" dirty="0"/>
              <a:t>Click here to </a:t>
            </a:r>
            <a:br>
              <a:rPr lang="en-US" dirty="0"/>
            </a:br>
            <a:r>
              <a:rPr lang="en-US" dirty="0"/>
              <a:t>add a picture</a:t>
            </a:r>
          </a:p>
        </p:txBody>
      </p:sp>
      <p:sp>
        <p:nvSpPr>
          <p:cNvPr id="2" name="Title 1">
            <a:extLst>
              <a:ext uri="{FF2B5EF4-FFF2-40B4-BE49-F238E27FC236}">
                <a16:creationId xmlns:a16="http://schemas.microsoft.com/office/drawing/2014/main" id="{56FC3FED-CF9B-1C4E-B1C0-A4DB01D630E8}"/>
              </a:ext>
            </a:extLst>
          </p:cNvPr>
          <p:cNvSpPr>
            <a:spLocks noGrp="1"/>
          </p:cNvSpPr>
          <p:nvPr>
            <p:ph type="title" hasCustomPrompt="1"/>
          </p:nvPr>
        </p:nvSpPr>
        <p:spPr>
          <a:xfrm>
            <a:off x="596452" y="500062"/>
            <a:ext cx="7099748" cy="900000"/>
          </a:xfrm>
        </p:spPr>
        <p:txBody>
          <a:bodyPr>
            <a:normAutofit/>
          </a:bodyPr>
          <a:lstStyle>
            <a:lvl1pPr>
              <a:defRPr sz="3000" b="0" i="0">
                <a:solidFill>
                  <a:schemeClr val="bg1"/>
                </a:solidFill>
                <a:latin typeface="Avenir Book" panose="02000503020000020003" pitchFamily="2" charset="0"/>
              </a:defRPr>
            </a:lvl1pPr>
          </a:lstStyle>
          <a:p>
            <a:r>
              <a:rPr lang="en-US" dirty="0"/>
              <a:t>Click to edit main heading here</a:t>
            </a:r>
          </a:p>
        </p:txBody>
      </p:sp>
      <p:sp>
        <p:nvSpPr>
          <p:cNvPr id="10" name="object 6">
            <a:extLst>
              <a:ext uri="{FF2B5EF4-FFF2-40B4-BE49-F238E27FC236}">
                <a16:creationId xmlns:a16="http://schemas.microsoft.com/office/drawing/2014/main" id="{667FE58B-26BB-2644-B9C0-01A3D4D04B89}"/>
              </a:ext>
            </a:extLst>
          </p:cNvPr>
          <p:cNvSpPr/>
          <p:nvPr userDrawn="1"/>
        </p:nvSpPr>
        <p:spPr>
          <a:xfrm>
            <a:off x="719999" y="1440000"/>
            <a:ext cx="6976201" cy="68401"/>
          </a:xfrm>
          <a:custGeom>
            <a:avLst/>
            <a:gdLst/>
            <a:ahLst/>
            <a:cxnLst/>
            <a:rect l="l" t="t" r="r" b="b"/>
            <a:pathLst>
              <a:path w="9984105">
                <a:moveTo>
                  <a:pt x="0" y="0"/>
                </a:moveTo>
                <a:lnTo>
                  <a:pt x="9984054" y="0"/>
                </a:lnTo>
              </a:path>
            </a:pathLst>
          </a:custGeom>
          <a:ln w="6350">
            <a:solidFill>
              <a:schemeClr val="bg1"/>
            </a:solidFill>
          </a:ln>
        </p:spPr>
        <p:txBody>
          <a:bodyPr wrap="square" lIns="0" tIns="0" rIns="0" bIns="0" rtlCol="0"/>
          <a:lstStyle/>
          <a:p>
            <a:endParaRPr b="0" i="0" dirty="0">
              <a:latin typeface="Avenir Book" panose="02000503020000020003" pitchFamily="2" charset="0"/>
            </a:endParaRPr>
          </a:p>
        </p:txBody>
      </p:sp>
      <p:sp>
        <p:nvSpPr>
          <p:cNvPr id="14" name="Text Placeholder 13">
            <a:extLst>
              <a:ext uri="{FF2B5EF4-FFF2-40B4-BE49-F238E27FC236}">
                <a16:creationId xmlns:a16="http://schemas.microsoft.com/office/drawing/2014/main" id="{594F81A1-C7C8-3843-821E-0C546E17F187}"/>
              </a:ext>
            </a:extLst>
          </p:cNvPr>
          <p:cNvSpPr>
            <a:spLocks noGrp="1"/>
          </p:cNvSpPr>
          <p:nvPr>
            <p:ph type="body" sz="quarter" idx="13" hasCustomPrompt="1"/>
          </p:nvPr>
        </p:nvSpPr>
        <p:spPr>
          <a:xfrm>
            <a:off x="596900" y="1628800"/>
            <a:ext cx="7099300" cy="4619600"/>
          </a:xfrm>
        </p:spPr>
        <p:txBody>
          <a:bodyPr wrap="square" numCol="1" spcCol="28800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a:solidFill>
                  <a:schemeClr val="bg1"/>
                </a:solidFill>
                <a:latin typeface="Avenir Book" panose="02000503020000020003" pitchFamily="2" charset="0"/>
              </a:defRPr>
            </a:lvl1pPr>
          </a:lstStyle>
          <a:p>
            <a:pPr lvl="0"/>
            <a:r>
              <a:rPr lang="en-US" b="0" i="0" dirty="0">
                <a:latin typeface="Gotham Rounded Book" pitchFamily="2" charset="0"/>
              </a:rPr>
              <a:t>Click here to add your paragraph</a:t>
            </a:r>
            <a:endParaRPr lang="en-US" dirty="0"/>
          </a:p>
        </p:txBody>
      </p:sp>
      <p:pic>
        <p:nvPicPr>
          <p:cNvPr id="17" name="Picture 16">
            <a:extLst>
              <a:ext uri="{FF2B5EF4-FFF2-40B4-BE49-F238E27FC236}">
                <a16:creationId xmlns:a16="http://schemas.microsoft.com/office/drawing/2014/main" id="{E39E9672-D9E5-9F47-A61B-5D08CBD21453}"/>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10908778" y="6152055"/>
            <a:ext cx="806666" cy="423499"/>
          </a:xfrm>
          <a:prstGeom prst="rect">
            <a:avLst/>
          </a:prstGeom>
        </p:spPr>
      </p:pic>
      <p:sp>
        <p:nvSpPr>
          <p:cNvPr id="15" name="object 2">
            <a:extLst>
              <a:ext uri="{FF2B5EF4-FFF2-40B4-BE49-F238E27FC236}">
                <a16:creationId xmlns:a16="http://schemas.microsoft.com/office/drawing/2014/main" id="{284BAEFB-7E10-BF40-BC60-2A81D8A82D93}"/>
              </a:ext>
            </a:extLst>
          </p:cNvPr>
          <p:cNvSpPr/>
          <p:nvPr userDrawn="1"/>
        </p:nvSpPr>
        <p:spPr>
          <a:xfrm>
            <a:off x="0" y="2975610"/>
            <a:ext cx="453390" cy="906780"/>
          </a:xfrm>
          <a:custGeom>
            <a:avLst/>
            <a:gdLst/>
            <a:ahLst/>
            <a:cxnLst/>
            <a:rect l="l" t="t" r="r" b="b"/>
            <a:pathLst>
              <a:path w="453390" h="906779">
                <a:moveTo>
                  <a:pt x="0" y="0"/>
                </a:moveTo>
                <a:lnTo>
                  <a:pt x="0" y="906437"/>
                </a:lnTo>
                <a:lnTo>
                  <a:pt x="46338" y="904097"/>
                </a:lnTo>
                <a:lnTo>
                  <a:pt x="91338" y="897229"/>
                </a:lnTo>
                <a:lnTo>
                  <a:pt x="134772" y="886061"/>
                </a:lnTo>
                <a:lnTo>
                  <a:pt x="176411" y="870821"/>
                </a:lnTo>
                <a:lnTo>
                  <a:pt x="216028" y="851737"/>
                </a:lnTo>
                <a:lnTo>
                  <a:pt x="253396" y="829036"/>
                </a:lnTo>
                <a:lnTo>
                  <a:pt x="288285" y="802946"/>
                </a:lnTo>
                <a:lnTo>
                  <a:pt x="320470" y="773695"/>
                </a:lnTo>
                <a:lnTo>
                  <a:pt x="349721" y="741510"/>
                </a:lnTo>
                <a:lnTo>
                  <a:pt x="375811" y="706621"/>
                </a:lnTo>
                <a:lnTo>
                  <a:pt x="398512" y="669253"/>
                </a:lnTo>
                <a:lnTo>
                  <a:pt x="417596" y="629636"/>
                </a:lnTo>
                <a:lnTo>
                  <a:pt x="432836" y="587997"/>
                </a:lnTo>
                <a:lnTo>
                  <a:pt x="444004" y="544563"/>
                </a:lnTo>
                <a:lnTo>
                  <a:pt x="450872" y="499563"/>
                </a:lnTo>
                <a:lnTo>
                  <a:pt x="453212" y="453224"/>
                </a:lnTo>
                <a:lnTo>
                  <a:pt x="450872" y="406884"/>
                </a:lnTo>
                <a:lnTo>
                  <a:pt x="444004" y="361882"/>
                </a:lnTo>
                <a:lnTo>
                  <a:pt x="432836" y="318446"/>
                </a:lnTo>
                <a:lnTo>
                  <a:pt x="417596" y="276806"/>
                </a:lnTo>
                <a:lnTo>
                  <a:pt x="398512" y="237187"/>
                </a:lnTo>
                <a:lnTo>
                  <a:pt x="375811" y="199819"/>
                </a:lnTo>
                <a:lnTo>
                  <a:pt x="349721" y="164928"/>
                </a:lnTo>
                <a:lnTo>
                  <a:pt x="320470" y="132743"/>
                </a:lnTo>
                <a:lnTo>
                  <a:pt x="288285" y="103492"/>
                </a:lnTo>
                <a:lnTo>
                  <a:pt x="253396" y="77401"/>
                </a:lnTo>
                <a:lnTo>
                  <a:pt x="216028" y="54700"/>
                </a:lnTo>
                <a:lnTo>
                  <a:pt x="176411" y="35615"/>
                </a:lnTo>
                <a:lnTo>
                  <a:pt x="134772" y="20375"/>
                </a:lnTo>
                <a:lnTo>
                  <a:pt x="91338" y="9207"/>
                </a:lnTo>
                <a:lnTo>
                  <a:pt x="46338" y="2339"/>
                </a:lnTo>
                <a:lnTo>
                  <a:pt x="0" y="0"/>
                </a:lnTo>
                <a:close/>
              </a:path>
            </a:pathLst>
          </a:custGeom>
          <a:solidFill>
            <a:schemeClr val="bg1"/>
          </a:solidFill>
        </p:spPr>
        <p:txBody>
          <a:bodyPr wrap="square" lIns="0" tIns="0" rIns="0" bIns="0" rtlCol="0"/>
          <a:lstStyle/>
          <a:p>
            <a:endParaRPr b="0" i="0" dirty="0">
              <a:latin typeface="Avenir Book" panose="02000503020000020003" pitchFamily="2" charset="0"/>
            </a:endParaRPr>
          </a:p>
        </p:txBody>
      </p:sp>
      <p:sp>
        <p:nvSpPr>
          <p:cNvPr id="16" name="Slide Number Placeholder 5">
            <a:extLst>
              <a:ext uri="{FF2B5EF4-FFF2-40B4-BE49-F238E27FC236}">
                <a16:creationId xmlns:a16="http://schemas.microsoft.com/office/drawing/2014/main" id="{9339EE67-6397-B04E-9BF9-235A1BB26E10}"/>
              </a:ext>
            </a:extLst>
          </p:cNvPr>
          <p:cNvSpPr>
            <a:spLocks noGrp="1"/>
          </p:cNvSpPr>
          <p:nvPr>
            <p:ph type="sldNum" sz="quarter" idx="12"/>
          </p:nvPr>
        </p:nvSpPr>
        <p:spPr>
          <a:xfrm>
            <a:off x="1" y="3278122"/>
            <a:ext cx="453390" cy="301756"/>
          </a:xfrm>
        </p:spPr>
        <p:txBody>
          <a:bodyPr lIns="0" tIns="0" rIns="0" bIns="0"/>
          <a:lstStyle>
            <a:lvl1pPr algn="ctr">
              <a:defRPr sz="1600" b="0" i="0">
                <a:solidFill>
                  <a:schemeClr val="accent1"/>
                </a:solidFill>
                <a:latin typeface="Avenir Book" panose="02000503020000020003" pitchFamily="2" charset="0"/>
              </a:defRPr>
            </a:lvl1pPr>
          </a:lstStyle>
          <a:p>
            <a:fld id="{B6F15528-21DE-4FAA-801E-634DDDAF4B2B}" type="slidenum">
              <a:rPr lang="en-GB" smtClean="0"/>
              <a:pPr/>
              <a:t>‹#›</a:t>
            </a:fld>
            <a:endParaRPr lang="en-GB" dirty="0"/>
          </a:p>
        </p:txBody>
      </p:sp>
    </p:spTree>
    <p:extLst>
      <p:ext uri="{BB962C8B-B14F-4D97-AF65-F5344CB8AC3E}">
        <p14:creationId xmlns:p14="http://schemas.microsoft.com/office/powerpoint/2010/main" val="6159312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Column and Picture - Blu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6459613-6652-8944-9CCE-EA0BFD319D9D}"/>
              </a:ext>
            </a:extLst>
          </p:cNvPr>
          <p:cNvSpPr/>
          <p:nvPr userDrawn="1"/>
        </p:nvSpPr>
        <p:spPr>
          <a:xfrm>
            <a:off x="-1" y="0"/>
            <a:ext cx="1219200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dirty="0">
              <a:latin typeface="Avenir Book" panose="02000503020000020003" pitchFamily="2" charset="0"/>
            </a:endParaRPr>
          </a:p>
        </p:txBody>
      </p:sp>
      <p:pic>
        <p:nvPicPr>
          <p:cNvPr id="18" name="Picture 17">
            <a:extLst>
              <a:ext uri="{FF2B5EF4-FFF2-40B4-BE49-F238E27FC236}">
                <a16:creationId xmlns:a16="http://schemas.microsoft.com/office/drawing/2014/main" id="{4756B4B7-254E-C64A-ACBC-88EDF99CAD8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1891962" y="0"/>
            <a:ext cx="300037" cy="6858000"/>
          </a:xfrm>
          <a:prstGeom prst="rect">
            <a:avLst/>
          </a:prstGeom>
        </p:spPr>
      </p:pic>
      <p:sp>
        <p:nvSpPr>
          <p:cNvPr id="5" name="Picture Placeholder 4">
            <a:extLst>
              <a:ext uri="{FF2B5EF4-FFF2-40B4-BE49-F238E27FC236}">
                <a16:creationId xmlns:a16="http://schemas.microsoft.com/office/drawing/2014/main" id="{D8AF0B0E-3E59-6C4E-811C-D86C1C39FF27}"/>
              </a:ext>
            </a:extLst>
          </p:cNvPr>
          <p:cNvSpPr>
            <a:spLocks noGrp="1"/>
          </p:cNvSpPr>
          <p:nvPr>
            <p:ph type="pic" sz="quarter" idx="14" hasCustomPrompt="1"/>
          </p:nvPr>
        </p:nvSpPr>
        <p:spPr>
          <a:xfrm>
            <a:off x="8346440" y="0"/>
            <a:ext cx="3554924" cy="6858000"/>
          </a:xfrm>
        </p:spPr>
        <p:txBody>
          <a:bodyPr>
            <a:normAutofit/>
          </a:bodyPr>
          <a:lstStyle>
            <a:lvl1pPr marL="0" indent="0">
              <a:buNone/>
              <a:defRPr sz="1600" b="0" i="0">
                <a:latin typeface="Avenir Book" panose="02000503020000020003" pitchFamily="2" charset="0"/>
              </a:defRPr>
            </a:lvl1pPr>
          </a:lstStyle>
          <a:p>
            <a:r>
              <a:rPr lang="en-US" dirty="0"/>
              <a:t>Click here to </a:t>
            </a:r>
            <a:br>
              <a:rPr lang="en-US" dirty="0"/>
            </a:br>
            <a:r>
              <a:rPr lang="en-US" dirty="0"/>
              <a:t>add a picture</a:t>
            </a:r>
          </a:p>
        </p:txBody>
      </p:sp>
      <p:sp>
        <p:nvSpPr>
          <p:cNvPr id="2" name="Title 1">
            <a:extLst>
              <a:ext uri="{FF2B5EF4-FFF2-40B4-BE49-F238E27FC236}">
                <a16:creationId xmlns:a16="http://schemas.microsoft.com/office/drawing/2014/main" id="{56FC3FED-CF9B-1C4E-B1C0-A4DB01D630E8}"/>
              </a:ext>
            </a:extLst>
          </p:cNvPr>
          <p:cNvSpPr>
            <a:spLocks noGrp="1"/>
          </p:cNvSpPr>
          <p:nvPr>
            <p:ph type="title" hasCustomPrompt="1"/>
          </p:nvPr>
        </p:nvSpPr>
        <p:spPr>
          <a:xfrm>
            <a:off x="596452" y="500062"/>
            <a:ext cx="7099748" cy="900000"/>
          </a:xfrm>
        </p:spPr>
        <p:txBody>
          <a:bodyPr>
            <a:normAutofit/>
          </a:bodyPr>
          <a:lstStyle>
            <a:lvl1pPr>
              <a:defRPr sz="3000" b="0" i="0">
                <a:solidFill>
                  <a:schemeClr val="bg1"/>
                </a:solidFill>
                <a:latin typeface="Avenir Book" panose="02000503020000020003" pitchFamily="2" charset="0"/>
              </a:defRPr>
            </a:lvl1pPr>
          </a:lstStyle>
          <a:p>
            <a:r>
              <a:rPr lang="en-US" dirty="0"/>
              <a:t>Click to edit main heading here</a:t>
            </a:r>
          </a:p>
        </p:txBody>
      </p:sp>
      <p:sp>
        <p:nvSpPr>
          <p:cNvPr id="10" name="object 6">
            <a:extLst>
              <a:ext uri="{FF2B5EF4-FFF2-40B4-BE49-F238E27FC236}">
                <a16:creationId xmlns:a16="http://schemas.microsoft.com/office/drawing/2014/main" id="{667FE58B-26BB-2644-B9C0-01A3D4D04B89}"/>
              </a:ext>
            </a:extLst>
          </p:cNvPr>
          <p:cNvSpPr/>
          <p:nvPr userDrawn="1"/>
        </p:nvSpPr>
        <p:spPr>
          <a:xfrm>
            <a:off x="719999" y="1440000"/>
            <a:ext cx="6976201" cy="68401"/>
          </a:xfrm>
          <a:custGeom>
            <a:avLst/>
            <a:gdLst/>
            <a:ahLst/>
            <a:cxnLst/>
            <a:rect l="l" t="t" r="r" b="b"/>
            <a:pathLst>
              <a:path w="9984105">
                <a:moveTo>
                  <a:pt x="0" y="0"/>
                </a:moveTo>
                <a:lnTo>
                  <a:pt x="9984054" y="0"/>
                </a:lnTo>
              </a:path>
            </a:pathLst>
          </a:custGeom>
          <a:ln w="6350">
            <a:solidFill>
              <a:schemeClr val="bg1"/>
            </a:solidFill>
          </a:ln>
        </p:spPr>
        <p:txBody>
          <a:bodyPr wrap="square" lIns="0" tIns="0" rIns="0" bIns="0" rtlCol="0"/>
          <a:lstStyle/>
          <a:p>
            <a:endParaRPr b="0" i="0" dirty="0">
              <a:latin typeface="Avenir Book" panose="02000503020000020003" pitchFamily="2" charset="0"/>
            </a:endParaRPr>
          </a:p>
        </p:txBody>
      </p:sp>
      <p:sp>
        <p:nvSpPr>
          <p:cNvPr id="14" name="Text Placeholder 13">
            <a:extLst>
              <a:ext uri="{FF2B5EF4-FFF2-40B4-BE49-F238E27FC236}">
                <a16:creationId xmlns:a16="http://schemas.microsoft.com/office/drawing/2014/main" id="{594F81A1-C7C8-3843-821E-0C546E17F187}"/>
              </a:ext>
            </a:extLst>
          </p:cNvPr>
          <p:cNvSpPr>
            <a:spLocks noGrp="1"/>
          </p:cNvSpPr>
          <p:nvPr>
            <p:ph type="body" sz="quarter" idx="13" hasCustomPrompt="1"/>
          </p:nvPr>
        </p:nvSpPr>
        <p:spPr>
          <a:xfrm>
            <a:off x="596900" y="1700808"/>
            <a:ext cx="7099300" cy="4547592"/>
          </a:xfrm>
        </p:spPr>
        <p:txBody>
          <a:bodyPr wrap="square" numCol="1" spcCol="28800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a:solidFill>
                  <a:schemeClr val="bg1"/>
                </a:solidFill>
                <a:latin typeface="Avenir Book" panose="02000503020000020003" pitchFamily="2" charset="0"/>
              </a:defRPr>
            </a:lvl1pPr>
          </a:lstStyle>
          <a:p>
            <a:pPr lvl="0"/>
            <a:r>
              <a:rPr lang="en-US" b="0" i="0" dirty="0">
                <a:latin typeface="Gotham Rounded Book" pitchFamily="2" charset="0"/>
              </a:rPr>
              <a:t>Click here to add your paragraph</a:t>
            </a:r>
            <a:endParaRPr lang="en-US" dirty="0"/>
          </a:p>
        </p:txBody>
      </p:sp>
      <p:pic>
        <p:nvPicPr>
          <p:cNvPr id="19" name="Picture 18">
            <a:extLst>
              <a:ext uri="{FF2B5EF4-FFF2-40B4-BE49-F238E27FC236}">
                <a16:creationId xmlns:a16="http://schemas.microsoft.com/office/drawing/2014/main" id="{2CA0778E-C3A6-8F41-BEDF-A94EE31305FB}"/>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10908778" y="6152055"/>
            <a:ext cx="806666" cy="423499"/>
          </a:xfrm>
          <a:prstGeom prst="rect">
            <a:avLst/>
          </a:prstGeom>
        </p:spPr>
      </p:pic>
      <p:sp>
        <p:nvSpPr>
          <p:cNvPr id="13" name="object 2">
            <a:extLst>
              <a:ext uri="{FF2B5EF4-FFF2-40B4-BE49-F238E27FC236}">
                <a16:creationId xmlns:a16="http://schemas.microsoft.com/office/drawing/2014/main" id="{9AFE6F9C-C36E-7E40-B89B-8BB3E41929B3}"/>
              </a:ext>
            </a:extLst>
          </p:cNvPr>
          <p:cNvSpPr/>
          <p:nvPr userDrawn="1"/>
        </p:nvSpPr>
        <p:spPr>
          <a:xfrm>
            <a:off x="0" y="2975610"/>
            <a:ext cx="453390" cy="906780"/>
          </a:xfrm>
          <a:custGeom>
            <a:avLst/>
            <a:gdLst/>
            <a:ahLst/>
            <a:cxnLst/>
            <a:rect l="l" t="t" r="r" b="b"/>
            <a:pathLst>
              <a:path w="453390" h="906779">
                <a:moveTo>
                  <a:pt x="0" y="0"/>
                </a:moveTo>
                <a:lnTo>
                  <a:pt x="0" y="906437"/>
                </a:lnTo>
                <a:lnTo>
                  <a:pt x="46338" y="904097"/>
                </a:lnTo>
                <a:lnTo>
                  <a:pt x="91338" y="897229"/>
                </a:lnTo>
                <a:lnTo>
                  <a:pt x="134772" y="886061"/>
                </a:lnTo>
                <a:lnTo>
                  <a:pt x="176411" y="870821"/>
                </a:lnTo>
                <a:lnTo>
                  <a:pt x="216028" y="851737"/>
                </a:lnTo>
                <a:lnTo>
                  <a:pt x="253396" y="829036"/>
                </a:lnTo>
                <a:lnTo>
                  <a:pt x="288285" y="802946"/>
                </a:lnTo>
                <a:lnTo>
                  <a:pt x="320470" y="773695"/>
                </a:lnTo>
                <a:lnTo>
                  <a:pt x="349721" y="741510"/>
                </a:lnTo>
                <a:lnTo>
                  <a:pt x="375811" y="706621"/>
                </a:lnTo>
                <a:lnTo>
                  <a:pt x="398512" y="669253"/>
                </a:lnTo>
                <a:lnTo>
                  <a:pt x="417596" y="629636"/>
                </a:lnTo>
                <a:lnTo>
                  <a:pt x="432836" y="587997"/>
                </a:lnTo>
                <a:lnTo>
                  <a:pt x="444004" y="544563"/>
                </a:lnTo>
                <a:lnTo>
                  <a:pt x="450872" y="499563"/>
                </a:lnTo>
                <a:lnTo>
                  <a:pt x="453212" y="453224"/>
                </a:lnTo>
                <a:lnTo>
                  <a:pt x="450872" y="406884"/>
                </a:lnTo>
                <a:lnTo>
                  <a:pt x="444004" y="361882"/>
                </a:lnTo>
                <a:lnTo>
                  <a:pt x="432836" y="318446"/>
                </a:lnTo>
                <a:lnTo>
                  <a:pt x="417596" y="276806"/>
                </a:lnTo>
                <a:lnTo>
                  <a:pt x="398512" y="237187"/>
                </a:lnTo>
                <a:lnTo>
                  <a:pt x="375811" y="199819"/>
                </a:lnTo>
                <a:lnTo>
                  <a:pt x="349721" y="164928"/>
                </a:lnTo>
                <a:lnTo>
                  <a:pt x="320470" y="132743"/>
                </a:lnTo>
                <a:lnTo>
                  <a:pt x="288285" y="103492"/>
                </a:lnTo>
                <a:lnTo>
                  <a:pt x="253396" y="77401"/>
                </a:lnTo>
                <a:lnTo>
                  <a:pt x="216028" y="54700"/>
                </a:lnTo>
                <a:lnTo>
                  <a:pt x="176411" y="35615"/>
                </a:lnTo>
                <a:lnTo>
                  <a:pt x="134772" y="20375"/>
                </a:lnTo>
                <a:lnTo>
                  <a:pt x="91338" y="9207"/>
                </a:lnTo>
                <a:lnTo>
                  <a:pt x="46338" y="2339"/>
                </a:lnTo>
                <a:lnTo>
                  <a:pt x="0" y="0"/>
                </a:lnTo>
                <a:close/>
              </a:path>
            </a:pathLst>
          </a:custGeom>
          <a:solidFill>
            <a:schemeClr val="bg1"/>
          </a:solidFill>
        </p:spPr>
        <p:txBody>
          <a:bodyPr wrap="square" lIns="0" tIns="0" rIns="0" bIns="0" rtlCol="0"/>
          <a:lstStyle/>
          <a:p>
            <a:endParaRPr b="0" i="0" dirty="0">
              <a:latin typeface="Avenir Book" panose="02000503020000020003" pitchFamily="2" charset="0"/>
            </a:endParaRPr>
          </a:p>
        </p:txBody>
      </p:sp>
      <p:sp>
        <p:nvSpPr>
          <p:cNvPr id="15" name="Slide Number Placeholder 5">
            <a:extLst>
              <a:ext uri="{FF2B5EF4-FFF2-40B4-BE49-F238E27FC236}">
                <a16:creationId xmlns:a16="http://schemas.microsoft.com/office/drawing/2014/main" id="{F16F42BF-88BE-7544-9DCF-28A9FBC9383D}"/>
              </a:ext>
            </a:extLst>
          </p:cNvPr>
          <p:cNvSpPr>
            <a:spLocks noGrp="1"/>
          </p:cNvSpPr>
          <p:nvPr>
            <p:ph type="sldNum" sz="quarter" idx="12"/>
          </p:nvPr>
        </p:nvSpPr>
        <p:spPr>
          <a:xfrm>
            <a:off x="1" y="3278122"/>
            <a:ext cx="453390" cy="301756"/>
          </a:xfrm>
        </p:spPr>
        <p:txBody>
          <a:bodyPr lIns="0" tIns="0" rIns="0" bIns="0"/>
          <a:lstStyle>
            <a:lvl1pPr algn="ctr">
              <a:defRPr sz="1600" b="0" i="0">
                <a:solidFill>
                  <a:schemeClr val="accent1"/>
                </a:solidFill>
                <a:latin typeface="Avenir Book" panose="02000503020000020003" pitchFamily="2" charset="0"/>
              </a:defRPr>
            </a:lvl1pPr>
          </a:lstStyle>
          <a:p>
            <a:fld id="{B6F15528-21DE-4FAA-801E-634DDDAF4B2B}" type="slidenum">
              <a:rPr lang="en-GB" smtClean="0"/>
              <a:pPr/>
              <a:t>‹#›</a:t>
            </a:fld>
            <a:endParaRPr lang="en-GB" dirty="0"/>
          </a:p>
        </p:txBody>
      </p:sp>
    </p:spTree>
    <p:extLst>
      <p:ext uri="{BB962C8B-B14F-4D97-AF65-F5344CB8AC3E}">
        <p14:creationId xmlns:p14="http://schemas.microsoft.com/office/powerpoint/2010/main" val="12705447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Column and Picture - Gree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8C071A8-1A68-0B43-9B26-48CC4C4B3303}"/>
              </a:ext>
            </a:extLst>
          </p:cNvPr>
          <p:cNvSpPr/>
          <p:nvPr userDrawn="1"/>
        </p:nvSpPr>
        <p:spPr>
          <a:xfrm>
            <a:off x="-1" y="0"/>
            <a:ext cx="1219200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dirty="0">
              <a:latin typeface="Avenir Book" panose="02000503020000020003" pitchFamily="2" charset="0"/>
            </a:endParaRPr>
          </a:p>
        </p:txBody>
      </p:sp>
      <p:pic>
        <p:nvPicPr>
          <p:cNvPr id="22" name="Picture 21">
            <a:extLst>
              <a:ext uri="{FF2B5EF4-FFF2-40B4-BE49-F238E27FC236}">
                <a16:creationId xmlns:a16="http://schemas.microsoft.com/office/drawing/2014/main" id="{067ADCE8-C1D1-884F-906E-0DB0F1E775D0}"/>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1891962" y="0"/>
            <a:ext cx="300037" cy="6858000"/>
          </a:xfrm>
          <a:prstGeom prst="rect">
            <a:avLst/>
          </a:prstGeom>
        </p:spPr>
      </p:pic>
      <p:sp>
        <p:nvSpPr>
          <p:cNvPr id="5" name="Picture Placeholder 4">
            <a:extLst>
              <a:ext uri="{FF2B5EF4-FFF2-40B4-BE49-F238E27FC236}">
                <a16:creationId xmlns:a16="http://schemas.microsoft.com/office/drawing/2014/main" id="{D8AF0B0E-3E59-6C4E-811C-D86C1C39FF27}"/>
              </a:ext>
            </a:extLst>
          </p:cNvPr>
          <p:cNvSpPr>
            <a:spLocks noGrp="1"/>
          </p:cNvSpPr>
          <p:nvPr>
            <p:ph type="pic" sz="quarter" idx="14" hasCustomPrompt="1"/>
          </p:nvPr>
        </p:nvSpPr>
        <p:spPr>
          <a:xfrm>
            <a:off x="8346440" y="0"/>
            <a:ext cx="3554924" cy="6858000"/>
          </a:xfrm>
        </p:spPr>
        <p:txBody>
          <a:bodyPr>
            <a:normAutofit/>
          </a:bodyPr>
          <a:lstStyle>
            <a:lvl1pPr marL="0" indent="0">
              <a:buNone/>
              <a:defRPr sz="1600" b="0" i="0">
                <a:latin typeface="Avenir Book" panose="02000503020000020003" pitchFamily="2" charset="0"/>
              </a:defRPr>
            </a:lvl1pPr>
          </a:lstStyle>
          <a:p>
            <a:r>
              <a:rPr lang="en-US" dirty="0"/>
              <a:t>Click here to </a:t>
            </a:r>
            <a:br>
              <a:rPr lang="en-US" dirty="0"/>
            </a:br>
            <a:r>
              <a:rPr lang="en-US" dirty="0"/>
              <a:t>add a picture</a:t>
            </a:r>
          </a:p>
        </p:txBody>
      </p:sp>
      <p:sp>
        <p:nvSpPr>
          <p:cNvPr id="2" name="Title 1">
            <a:extLst>
              <a:ext uri="{FF2B5EF4-FFF2-40B4-BE49-F238E27FC236}">
                <a16:creationId xmlns:a16="http://schemas.microsoft.com/office/drawing/2014/main" id="{56FC3FED-CF9B-1C4E-B1C0-A4DB01D630E8}"/>
              </a:ext>
            </a:extLst>
          </p:cNvPr>
          <p:cNvSpPr>
            <a:spLocks noGrp="1"/>
          </p:cNvSpPr>
          <p:nvPr>
            <p:ph type="title" hasCustomPrompt="1"/>
          </p:nvPr>
        </p:nvSpPr>
        <p:spPr>
          <a:xfrm>
            <a:off x="596452" y="500062"/>
            <a:ext cx="7099748" cy="900000"/>
          </a:xfrm>
        </p:spPr>
        <p:txBody>
          <a:bodyPr>
            <a:normAutofit/>
          </a:bodyPr>
          <a:lstStyle>
            <a:lvl1pPr>
              <a:defRPr sz="3000" b="0" i="0">
                <a:solidFill>
                  <a:schemeClr val="bg1"/>
                </a:solidFill>
                <a:latin typeface="Avenir Book" panose="02000503020000020003" pitchFamily="2" charset="0"/>
              </a:defRPr>
            </a:lvl1pPr>
          </a:lstStyle>
          <a:p>
            <a:r>
              <a:rPr lang="en-US" dirty="0"/>
              <a:t>Click to edit main heading here</a:t>
            </a:r>
          </a:p>
        </p:txBody>
      </p:sp>
      <p:sp>
        <p:nvSpPr>
          <p:cNvPr id="10" name="object 6">
            <a:extLst>
              <a:ext uri="{FF2B5EF4-FFF2-40B4-BE49-F238E27FC236}">
                <a16:creationId xmlns:a16="http://schemas.microsoft.com/office/drawing/2014/main" id="{667FE58B-26BB-2644-B9C0-01A3D4D04B89}"/>
              </a:ext>
            </a:extLst>
          </p:cNvPr>
          <p:cNvSpPr/>
          <p:nvPr userDrawn="1"/>
        </p:nvSpPr>
        <p:spPr>
          <a:xfrm>
            <a:off x="719999" y="1440000"/>
            <a:ext cx="6976201" cy="68401"/>
          </a:xfrm>
          <a:custGeom>
            <a:avLst/>
            <a:gdLst/>
            <a:ahLst/>
            <a:cxnLst/>
            <a:rect l="l" t="t" r="r" b="b"/>
            <a:pathLst>
              <a:path w="9984105">
                <a:moveTo>
                  <a:pt x="0" y="0"/>
                </a:moveTo>
                <a:lnTo>
                  <a:pt x="9984054" y="0"/>
                </a:lnTo>
              </a:path>
            </a:pathLst>
          </a:custGeom>
          <a:ln w="6350">
            <a:solidFill>
              <a:schemeClr val="bg1"/>
            </a:solidFill>
          </a:ln>
        </p:spPr>
        <p:txBody>
          <a:bodyPr wrap="square" lIns="0" tIns="0" rIns="0" bIns="0" rtlCol="0"/>
          <a:lstStyle/>
          <a:p>
            <a:endParaRPr b="0" i="0" dirty="0">
              <a:latin typeface="Avenir Book" panose="02000503020000020003" pitchFamily="2" charset="0"/>
            </a:endParaRPr>
          </a:p>
        </p:txBody>
      </p:sp>
      <p:sp>
        <p:nvSpPr>
          <p:cNvPr id="14" name="Text Placeholder 13">
            <a:extLst>
              <a:ext uri="{FF2B5EF4-FFF2-40B4-BE49-F238E27FC236}">
                <a16:creationId xmlns:a16="http://schemas.microsoft.com/office/drawing/2014/main" id="{594F81A1-C7C8-3843-821E-0C546E17F187}"/>
              </a:ext>
            </a:extLst>
          </p:cNvPr>
          <p:cNvSpPr>
            <a:spLocks noGrp="1"/>
          </p:cNvSpPr>
          <p:nvPr>
            <p:ph type="body" sz="quarter" idx="13" hasCustomPrompt="1"/>
          </p:nvPr>
        </p:nvSpPr>
        <p:spPr>
          <a:xfrm>
            <a:off x="596900" y="1700808"/>
            <a:ext cx="7099300" cy="4547592"/>
          </a:xfrm>
        </p:spPr>
        <p:txBody>
          <a:bodyPr wrap="square" numCol="1" spcCol="28800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a:solidFill>
                  <a:schemeClr val="bg1"/>
                </a:solidFill>
                <a:latin typeface="Avenir Book" panose="02000503020000020003" pitchFamily="2" charset="0"/>
              </a:defRPr>
            </a:lvl1pPr>
          </a:lstStyle>
          <a:p>
            <a:pPr lvl="0"/>
            <a:r>
              <a:rPr lang="en-US" b="0" i="0" dirty="0">
                <a:latin typeface="Gotham Rounded Book" pitchFamily="2" charset="0"/>
              </a:rPr>
              <a:t>Click here to add your paragraph</a:t>
            </a:r>
            <a:endParaRPr lang="en-US" dirty="0"/>
          </a:p>
        </p:txBody>
      </p:sp>
      <p:pic>
        <p:nvPicPr>
          <p:cNvPr id="19" name="Picture 18">
            <a:extLst>
              <a:ext uri="{FF2B5EF4-FFF2-40B4-BE49-F238E27FC236}">
                <a16:creationId xmlns:a16="http://schemas.microsoft.com/office/drawing/2014/main" id="{46065856-4826-9145-9D06-7300B9D3432D}"/>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10908778" y="6152055"/>
            <a:ext cx="806666" cy="423499"/>
          </a:xfrm>
          <a:prstGeom prst="rect">
            <a:avLst/>
          </a:prstGeom>
        </p:spPr>
      </p:pic>
      <p:sp>
        <p:nvSpPr>
          <p:cNvPr id="13" name="object 2">
            <a:extLst>
              <a:ext uri="{FF2B5EF4-FFF2-40B4-BE49-F238E27FC236}">
                <a16:creationId xmlns:a16="http://schemas.microsoft.com/office/drawing/2014/main" id="{EB069691-F6F2-8540-90C0-920D610D0353}"/>
              </a:ext>
            </a:extLst>
          </p:cNvPr>
          <p:cNvSpPr/>
          <p:nvPr userDrawn="1"/>
        </p:nvSpPr>
        <p:spPr>
          <a:xfrm>
            <a:off x="0" y="2975610"/>
            <a:ext cx="453390" cy="906780"/>
          </a:xfrm>
          <a:custGeom>
            <a:avLst/>
            <a:gdLst/>
            <a:ahLst/>
            <a:cxnLst/>
            <a:rect l="l" t="t" r="r" b="b"/>
            <a:pathLst>
              <a:path w="453390" h="906779">
                <a:moveTo>
                  <a:pt x="0" y="0"/>
                </a:moveTo>
                <a:lnTo>
                  <a:pt x="0" y="906437"/>
                </a:lnTo>
                <a:lnTo>
                  <a:pt x="46338" y="904097"/>
                </a:lnTo>
                <a:lnTo>
                  <a:pt x="91338" y="897229"/>
                </a:lnTo>
                <a:lnTo>
                  <a:pt x="134772" y="886061"/>
                </a:lnTo>
                <a:lnTo>
                  <a:pt x="176411" y="870821"/>
                </a:lnTo>
                <a:lnTo>
                  <a:pt x="216028" y="851737"/>
                </a:lnTo>
                <a:lnTo>
                  <a:pt x="253396" y="829036"/>
                </a:lnTo>
                <a:lnTo>
                  <a:pt x="288285" y="802946"/>
                </a:lnTo>
                <a:lnTo>
                  <a:pt x="320470" y="773695"/>
                </a:lnTo>
                <a:lnTo>
                  <a:pt x="349721" y="741510"/>
                </a:lnTo>
                <a:lnTo>
                  <a:pt x="375811" y="706621"/>
                </a:lnTo>
                <a:lnTo>
                  <a:pt x="398512" y="669253"/>
                </a:lnTo>
                <a:lnTo>
                  <a:pt x="417596" y="629636"/>
                </a:lnTo>
                <a:lnTo>
                  <a:pt x="432836" y="587997"/>
                </a:lnTo>
                <a:lnTo>
                  <a:pt x="444004" y="544563"/>
                </a:lnTo>
                <a:lnTo>
                  <a:pt x="450872" y="499563"/>
                </a:lnTo>
                <a:lnTo>
                  <a:pt x="453212" y="453224"/>
                </a:lnTo>
                <a:lnTo>
                  <a:pt x="450872" y="406884"/>
                </a:lnTo>
                <a:lnTo>
                  <a:pt x="444004" y="361882"/>
                </a:lnTo>
                <a:lnTo>
                  <a:pt x="432836" y="318446"/>
                </a:lnTo>
                <a:lnTo>
                  <a:pt x="417596" y="276806"/>
                </a:lnTo>
                <a:lnTo>
                  <a:pt x="398512" y="237187"/>
                </a:lnTo>
                <a:lnTo>
                  <a:pt x="375811" y="199819"/>
                </a:lnTo>
                <a:lnTo>
                  <a:pt x="349721" y="164928"/>
                </a:lnTo>
                <a:lnTo>
                  <a:pt x="320470" y="132743"/>
                </a:lnTo>
                <a:lnTo>
                  <a:pt x="288285" y="103492"/>
                </a:lnTo>
                <a:lnTo>
                  <a:pt x="253396" y="77401"/>
                </a:lnTo>
                <a:lnTo>
                  <a:pt x="216028" y="54700"/>
                </a:lnTo>
                <a:lnTo>
                  <a:pt x="176411" y="35615"/>
                </a:lnTo>
                <a:lnTo>
                  <a:pt x="134772" y="20375"/>
                </a:lnTo>
                <a:lnTo>
                  <a:pt x="91338" y="9207"/>
                </a:lnTo>
                <a:lnTo>
                  <a:pt x="46338" y="2339"/>
                </a:lnTo>
                <a:lnTo>
                  <a:pt x="0" y="0"/>
                </a:lnTo>
                <a:close/>
              </a:path>
            </a:pathLst>
          </a:custGeom>
          <a:solidFill>
            <a:schemeClr val="bg1"/>
          </a:solidFill>
        </p:spPr>
        <p:txBody>
          <a:bodyPr wrap="square" lIns="0" tIns="0" rIns="0" bIns="0" rtlCol="0"/>
          <a:lstStyle/>
          <a:p>
            <a:endParaRPr b="0" i="0" dirty="0">
              <a:latin typeface="Avenir Book" panose="02000503020000020003" pitchFamily="2" charset="0"/>
            </a:endParaRPr>
          </a:p>
        </p:txBody>
      </p:sp>
      <p:sp>
        <p:nvSpPr>
          <p:cNvPr id="15" name="Slide Number Placeholder 5">
            <a:extLst>
              <a:ext uri="{FF2B5EF4-FFF2-40B4-BE49-F238E27FC236}">
                <a16:creationId xmlns:a16="http://schemas.microsoft.com/office/drawing/2014/main" id="{930C3650-5417-8740-8682-2039E3D37902}"/>
              </a:ext>
            </a:extLst>
          </p:cNvPr>
          <p:cNvSpPr>
            <a:spLocks noGrp="1"/>
          </p:cNvSpPr>
          <p:nvPr>
            <p:ph type="sldNum" sz="quarter" idx="12"/>
          </p:nvPr>
        </p:nvSpPr>
        <p:spPr>
          <a:xfrm>
            <a:off x="1" y="3278122"/>
            <a:ext cx="453390" cy="301756"/>
          </a:xfrm>
        </p:spPr>
        <p:txBody>
          <a:bodyPr lIns="0" tIns="0" rIns="0" bIns="0"/>
          <a:lstStyle>
            <a:lvl1pPr algn="ctr">
              <a:defRPr sz="1600" b="0" i="0">
                <a:solidFill>
                  <a:schemeClr val="accent1"/>
                </a:solidFill>
                <a:latin typeface="Avenir Book" panose="02000503020000020003" pitchFamily="2" charset="0"/>
              </a:defRPr>
            </a:lvl1pPr>
          </a:lstStyle>
          <a:p>
            <a:fld id="{B6F15528-21DE-4FAA-801E-634DDDAF4B2B}" type="slidenum">
              <a:rPr lang="en-GB" smtClean="0"/>
              <a:pPr/>
              <a:t>‹#›</a:t>
            </a:fld>
            <a:endParaRPr lang="en-GB" dirty="0"/>
          </a:p>
        </p:txBody>
      </p:sp>
    </p:spTree>
    <p:extLst>
      <p:ext uri="{BB962C8B-B14F-4D97-AF65-F5344CB8AC3E}">
        <p14:creationId xmlns:p14="http://schemas.microsoft.com/office/powerpoint/2010/main" val="29595980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Column and Picture 2/3">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01A296C-D9AC-0E44-8910-D86E490C7D5A}"/>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1891962" y="0"/>
            <a:ext cx="300037" cy="6858000"/>
          </a:xfrm>
          <a:prstGeom prst="rect">
            <a:avLst/>
          </a:prstGeom>
        </p:spPr>
      </p:pic>
      <p:sp>
        <p:nvSpPr>
          <p:cNvPr id="5" name="Picture Placeholder 4">
            <a:extLst>
              <a:ext uri="{FF2B5EF4-FFF2-40B4-BE49-F238E27FC236}">
                <a16:creationId xmlns:a16="http://schemas.microsoft.com/office/drawing/2014/main" id="{D8AF0B0E-3E59-6C4E-811C-D86C1C39FF27}"/>
              </a:ext>
            </a:extLst>
          </p:cNvPr>
          <p:cNvSpPr>
            <a:spLocks noGrp="1"/>
          </p:cNvSpPr>
          <p:nvPr>
            <p:ph type="pic" sz="quarter" idx="14" hasCustomPrompt="1"/>
          </p:nvPr>
        </p:nvSpPr>
        <p:spPr>
          <a:xfrm>
            <a:off x="4943872" y="0"/>
            <a:ext cx="6957492" cy="6858000"/>
          </a:xfrm>
        </p:spPr>
        <p:txBody>
          <a:bodyPr>
            <a:normAutofit/>
          </a:bodyPr>
          <a:lstStyle>
            <a:lvl1pPr marL="0" indent="0">
              <a:buNone/>
              <a:defRPr sz="1600" b="0" i="0">
                <a:latin typeface="Avenir Book" panose="02000503020000020003" pitchFamily="2" charset="0"/>
              </a:defRPr>
            </a:lvl1pPr>
          </a:lstStyle>
          <a:p>
            <a:r>
              <a:rPr lang="en-US" dirty="0"/>
              <a:t>Click here to </a:t>
            </a:r>
            <a:br>
              <a:rPr lang="en-US" dirty="0"/>
            </a:br>
            <a:r>
              <a:rPr lang="en-US" dirty="0"/>
              <a:t>add a picture</a:t>
            </a:r>
          </a:p>
        </p:txBody>
      </p:sp>
      <p:sp>
        <p:nvSpPr>
          <p:cNvPr id="2" name="Title 1">
            <a:extLst>
              <a:ext uri="{FF2B5EF4-FFF2-40B4-BE49-F238E27FC236}">
                <a16:creationId xmlns:a16="http://schemas.microsoft.com/office/drawing/2014/main" id="{56FC3FED-CF9B-1C4E-B1C0-A4DB01D630E8}"/>
              </a:ext>
            </a:extLst>
          </p:cNvPr>
          <p:cNvSpPr>
            <a:spLocks noGrp="1"/>
          </p:cNvSpPr>
          <p:nvPr>
            <p:ph type="title" hasCustomPrompt="1"/>
          </p:nvPr>
        </p:nvSpPr>
        <p:spPr>
          <a:xfrm>
            <a:off x="596452" y="500062"/>
            <a:ext cx="3555332" cy="900000"/>
          </a:xfrm>
        </p:spPr>
        <p:txBody>
          <a:bodyPr>
            <a:normAutofit/>
          </a:bodyPr>
          <a:lstStyle>
            <a:lvl1pPr>
              <a:defRPr sz="3000" b="0" i="0">
                <a:solidFill>
                  <a:schemeClr val="tx1"/>
                </a:solidFill>
                <a:latin typeface="Avenir Book" panose="02000503020000020003" pitchFamily="2" charset="0"/>
              </a:defRPr>
            </a:lvl1pPr>
          </a:lstStyle>
          <a:p>
            <a:r>
              <a:rPr lang="en-US" dirty="0"/>
              <a:t>Click to edit main heading here</a:t>
            </a:r>
          </a:p>
        </p:txBody>
      </p:sp>
      <p:sp>
        <p:nvSpPr>
          <p:cNvPr id="10" name="object 6">
            <a:extLst>
              <a:ext uri="{FF2B5EF4-FFF2-40B4-BE49-F238E27FC236}">
                <a16:creationId xmlns:a16="http://schemas.microsoft.com/office/drawing/2014/main" id="{667FE58B-26BB-2644-B9C0-01A3D4D04B89}"/>
              </a:ext>
            </a:extLst>
          </p:cNvPr>
          <p:cNvSpPr/>
          <p:nvPr userDrawn="1"/>
        </p:nvSpPr>
        <p:spPr>
          <a:xfrm>
            <a:off x="719999" y="1440000"/>
            <a:ext cx="3431785" cy="116792"/>
          </a:xfrm>
          <a:custGeom>
            <a:avLst/>
            <a:gdLst/>
            <a:ahLst/>
            <a:cxnLst/>
            <a:rect l="l" t="t" r="r" b="b"/>
            <a:pathLst>
              <a:path w="9984105">
                <a:moveTo>
                  <a:pt x="0" y="0"/>
                </a:moveTo>
                <a:lnTo>
                  <a:pt x="9984054" y="0"/>
                </a:lnTo>
              </a:path>
            </a:pathLst>
          </a:custGeom>
          <a:ln w="6350">
            <a:solidFill>
              <a:schemeClr val="bg1"/>
            </a:solidFill>
          </a:ln>
        </p:spPr>
        <p:txBody>
          <a:bodyPr wrap="square" lIns="0" tIns="0" rIns="0" bIns="0" rtlCol="0"/>
          <a:lstStyle/>
          <a:p>
            <a:endParaRPr b="0" i="0" dirty="0">
              <a:latin typeface="Avenir Book" panose="02000503020000020003" pitchFamily="2" charset="0"/>
            </a:endParaRPr>
          </a:p>
        </p:txBody>
      </p:sp>
      <p:pic>
        <p:nvPicPr>
          <p:cNvPr id="15" name="Picture 14">
            <a:extLst>
              <a:ext uri="{FF2B5EF4-FFF2-40B4-BE49-F238E27FC236}">
                <a16:creationId xmlns:a16="http://schemas.microsoft.com/office/drawing/2014/main" id="{97B4B457-3308-B64C-8014-EF71CBCF5736}"/>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10908778" y="6152055"/>
            <a:ext cx="806666" cy="423499"/>
          </a:xfrm>
          <a:prstGeom prst="rect">
            <a:avLst/>
          </a:prstGeom>
        </p:spPr>
      </p:pic>
      <p:sp>
        <p:nvSpPr>
          <p:cNvPr id="20" name="object 2">
            <a:extLst>
              <a:ext uri="{FF2B5EF4-FFF2-40B4-BE49-F238E27FC236}">
                <a16:creationId xmlns:a16="http://schemas.microsoft.com/office/drawing/2014/main" id="{C73AF5C9-36C4-A445-80E6-4851A0638B2C}"/>
              </a:ext>
            </a:extLst>
          </p:cNvPr>
          <p:cNvSpPr/>
          <p:nvPr userDrawn="1"/>
        </p:nvSpPr>
        <p:spPr>
          <a:xfrm>
            <a:off x="0" y="2975610"/>
            <a:ext cx="453390" cy="906780"/>
          </a:xfrm>
          <a:custGeom>
            <a:avLst/>
            <a:gdLst/>
            <a:ahLst/>
            <a:cxnLst/>
            <a:rect l="l" t="t" r="r" b="b"/>
            <a:pathLst>
              <a:path w="453390" h="906779">
                <a:moveTo>
                  <a:pt x="0" y="0"/>
                </a:moveTo>
                <a:lnTo>
                  <a:pt x="0" y="906437"/>
                </a:lnTo>
                <a:lnTo>
                  <a:pt x="46338" y="904097"/>
                </a:lnTo>
                <a:lnTo>
                  <a:pt x="91338" y="897229"/>
                </a:lnTo>
                <a:lnTo>
                  <a:pt x="134772" y="886061"/>
                </a:lnTo>
                <a:lnTo>
                  <a:pt x="176411" y="870821"/>
                </a:lnTo>
                <a:lnTo>
                  <a:pt x="216028" y="851737"/>
                </a:lnTo>
                <a:lnTo>
                  <a:pt x="253396" y="829036"/>
                </a:lnTo>
                <a:lnTo>
                  <a:pt x="288285" y="802946"/>
                </a:lnTo>
                <a:lnTo>
                  <a:pt x="320470" y="773695"/>
                </a:lnTo>
                <a:lnTo>
                  <a:pt x="349721" y="741510"/>
                </a:lnTo>
                <a:lnTo>
                  <a:pt x="375811" y="706621"/>
                </a:lnTo>
                <a:lnTo>
                  <a:pt x="398512" y="669253"/>
                </a:lnTo>
                <a:lnTo>
                  <a:pt x="417596" y="629636"/>
                </a:lnTo>
                <a:lnTo>
                  <a:pt x="432836" y="587997"/>
                </a:lnTo>
                <a:lnTo>
                  <a:pt x="444004" y="544563"/>
                </a:lnTo>
                <a:lnTo>
                  <a:pt x="450872" y="499563"/>
                </a:lnTo>
                <a:lnTo>
                  <a:pt x="453212" y="453224"/>
                </a:lnTo>
                <a:lnTo>
                  <a:pt x="450872" y="406884"/>
                </a:lnTo>
                <a:lnTo>
                  <a:pt x="444004" y="361882"/>
                </a:lnTo>
                <a:lnTo>
                  <a:pt x="432836" y="318446"/>
                </a:lnTo>
                <a:lnTo>
                  <a:pt x="417596" y="276806"/>
                </a:lnTo>
                <a:lnTo>
                  <a:pt x="398512" y="237187"/>
                </a:lnTo>
                <a:lnTo>
                  <a:pt x="375811" y="199819"/>
                </a:lnTo>
                <a:lnTo>
                  <a:pt x="349721" y="164928"/>
                </a:lnTo>
                <a:lnTo>
                  <a:pt x="320470" y="132743"/>
                </a:lnTo>
                <a:lnTo>
                  <a:pt x="288285" y="103492"/>
                </a:lnTo>
                <a:lnTo>
                  <a:pt x="253396" y="77401"/>
                </a:lnTo>
                <a:lnTo>
                  <a:pt x="216028" y="54700"/>
                </a:lnTo>
                <a:lnTo>
                  <a:pt x="176411" y="35615"/>
                </a:lnTo>
                <a:lnTo>
                  <a:pt x="134772" y="20375"/>
                </a:lnTo>
                <a:lnTo>
                  <a:pt x="91338" y="9207"/>
                </a:lnTo>
                <a:lnTo>
                  <a:pt x="46338" y="2339"/>
                </a:lnTo>
                <a:lnTo>
                  <a:pt x="0" y="0"/>
                </a:lnTo>
                <a:close/>
              </a:path>
            </a:pathLst>
          </a:custGeom>
          <a:solidFill>
            <a:schemeClr val="bg1"/>
          </a:solidFill>
        </p:spPr>
        <p:txBody>
          <a:bodyPr wrap="square" lIns="0" tIns="0" rIns="0" bIns="0" rtlCol="0"/>
          <a:lstStyle/>
          <a:p>
            <a:endParaRPr b="0" i="0" dirty="0">
              <a:latin typeface="Avenir Book" panose="02000503020000020003" pitchFamily="2" charset="0"/>
            </a:endParaRPr>
          </a:p>
        </p:txBody>
      </p:sp>
      <p:sp>
        <p:nvSpPr>
          <p:cNvPr id="21" name="Slide Number Placeholder 5">
            <a:extLst>
              <a:ext uri="{FF2B5EF4-FFF2-40B4-BE49-F238E27FC236}">
                <a16:creationId xmlns:a16="http://schemas.microsoft.com/office/drawing/2014/main" id="{2AE6CA6D-AB95-8844-AF60-E7FACA438B4D}"/>
              </a:ext>
            </a:extLst>
          </p:cNvPr>
          <p:cNvSpPr>
            <a:spLocks noGrp="1"/>
          </p:cNvSpPr>
          <p:nvPr>
            <p:ph type="sldNum" sz="quarter" idx="12"/>
          </p:nvPr>
        </p:nvSpPr>
        <p:spPr>
          <a:xfrm>
            <a:off x="1" y="3278122"/>
            <a:ext cx="453390" cy="301756"/>
          </a:xfrm>
        </p:spPr>
        <p:txBody>
          <a:bodyPr lIns="0" tIns="0" rIns="0" bIns="0"/>
          <a:lstStyle>
            <a:lvl1pPr algn="ctr">
              <a:defRPr sz="1600" b="0" i="0">
                <a:solidFill>
                  <a:schemeClr val="accent1"/>
                </a:solidFill>
                <a:latin typeface="Avenir Book" panose="02000503020000020003" pitchFamily="2" charset="0"/>
              </a:defRPr>
            </a:lvl1pPr>
          </a:lstStyle>
          <a:p>
            <a:fld id="{B6F15528-21DE-4FAA-801E-634DDDAF4B2B}" type="slidenum">
              <a:rPr lang="en-GB" smtClean="0"/>
              <a:pPr/>
              <a:t>‹#›</a:t>
            </a:fld>
            <a:endParaRPr lang="en-GB" dirty="0"/>
          </a:p>
        </p:txBody>
      </p:sp>
      <p:sp>
        <p:nvSpPr>
          <p:cNvPr id="3" name="Text Placeholder 3">
            <a:extLst>
              <a:ext uri="{FF2B5EF4-FFF2-40B4-BE49-F238E27FC236}">
                <a16:creationId xmlns:a16="http://schemas.microsoft.com/office/drawing/2014/main" id="{C96A8B3B-7E5C-4B23-CFDA-AA11B175FFE5}"/>
              </a:ext>
            </a:extLst>
          </p:cNvPr>
          <p:cNvSpPr>
            <a:spLocks noGrp="1"/>
          </p:cNvSpPr>
          <p:nvPr>
            <p:ph type="body" sz="quarter" idx="13"/>
          </p:nvPr>
        </p:nvSpPr>
        <p:spPr>
          <a:xfrm>
            <a:off x="596901" y="1628800"/>
            <a:ext cx="3554883" cy="4619600"/>
          </a:xfrm>
        </p:spPr>
        <p:txBody>
          <a:bodyPr/>
          <a:lstStyle>
            <a:lvl1pPr marL="0" indent="0">
              <a:buNone/>
              <a:defRPr>
                <a:solidFill>
                  <a:schemeClr val="tx1"/>
                </a:solidFill>
              </a:defRPr>
            </a:lvl1pPr>
          </a:lstStyle>
          <a:p>
            <a:endParaRPr lang="en-US" dirty="0"/>
          </a:p>
        </p:txBody>
      </p:sp>
    </p:spTree>
    <p:extLst>
      <p:ext uri="{BB962C8B-B14F-4D97-AF65-F5344CB8AC3E}">
        <p14:creationId xmlns:p14="http://schemas.microsoft.com/office/powerpoint/2010/main" val="23593583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Column and Picture 2/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B3DA5FA-ECD5-F942-885D-BE93B8889E39}"/>
              </a:ext>
            </a:extLst>
          </p:cNvPr>
          <p:cNvSpPr/>
          <p:nvPr userDrawn="1"/>
        </p:nvSpPr>
        <p:spPr>
          <a:xfrm>
            <a:off x="-1" y="0"/>
            <a:ext cx="1219200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dirty="0">
              <a:latin typeface="Avenir Book" panose="02000503020000020003" pitchFamily="2" charset="0"/>
            </a:endParaRPr>
          </a:p>
        </p:txBody>
      </p:sp>
      <p:pic>
        <p:nvPicPr>
          <p:cNvPr id="12" name="Picture 11">
            <a:extLst>
              <a:ext uri="{FF2B5EF4-FFF2-40B4-BE49-F238E27FC236}">
                <a16:creationId xmlns:a16="http://schemas.microsoft.com/office/drawing/2014/main" id="{05C356EA-006F-9B48-8EA6-2C723CA0C1B5}"/>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1891962" y="0"/>
            <a:ext cx="300037" cy="6858000"/>
          </a:xfrm>
          <a:prstGeom prst="rect">
            <a:avLst/>
          </a:prstGeom>
        </p:spPr>
      </p:pic>
      <p:sp>
        <p:nvSpPr>
          <p:cNvPr id="5" name="Picture Placeholder 4">
            <a:extLst>
              <a:ext uri="{FF2B5EF4-FFF2-40B4-BE49-F238E27FC236}">
                <a16:creationId xmlns:a16="http://schemas.microsoft.com/office/drawing/2014/main" id="{D8AF0B0E-3E59-6C4E-811C-D86C1C39FF27}"/>
              </a:ext>
            </a:extLst>
          </p:cNvPr>
          <p:cNvSpPr>
            <a:spLocks noGrp="1"/>
          </p:cNvSpPr>
          <p:nvPr>
            <p:ph type="pic" sz="quarter" idx="14" hasCustomPrompt="1"/>
          </p:nvPr>
        </p:nvSpPr>
        <p:spPr>
          <a:xfrm>
            <a:off x="4943872" y="0"/>
            <a:ext cx="6957492" cy="6858000"/>
          </a:xfrm>
        </p:spPr>
        <p:txBody>
          <a:bodyPr>
            <a:normAutofit/>
          </a:bodyPr>
          <a:lstStyle>
            <a:lvl1pPr marL="0" indent="0">
              <a:buNone/>
              <a:defRPr sz="1600" b="0" i="0">
                <a:latin typeface="Avenir Book" panose="02000503020000020003" pitchFamily="2" charset="0"/>
              </a:defRPr>
            </a:lvl1pPr>
          </a:lstStyle>
          <a:p>
            <a:r>
              <a:rPr lang="en-US" dirty="0"/>
              <a:t>Click here to </a:t>
            </a:r>
            <a:br>
              <a:rPr lang="en-US" dirty="0"/>
            </a:br>
            <a:r>
              <a:rPr lang="en-US" dirty="0"/>
              <a:t>add a picture</a:t>
            </a:r>
          </a:p>
        </p:txBody>
      </p:sp>
      <p:sp>
        <p:nvSpPr>
          <p:cNvPr id="2" name="Title 1">
            <a:extLst>
              <a:ext uri="{FF2B5EF4-FFF2-40B4-BE49-F238E27FC236}">
                <a16:creationId xmlns:a16="http://schemas.microsoft.com/office/drawing/2014/main" id="{56FC3FED-CF9B-1C4E-B1C0-A4DB01D630E8}"/>
              </a:ext>
            </a:extLst>
          </p:cNvPr>
          <p:cNvSpPr>
            <a:spLocks noGrp="1"/>
          </p:cNvSpPr>
          <p:nvPr>
            <p:ph type="title" hasCustomPrompt="1"/>
          </p:nvPr>
        </p:nvSpPr>
        <p:spPr>
          <a:xfrm>
            <a:off x="596452" y="500062"/>
            <a:ext cx="3555332" cy="900000"/>
          </a:xfrm>
        </p:spPr>
        <p:txBody>
          <a:bodyPr>
            <a:normAutofit/>
          </a:bodyPr>
          <a:lstStyle>
            <a:lvl1pPr>
              <a:defRPr sz="3000" b="0" i="0">
                <a:solidFill>
                  <a:schemeClr val="bg1"/>
                </a:solidFill>
                <a:latin typeface="Avenir Book" panose="02000503020000020003" pitchFamily="2" charset="0"/>
              </a:defRPr>
            </a:lvl1pPr>
          </a:lstStyle>
          <a:p>
            <a:r>
              <a:rPr lang="en-US" dirty="0"/>
              <a:t>Click to edit main heading here</a:t>
            </a:r>
          </a:p>
        </p:txBody>
      </p:sp>
      <p:sp>
        <p:nvSpPr>
          <p:cNvPr id="10" name="object 6">
            <a:extLst>
              <a:ext uri="{FF2B5EF4-FFF2-40B4-BE49-F238E27FC236}">
                <a16:creationId xmlns:a16="http://schemas.microsoft.com/office/drawing/2014/main" id="{667FE58B-26BB-2644-B9C0-01A3D4D04B89}"/>
              </a:ext>
            </a:extLst>
          </p:cNvPr>
          <p:cNvSpPr/>
          <p:nvPr userDrawn="1"/>
        </p:nvSpPr>
        <p:spPr>
          <a:xfrm>
            <a:off x="719999" y="1440000"/>
            <a:ext cx="3431785" cy="116792"/>
          </a:xfrm>
          <a:custGeom>
            <a:avLst/>
            <a:gdLst/>
            <a:ahLst/>
            <a:cxnLst/>
            <a:rect l="l" t="t" r="r" b="b"/>
            <a:pathLst>
              <a:path w="9984105">
                <a:moveTo>
                  <a:pt x="0" y="0"/>
                </a:moveTo>
                <a:lnTo>
                  <a:pt x="9984054" y="0"/>
                </a:lnTo>
              </a:path>
            </a:pathLst>
          </a:custGeom>
          <a:ln w="6350">
            <a:solidFill>
              <a:schemeClr val="bg1"/>
            </a:solidFill>
          </a:ln>
        </p:spPr>
        <p:txBody>
          <a:bodyPr wrap="square" lIns="0" tIns="0" rIns="0" bIns="0" rtlCol="0"/>
          <a:lstStyle/>
          <a:p>
            <a:endParaRPr b="0" i="0" dirty="0">
              <a:latin typeface="Avenir Book" panose="02000503020000020003" pitchFamily="2" charset="0"/>
            </a:endParaRPr>
          </a:p>
        </p:txBody>
      </p:sp>
      <p:sp>
        <p:nvSpPr>
          <p:cNvPr id="14" name="Text Placeholder 13">
            <a:extLst>
              <a:ext uri="{FF2B5EF4-FFF2-40B4-BE49-F238E27FC236}">
                <a16:creationId xmlns:a16="http://schemas.microsoft.com/office/drawing/2014/main" id="{594F81A1-C7C8-3843-821E-0C546E17F187}"/>
              </a:ext>
            </a:extLst>
          </p:cNvPr>
          <p:cNvSpPr>
            <a:spLocks noGrp="1"/>
          </p:cNvSpPr>
          <p:nvPr>
            <p:ph type="body" sz="quarter" idx="13" hasCustomPrompt="1"/>
          </p:nvPr>
        </p:nvSpPr>
        <p:spPr>
          <a:xfrm>
            <a:off x="596900" y="1700808"/>
            <a:ext cx="3554884" cy="4547592"/>
          </a:xfrm>
        </p:spPr>
        <p:txBody>
          <a:bodyPr wrap="square" numCol="1" spcCol="28800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a:solidFill>
                  <a:schemeClr val="bg1"/>
                </a:solidFill>
                <a:latin typeface="Avenir Book" panose="02000503020000020003" pitchFamily="2" charset="0"/>
              </a:defRPr>
            </a:lvl1pPr>
          </a:lstStyle>
          <a:p>
            <a:pPr lvl="0"/>
            <a:r>
              <a:rPr lang="en-US" b="0" i="0" dirty="0">
                <a:latin typeface="Gotham Rounded Book" pitchFamily="2" charset="0"/>
              </a:rPr>
              <a:t>Click here to add your paragraph</a:t>
            </a:r>
            <a:endParaRPr lang="en-US" dirty="0"/>
          </a:p>
        </p:txBody>
      </p:sp>
      <p:pic>
        <p:nvPicPr>
          <p:cNvPr id="15" name="Picture 14">
            <a:extLst>
              <a:ext uri="{FF2B5EF4-FFF2-40B4-BE49-F238E27FC236}">
                <a16:creationId xmlns:a16="http://schemas.microsoft.com/office/drawing/2014/main" id="{6594BD01-C525-604D-911E-3708D185B958}"/>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10908778" y="6152055"/>
            <a:ext cx="806666" cy="423499"/>
          </a:xfrm>
          <a:prstGeom prst="rect">
            <a:avLst/>
          </a:prstGeom>
        </p:spPr>
      </p:pic>
      <p:sp>
        <p:nvSpPr>
          <p:cNvPr id="13" name="object 2">
            <a:extLst>
              <a:ext uri="{FF2B5EF4-FFF2-40B4-BE49-F238E27FC236}">
                <a16:creationId xmlns:a16="http://schemas.microsoft.com/office/drawing/2014/main" id="{F569EA15-0654-B844-8C2F-26A8A65A9A23}"/>
              </a:ext>
            </a:extLst>
          </p:cNvPr>
          <p:cNvSpPr/>
          <p:nvPr userDrawn="1"/>
        </p:nvSpPr>
        <p:spPr>
          <a:xfrm>
            <a:off x="0" y="2975610"/>
            <a:ext cx="453390" cy="906780"/>
          </a:xfrm>
          <a:custGeom>
            <a:avLst/>
            <a:gdLst/>
            <a:ahLst/>
            <a:cxnLst/>
            <a:rect l="l" t="t" r="r" b="b"/>
            <a:pathLst>
              <a:path w="453390" h="906779">
                <a:moveTo>
                  <a:pt x="0" y="0"/>
                </a:moveTo>
                <a:lnTo>
                  <a:pt x="0" y="906437"/>
                </a:lnTo>
                <a:lnTo>
                  <a:pt x="46338" y="904097"/>
                </a:lnTo>
                <a:lnTo>
                  <a:pt x="91338" y="897229"/>
                </a:lnTo>
                <a:lnTo>
                  <a:pt x="134772" y="886061"/>
                </a:lnTo>
                <a:lnTo>
                  <a:pt x="176411" y="870821"/>
                </a:lnTo>
                <a:lnTo>
                  <a:pt x="216028" y="851737"/>
                </a:lnTo>
                <a:lnTo>
                  <a:pt x="253396" y="829036"/>
                </a:lnTo>
                <a:lnTo>
                  <a:pt x="288285" y="802946"/>
                </a:lnTo>
                <a:lnTo>
                  <a:pt x="320470" y="773695"/>
                </a:lnTo>
                <a:lnTo>
                  <a:pt x="349721" y="741510"/>
                </a:lnTo>
                <a:lnTo>
                  <a:pt x="375811" y="706621"/>
                </a:lnTo>
                <a:lnTo>
                  <a:pt x="398512" y="669253"/>
                </a:lnTo>
                <a:lnTo>
                  <a:pt x="417596" y="629636"/>
                </a:lnTo>
                <a:lnTo>
                  <a:pt x="432836" y="587997"/>
                </a:lnTo>
                <a:lnTo>
                  <a:pt x="444004" y="544563"/>
                </a:lnTo>
                <a:lnTo>
                  <a:pt x="450872" y="499563"/>
                </a:lnTo>
                <a:lnTo>
                  <a:pt x="453212" y="453224"/>
                </a:lnTo>
                <a:lnTo>
                  <a:pt x="450872" y="406884"/>
                </a:lnTo>
                <a:lnTo>
                  <a:pt x="444004" y="361882"/>
                </a:lnTo>
                <a:lnTo>
                  <a:pt x="432836" y="318446"/>
                </a:lnTo>
                <a:lnTo>
                  <a:pt x="417596" y="276806"/>
                </a:lnTo>
                <a:lnTo>
                  <a:pt x="398512" y="237187"/>
                </a:lnTo>
                <a:lnTo>
                  <a:pt x="375811" y="199819"/>
                </a:lnTo>
                <a:lnTo>
                  <a:pt x="349721" y="164928"/>
                </a:lnTo>
                <a:lnTo>
                  <a:pt x="320470" y="132743"/>
                </a:lnTo>
                <a:lnTo>
                  <a:pt x="288285" y="103492"/>
                </a:lnTo>
                <a:lnTo>
                  <a:pt x="253396" y="77401"/>
                </a:lnTo>
                <a:lnTo>
                  <a:pt x="216028" y="54700"/>
                </a:lnTo>
                <a:lnTo>
                  <a:pt x="176411" y="35615"/>
                </a:lnTo>
                <a:lnTo>
                  <a:pt x="134772" y="20375"/>
                </a:lnTo>
                <a:lnTo>
                  <a:pt x="91338" y="9207"/>
                </a:lnTo>
                <a:lnTo>
                  <a:pt x="46338" y="2339"/>
                </a:lnTo>
                <a:lnTo>
                  <a:pt x="0" y="0"/>
                </a:lnTo>
                <a:close/>
              </a:path>
            </a:pathLst>
          </a:custGeom>
          <a:solidFill>
            <a:schemeClr val="bg1"/>
          </a:solidFill>
        </p:spPr>
        <p:txBody>
          <a:bodyPr wrap="square" lIns="0" tIns="0" rIns="0" bIns="0" rtlCol="0"/>
          <a:lstStyle/>
          <a:p>
            <a:endParaRPr b="0" i="0" dirty="0">
              <a:latin typeface="Avenir Book" panose="02000503020000020003" pitchFamily="2" charset="0"/>
            </a:endParaRPr>
          </a:p>
        </p:txBody>
      </p:sp>
      <p:sp>
        <p:nvSpPr>
          <p:cNvPr id="16" name="Slide Number Placeholder 5">
            <a:extLst>
              <a:ext uri="{FF2B5EF4-FFF2-40B4-BE49-F238E27FC236}">
                <a16:creationId xmlns:a16="http://schemas.microsoft.com/office/drawing/2014/main" id="{2FE6E6A1-3D7A-F847-942F-D71B160F40C1}"/>
              </a:ext>
            </a:extLst>
          </p:cNvPr>
          <p:cNvSpPr>
            <a:spLocks noGrp="1"/>
          </p:cNvSpPr>
          <p:nvPr>
            <p:ph type="sldNum" sz="quarter" idx="12"/>
          </p:nvPr>
        </p:nvSpPr>
        <p:spPr>
          <a:xfrm>
            <a:off x="1" y="3278122"/>
            <a:ext cx="453390" cy="301756"/>
          </a:xfrm>
        </p:spPr>
        <p:txBody>
          <a:bodyPr lIns="0" tIns="0" rIns="0" bIns="0"/>
          <a:lstStyle>
            <a:lvl1pPr algn="ctr">
              <a:defRPr sz="1600" b="0" i="0">
                <a:solidFill>
                  <a:schemeClr val="accent1"/>
                </a:solidFill>
                <a:latin typeface="Avenir Book" panose="02000503020000020003" pitchFamily="2" charset="0"/>
              </a:defRPr>
            </a:lvl1pPr>
          </a:lstStyle>
          <a:p>
            <a:fld id="{B6F15528-21DE-4FAA-801E-634DDDAF4B2B}" type="slidenum">
              <a:rPr lang="en-GB" smtClean="0"/>
              <a:pPr/>
              <a:t>‹#›</a:t>
            </a:fld>
            <a:endParaRPr lang="en-GB" dirty="0"/>
          </a:p>
        </p:txBody>
      </p:sp>
    </p:spTree>
    <p:extLst>
      <p:ext uri="{BB962C8B-B14F-4D97-AF65-F5344CB8AC3E}">
        <p14:creationId xmlns:p14="http://schemas.microsoft.com/office/powerpoint/2010/main" val="39587510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Column and Picture 2/3">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9AC35C1-D1D6-9D4D-A925-C27D9756F04F}"/>
              </a:ext>
            </a:extLst>
          </p:cNvPr>
          <p:cNvSpPr/>
          <p:nvPr userDrawn="1"/>
        </p:nvSpPr>
        <p:spPr>
          <a:xfrm>
            <a:off x="-1" y="0"/>
            <a:ext cx="1219200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dirty="0">
              <a:latin typeface="Avenir Book" panose="02000503020000020003" pitchFamily="2" charset="0"/>
            </a:endParaRPr>
          </a:p>
        </p:txBody>
      </p:sp>
      <p:pic>
        <p:nvPicPr>
          <p:cNvPr id="12" name="Picture 11">
            <a:extLst>
              <a:ext uri="{FF2B5EF4-FFF2-40B4-BE49-F238E27FC236}">
                <a16:creationId xmlns:a16="http://schemas.microsoft.com/office/drawing/2014/main" id="{DDAC2E34-A2E0-C843-B74A-256B215066F0}"/>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1891962" y="0"/>
            <a:ext cx="300037" cy="6858000"/>
          </a:xfrm>
          <a:prstGeom prst="rect">
            <a:avLst/>
          </a:prstGeom>
        </p:spPr>
      </p:pic>
      <p:sp>
        <p:nvSpPr>
          <p:cNvPr id="5" name="Picture Placeholder 4">
            <a:extLst>
              <a:ext uri="{FF2B5EF4-FFF2-40B4-BE49-F238E27FC236}">
                <a16:creationId xmlns:a16="http://schemas.microsoft.com/office/drawing/2014/main" id="{D8AF0B0E-3E59-6C4E-811C-D86C1C39FF27}"/>
              </a:ext>
            </a:extLst>
          </p:cNvPr>
          <p:cNvSpPr>
            <a:spLocks noGrp="1"/>
          </p:cNvSpPr>
          <p:nvPr>
            <p:ph type="pic" sz="quarter" idx="14" hasCustomPrompt="1"/>
          </p:nvPr>
        </p:nvSpPr>
        <p:spPr>
          <a:xfrm>
            <a:off x="4943872" y="0"/>
            <a:ext cx="6957492" cy="6858000"/>
          </a:xfrm>
        </p:spPr>
        <p:txBody>
          <a:bodyPr>
            <a:normAutofit/>
          </a:bodyPr>
          <a:lstStyle>
            <a:lvl1pPr marL="0" indent="0">
              <a:buNone/>
              <a:defRPr sz="1600" b="0" i="0">
                <a:latin typeface="Avenir Book" panose="02000503020000020003" pitchFamily="2" charset="0"/>
              </a:defRPr>
            </a:lvl1pPr>
          </a:lstStyle>
          <a:p>
            <a:r>
              <a:rPr lang="en-US" dirty="0"/>
              <a:t>Click here to </a:t>
            </a:r>
            <a:br>
              <a:rPr lang="en-US" dirty="0"/>
            </a:br>
            <a:r>
              <a:rPr lang="en-US" dirty="0"/>
              <a:t>add a picture</a:t>
            </a:r>
          </a:p>
        </p:txBody>
      </p:sp>
      <p:sp>
        <p:nvSpPr>
          <p:cNvPr id="2" name="Title 1">
            <a:extLst>
              <a:ext uri="{FF2B5EF4-FFF2-40B4-BE49-F238E27FC236}">
                <a16:creationId xmlns:a16="http://schemas.microsoft.com/office/drawing/2014/main" id="{56FC3FED-CF9B-1C4E-B1C0-A4DB01D630E8}"/>
              </a:ext>
            </a:extLst>
          </p:cNvPr>
          <p:cNvSpPr>
            <a:spLocks noGrp="1"/>
          </p:cNvSpPr>
          <p:nvPr>
            <p:ph type="title" hasCustomPrompt="1"/>
          </p:nvPr>
        </p:nvSpPr>
        <p:spPr>
          <a:xfrm>
            <a:off x="596452" y="500062"/>
            <a:ext cx="3555332" cy="900000"/>
          </a:xfrm>
        </p:spPr>
        <p:txBody>
          <a:bodyPr>
            <a:normAutofit/>
          </a:bodyPr>
          <a:lstStyle>
            <a:lvl1pPr>
              <a:defRPr sz="3000" b="0" i="0">
                <a:solidFill>
                  <a:schemeClr val="bg1"/>
                </a:solidFill>
                <a:latin typeface="Avenir Book" panose="02000503020000020003" pitchFamily="2" charset="0"/>
              </a:defRPr>
            </a:lvl1pPr>
          </a:lstStyle>
          <a:p>
            <a:r>
              <a:rPr lang="en-US" dirty="0"/>
              <a:t>Click to edit main heading here</a:t>
            </a:r>
          </a:p>
        </p:txBody>
      </p:sp>
      <p:sp>
        <p:nvSpPr>
          <p:cNvPr id="10" name="object 6">
            <a:extLst>
              <a:ext uri="{FF2B5EF4-FFF2-40B4-BE49-F238E27FC236}">
                <a16:creationId xmlns:a16="http://schemas.microsoft.com/office/drawing/2014/main" id="{667FE58B-26BB-2644-B9C0-01A3D4D04B89}"/>
              </a:ext>
            </a:extLst>
          </p:cNvPr>
          <p:cNvSpPr/>
          <p:nvPr userDrawn="1"/>
        </p:nvSpPr>
        <p:spPr>
          <a:xfrm>
            <a:off x="719999" y="1440000"/>
            <a:ext cx="3431785" cy="116792"/>
          </a:xfrm>
          <a:custGeom>
            <a:avLst/>
            <a:gdLst/>
            <a:ahLst/>
            <a:cxnLst/>
            <a:rect l="l" t="t" r="r" b="b"/>
            <a:pathLst>
              <a:path w="9984105">
                <a:moveTo>
                  <a:pt x="0" y="0"/>
                </a:moveTo>
                <a:lnTo>
                  <a:pt x="9984054" y="0"/>
                </a:lnTo>
              </a:path>
            </a:pathLst>
          </a:custGeom>
          <a:ln w="6350">
            <a:solidFill>
              <a:schemeClr val="bg1"/>
            </a:solidFill>
          </a:ln>
        </p:spPr>
        <p:txBody>
          <a:bodyPr wrap="square" lIns="0" tIns="0" rIns="0" bIns="0" rtlCol="0"/>
          <a:lstStyle/>
          <a:p>
            <a:endParaRPr b="0" i="0" dirty="0">
              <a:latin typeface="Avenir Book" panose="02000503020000020003" pitchFamily="2" charset="0"/>
            </a:endParaRPr>
          </a:p>
        </p:txBody>
      </p:sp>
      <p:sp>
        <p:nvSpPr>
          <p:cNvPr id="14" name="Text Placeholder 13">
            <a:extLst>
              <a:ext uri="{FF2B5EF4-FFF2-40B4-BE49-F238E27FC236}">
                <a16:creationId xmlns:a16="http://schemas.microsoft.com/office/drawing/2014/main" id="{594F81A1-C7C8-3843-821E-0C546E17F187}"/>
              </a:ext>
            </a:extLst>
          </p:cNvPr>
          <p:cNvSpPr>
            <a:spLocks noGrp="1"/>
          </p:cNvSpPr>
          <p:nvPr>
            <p:ph type="body" sz="quarter" idx="13" hasCustomPrompt="1"/>
          </p:nvPr>
        </p:nvSpPr>
        <p:spPr>
          <a:xfrm>
            <a:off x="596900" y="1700808"/>
            <a:ext cx="3554884" cy="4547592"/>
          </a:xfrm>
        </p:spPr>
        <p:txBody>
          <a:bodyPr wrap="square" numCol="1" spcCol="28800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a:solidFill>
                  <a:schemeClr val="bg1"/>
                </a:solidFill>
                <a:latin typeface="Avenir Book" panose="02000503020000020003" pitchFamily="2" charset="0"/>
              </a:defRPr>
            </a:lvl1pPr>
          </a:lstStyle>
          <a:p>
            <a:pPr lvl="0"/>
            <a:r>
              <a:rPr lang="en-US" b="0" i="0" dirty="0">
                <a:latin typeface="Gotham Rounded Book" pitchFamily="2" charset="0"/>
              </a:rPr>
              <a:t>Click here to add your paragraph</a:t>
            </a:r>
            <a:endParaRPr lang="en-US" dirty="0"/>
          </a:p>
        </p:txBody>
      </p:sp>
      <p:pic>
        <p:nvPicPr>
          <p:cNvPr id="18" name="Picture 17">
            <a:extLst>
              <a:ext uri="{FF2B5EF4-FFF2-40B4-BE49-F238E27FC236}">
                <a16:creationId xmlns:a16="http://schemas.microsoft.com/office/drawing/2014/main" id="{A4683510-028B-3445-8A3A-C565B3715EA3}"/>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10908778" y="6152055"/>
            <a:ext cx="806666" cy="423499"/>
          </a:xfrm>
          <a:prstGeom prst="rect">
            <a:avLst/>
          </a:prstGeom>
        </p:spPr>
      </p:pic>
      <p:sp>
        <p:nvSpPr>
          <p:cNvPr id="15" name="object 2">
            <a:extLst>
              <a:ext uri="{FF2B5EF4-FFF2-40B4-BE49-F238E27FC236}">
                <a16:creationId xmlns:a16="http://schemas.microsoft.com/office/drawing/2014/main" id="{C36C4DC2-972E-E04F-896C-7D85B02DA30B}"/>
              </a:ext>
            </a:extLst>
          </p:cNvPr>
          <p:cNvSpPr/>
          <p:nvPr userDrawn="1"/>
        </p:nvSpPr>
        <p:spPr>
          <a:xfrm>
            <a:off x="0" y="2975610"/>
            <a:ext cx="453390" cy="906780"/>
          </a:xfrm>
          <a:custGeom>
            <a:avLst/>
            <a:gdLst/>
            <a:ahLst/>
            <a:cxnLst/>
            <a:rect l="l" t="t" r="r" b="b"/>
            <a:pathLst>
              <a:path w="453390" h="906779">
                <a:moveTo>
                  <a:pt x="0" y="0"/>
                </a:moveTo>
                <a:lnTo>
                  <a:pt x="0" y="906437"/>
                </a:lnTo>
                <a:lnTo>
                  <a:pt x="46338" y="904097"/>
                </a:lnTo>
                <a:lnTo>
                  <a:pt x="91338" y="897229"/>
                </a:lnTo>
                <a:lnTo>
                  <a:pt x="134772" y="886061"/>
                </a:lnTo>
                <a:lnTo>
                  <a:pt x="176411" y="870821"/>
                </a:lnTo>
                <a:lnTo>
                  <a:pt x="216028" y="851737"/>
                </a:lnTo>
                <a:lnTo>
                  <a:pt x="253396" y="829036"/>
                </a:lnTo>
                <a:lnTo>
                  <a:pt x="288285" y="802946"/>
                </a:lnTo>
                <a:lnTo>
                  <a:pt x="320470" y="773695"/>
                </a:lnTo>
                <a:lnTo>
                  <a:pt x="349721" y="741510"/>
                </a:lnTo>
                <a:lnTo>
                  <a:pt x="375811" y="706621"/>
                </a:lnTo>
                <a:lnTo>
                  <a:pt x="398512" y="669253"/>
                </a:lnTo>
                <a:lnTo>
                  <a:pt x="417596" y="629636"/>
                </a:lnTo>
                <a:lnTo>
                  <a:pt x="432836" y="587997"/>
                </a:lnTo>
                <a:lnTo>
                  <a:pt x="444004" y="544563"/>
                </a:lnTo>
                <a:lnTo>
                  <a:pt x="450872" y="499563"/>
                </a:lnTo>
                <a:lnTo>
                  <a:pt x="453212" y="453224"/>
                </a:lnTo>
                <a:lnTo>
                  <a:pt x="450872" y="406884"/>
                </a:lnTo>
                <a:lnTo>
                  <a:pt x="444004" y="361882"/>
                </a:lnTo>
                <a:lnTo>
                  <a:pt x="432836" y="318446"/>
                </a:lnTo>
                <a:lnTo>
                  <a:pt x="417596" y="276806"/>
                </a:lnTo>
                <a:lnTo>
                  <a:pt x="398512" y="237187"/>
                </a:lnTo>
                <a:lnTo>
                  <a:pt x="375811" y="199819"/>
                </a:lnTo>
                <a:lnTo>
                  <a:pt x="349721" y="164928"/>
                </a:lnTo>
                <a:lnTo>
                  <a:pt x="320470" y="132743"/>
                </a:lnTo>
                <a:lnTo>
                  <a:pt x="288285" y="103492"/>
                </a:lnTo>
                <a:lnTo>
                  <a:pt x="253396" y="77401"/>
                </a:lnTo>
                <a:lnTo>
                  <a:pt x="216028" y="54700"/>
                </a:lnTo>
                <a:lnTo>
                  <a:pt x="176411" y="35615"/>
                </a:lnTo>
                <a:lnTo>
                  <a:pt x="134772" y="20375"/>
                </a:lnTo>
                <a:lnTo>
                  <a:pt x="91338" y="9207"/>
                </a:lnTo>
                <a:lnTo>
                  <a:pt x="46338" y="2339"/>
                </a:lnTo>
                <a:lnTo>
                  <a:pt x="0" y="0"/>
                </a:lnTo>
                <a:close/>
              </a:path>
            </a:pathLst>
          </a:custGeom>
          <a:solidFill>
            <a:schemeClr val="bg1"/>
          </a:solidFill>
        </p:spPr>
        <p:txBody>
          <a:bodyPr wrap="square" lIns="0" tIns="0" rIns="0" bIns="0" rtlCol="0"/>
          <a:lstStyle/>
          <a:p>
            <a:endParaRPr b="0" i="0" dirty="0">
              <a:latin typeface="Avenir Book" panose="02000503020000020003" pitchFamily="2" charset="0"/>
            </a:endParaRPr>
          </a:p>
        </p:txBody>
      </p:sp>
      <p:sp>
        <p:nvSpPr>
          <p:cNvPr id="16" name="Slide Number Placeholder 5">
            <a:extLst>
              <a:ext uri="{FF2B5EF4-FFF2-40B4-BE49-F238E27FC236}">
                <a16:creationId xmlns:a16="http://schemas.microsoft.com/office/drawing/2014/main" id="{798CF251-D9F7-A34D-8E83-210B73AD3CDC}"/>
              </a:ext>
            </a:extLst>
          </p:cNvPr>
          <p:cNvSpPr>
            <a:spLocks noGrp="1"/>
          </p:cNvSpPr>
          <p:nvPr>
            <p:ph type="sldNum" sz="quarter" idx="12"/>
          </p:nvPr>
        </p:nvSpPr>
        <p:spPr>
          <a:xfrm>
            <a:off x="1" y="3278122"/>
            <a:ext cx="453390" cy="301756"/>
          </a:xfrm>
        </p:spPr>
        <p:txBody>
          <a:bodyPr lIns="0" tIns="0" rIns="0" bIns="0"/>
          <a:lstStyle>
            <a:lvl1pPr algn="ctr">
              <a:defRPr sz="1600" b="0" i="0">
                <a:solidFill>
                  <a:schemeClr val="accent1"/>
                </a:solidFill>
                <a:latin typeface="Avenir Book" panose="02000503020000020003" pitchFamily="2" charset="0"/>
              </a:defRPr>
            </a:lvl1pPr>
          </a:lstStyle>
          <a:p>
            <a:fld id="{B6F15528-21DE-4FAA-801E-634DDDAF4B2B}" type="slidenum">
              <a:rPr lang="en-GB" smtClean="0"/>
              <a:pPr/>
              <a:t>‹#›</a:t>
            </a:fld>
            <a:endParaRPr lang="en-GB" dirty="0"/>
          </a:p>
        </p:txBody>
      </p:sp>
    </p:spTree>
    <p:extLst>
      <p:ext uri="{BB962C8B-B14F-4D97-AF65-F5344CB8AC3E}">
        <p14:creationId xmlns:p14="http://schemas.microsoft.com/office/powerpoint/2010/main" val="15000092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Green">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336D612-B45E-6646-8770-ED02EA8745C4}"/>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2" name="Picture Placeholder 30">
            <a:extLst>
              <a:ext uri="{FF2B5EF4-FFF2-40B4-BE49-F238E27FC236}">
                <a16:creationId xmlns:a16="http://schemas.microsoft.com/office/drawing/2014/main" id="{D7BA0902-23FB-654C-AE2E-688A5CAE69AE}"/>
              </a:ext>
            </a:extLst>
          </p:cNvPr>
          <p:cNvSpPr>
            <a:spLocks noGrp="1"/>
          </p:cNvSpPr>
          <p:nvPr>
            <p:ph type="pic" sz="quarter" idx="14" hasCustomPrompt="1"/>
          </p:nvPr>
        </p:nvSpPr>
        <p:spPr>
          <a:xfrm>
            <a:off x="9753600" y="5638800"/>
            <a:ext cx="1828800" cy="685800"/>
          </a:xfrm>
        </p:spPr>
        <p:txBody>
          <a:bodyPr>
            <a:normAutofit/>
          </a:bodyPr>
          <a:lstStyle>
            <a:lvl1pPr marL="0" indent="0">
              <a:buNone/>
              <a:defRPr sz="1200" b="0" i="0">
                <a:latin typeface="Avenir Book" panose="02000503020000020003" pitchFamily="2" charset="0"/>
              </a:defRPr>
            </a:lvl1pPr>
          </a:lstStyle>
          <a:p>
            <a:r>
              <a:rPr lang="en-US" dirty="0"/>
              <a:t>Click to add logo</a:t>
            </a:r>
          </a:p>
        </p:txBody>
      </p:sp>
      <p:sp>
        <p:nvSpPr>
          <p:cNvPr id="15" name="object 12">
            <a:extLst>
              <a:ext uri="{FF2B5EF4-FFF2-40B4-BE49-F238E27FC236}">
                <a16:creationId xmlns:a16="http://schemas.microsoft.com/office/drawing/2014/main" id="{C414E641-CDC4-DC4E-9C5B-561A46BABD13}"/>
              </a:ext>
            </a:extLst>
          </p:cNvPr>
          <p:cNvSpPr txBox="1"/>
          <p:nvPr userDrawn="1"/>
        </p:nvSpPr>
        <p:spPr>
          <a:xfrm>
            <a:off x="1018090" y="4403001"/>
            <a:ext cx="1525270" cy="197490"/>
          </a:xfrm>
          <a:prstGeom prst="rect">
            <a:avLst/>
          </a:prstGeom>
        </p:spPr>
        <p:txBody>
          <a:bodyPr vert="horz" wrap="square" lIns="0" tIns="12700" rIns="0" bIns="0" rtlCol="0">
            <a:spAutoFit/>
          </a:bodyPr>
          <a:lstStyle/>
          <a:p>
            <a:pPr marL="12700">
              <a:lnSpc>
                <a:spcPct val="100000"/>
              </a:lnSpc>
              <a:spcBef>
                <a:spcPts val="100"/>
              </a:spcBef>
            </a:pPr>
            <a:r>
              <a:rPr sz="1200" b="0" i="0" dirty="0">
                <a:solidFill>
                  <a:srgbClr val="FFFFFF"/>
                </a:solidFill>
                <a:latin typeface="Avenir Book" panose="02000503020000020003" pitchFamily="2" charset="0"/>
                <a:cs typeface="GothamRounded-Book"/>
              </a:rPr>
              <a:t>@</a:t>
            </a:r>
            <a:r>
              <a:rPr sz="1200" b="0" i="0" dirty="0" err="1">
                <a:solidFill>
                  <a:srgbClr val="FFFFFF"/>
                </a:solidFill>
                <a:latin typeface="Avenir Book" panose="02000503020000020003" pitchFamily="2" charset="0"/>
                <a:cs typeface="GothamRounded-Book"/>
              </a:rPr>
              <a:t>HINSouth</a:t>
            </a:r>
            <a:r>
              <a:rPr sz="1200" b="0" i="0" spc="-5" dirty="0" err="1">
                <a:solidFill>
                  <a:srgbClr val="FFFFFF"/>
                </a:solidFill>
                <a:latin typeface="Avenir Book" panose="02000503020000020003" pitchFamily="2" charset="0"/>
                <a:cs typeface="GothamRounded-Book"/>
              </a:rPr>
              <a:t>London</a:t>
            </a:r>
            <a:endParaRPr sz="1200" b="0" i="0" dirty="0">
              <a:latin typeface="Avenir Book" panose="02000503020000020003" pitchFamily="2" charset="0"/>
              <a:cs typeface="GothamRounded-Book"/>
            </a:endParaRPr>
          </a:p>
        </p:txBody>
      </p:sp>
      <p:sp>
        <p:nvSpPr>
          <p:cNvPr id="16" name="object 13">
            <a:extLst>
              <a:ext uri="{FF2B5EF4-FFF2-40B4-BE49-F238E27FC236}">
                <a16:creationId xmlns:a16="http://schemas.microsoft.com/office/drawing/2014/main" id="{AEBEC710-5F50-5B45-895C-3F8D11202D14}"/>
              </a:ext>
            </a:extLst>
          </p:cNvPr>
          <p:cNvSpPr txBox="1"/>
          <p:nvPr userDrawn="1"/>
        </p:nvSpPr>
        <p:spPr>
          <a:xfrm>
            <a:off x="2901491" y="4414278"/>
            <a:ext cx="2680970" cy="197490"/>
          </a:xfrm>
          <a:prstGeom prst="rect">
            <a:avLst/>
          </a:prstGeom>
        </p:spPr>
        <p:txBody>
          <a:bodyPr vert="horz" wrap="square" lIns="0" tIns="12700" rIns="0" bIns="0" rtlCol="0">
            <a:spAutoFit/>
          </a:bodyPr>
          <a:lstStyle/>
          <a:p>
            <a:pPr marL="12700">
              <a:lnSpc>
                <a:spcPct val="100000"/>
              </a:lnSpc>
              <a:spcBef>
                <a:spcPts val="100"/>
              </a:spcBef>
            </a:pPr>
            <a:r>
              <a:rPr sz="1200" b="0" i="0" spc="-10" dirty="0" err="1">
                <a:solidFill>
                  <a:srgbClr val="FFFFFF"/>
                </a:solidFill>
                <a:latin typeface="Avenir Book" panose="02000503020000020003" pitchFamily="2" charset="0"/>
                <a:cs typeface="GothamRounded-Book"/>
              </a:rPr>
              <a:t>healthinnovationnetwork.com</a:t>
            </a:r>
            <a:endParaRPr sz="1200" b="0" i="0" dirty="0">
              <a:latin typeface="Avenir Book" panose="02000503020000020003" pitchFamily="2" charset="0"/>
              <a:cs typeface="GothamRounded-Book"/>
            </a:endParaRPr>
          </a:p>
        </p:txBody>
      </p:sp>
      <p:sp>
        <p:nvSpPr>
          <p:cNvPr id="17" name="Title 1">
            <a:extLst>
              <a:ext uri="{FF2B5EF4-FFF2-40B4-BE49-F238E27FC236}">
                <a16:creationId xmlns:a16="http://schemas.microsoft.com/office/drawing/2014/main" id="{8FBF3565-BFA7-3F4B-BAE9-EE5C995A9CF6}"/>
              </a:ext>
            </a:extLst>
          </p:cNvPr>
          <p:cNvSpPr>
            <a:spLocks noGrp="1"/>
          </p:cNvSpPr>
          <p:nvPr>
            <p:ph type="ctrTitle" hasCustomPrompt="1"/>
          </p:nvPr>
        </p:nvSpPr>
        <p:spPr>
          <a:xfrm>
            <a:off x="609600" y="965200"/>
            <a:ext cx="6096000" cy="2387600"/>
          </a:xfrm>
        </p:spPr>
        <p:txBody>
          <a:bodyPr anchor="t" anchorCtr="0">
            <a:normAutofit/>
          </a:bodyPr>
          <a:lstStyle>
            <a:lvl1pPr algn="l">
              <a:lnSpc>
                <a:spcPct val="100000"/>
              </a:lnSpc>
              <a:defRPr sz="5000" b="0" i="0">
                <a:solidFill>
                  <a:schemeClr val="bg1"/>
                </a:solidFill>
                <a:latin typeface="Avenir Book" panose="02000503020000020003" pitchFamily="2" charset="0"/>
              </a:defRPr>
            </a:lvl1pPr>
          </a:lstStyle>
          <a:p>
            <a:r>
              <a:rPr lang="en-US" dirty="0"/>
              <a:t>Click to edit main heading for this presentation</a:t>
            </a:r>
          </a:p>
        </p:txBody>
      </p:sp>
      <p:sp>
        <p:nvSpPr>
          <p:cNvPr id="18" name="Subtitle 2">
            <a:extLst>
              <a:ext uri="{FF2B5EF4-FFF2-40B4-BE49-F238E27FC236}">
                <a16:creationId xmlns:a16="http://schemas.microsoft.com/office/drawing/2014/main" id="{A6224E23-21B0-B843-8B7A-AE144D6AEB5D}"/>
              </a:ext>
            </a:extLst>
          </p:cNvPr>
          <p:cNvSpPr>
            <a:spLocks noGrp="1"/>
          </p:cNvSpPr>
          <p:nvPr>
            <p:ph type="subTitle" idx="1" hasCustomPrompt="1"/>
          </p:nvPr>
        </p:nvSpPr>
        <p:spPr>
          <a:xfrm>
            <a:off x="644611" y="3577151"/>
            <a:ext cx="6060989" cy="291254"/>
          </a:xfrm>
        </p:spPr>
        <p:txBody>
          <a:bodyPr>
            <a:normAutofit/>
          </a:bodyPr>
          <a:lstStyle>
            <a:lvl1pPr marL="0" indent="0" algn="l">
              <a:buNone/>
              <a:defRPr sz="1600" b="1" i="0">
                <a:solidFill>
                  <a:schemeClr val="bg1"/>
                </a:solidFill>
                <a:latin typeface="Avenir Book" panose="02000503020000020003"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author name</a:t>
            </a:r>
          </a:p>
        </p:txBody>
      </p:sp>
      <p:sp>
        <p:nvSpPr>
          <p:cNvPr id="21" name="Text Placeholder 4">
            <a:extLst>
              <a:ext uri="{FF2B5EF4-FFF2-40B4-BE49-F238E27FC236}">
                <a16:creationId xmlns:a16="http://schemas.microsoft.com/office/drawing/2014/main" id="{A4CCC5D3-6AF9-544C-8E16-EEE31E41EA25}"/>
              </a:ext>
            </a:extLst>
          </p:cNvPr>
          <p:cNvSpPr>
            <a:spLocks noGrp="1"/>
          </p:cNvSpPr>
          <p:nvPr>
            <p:ph type="body" sz="quarter" idx="15" hasCustomPrompt="1"/>
          </p:nvPr>
        </p:nvSpPr>
        <p:spPr>
          <a:xfrm>
            <a:off x="644611" y="3886200"/>
            <a:ext cx="6061075" cy="318012"/>
          </a:xfrm>
        </p:spPr>
        <p:txBody>
          <a:bodyPr>
            <a:normAutofit/>
          </a:bodyPr>
          <a:lstStyle>
            <a:lvl1pPr marL="0" indent="0">
              <a:buNone/>
              <a:defRPr sz="1600">
                <a:solidFill>
                  <a:schemeClr val="bg1"/>
                </a:solidFill>
                <a:latin typeface="Avenir Book" panose="02000503020000020003" pitchFamily="2" charset="0"/>
              </a:defRPr>
            </a:lvl1pPr>
          </a:lstStyle>
          <a:p>
            <a:pPr lvl="0"/>
            <a:r>
              <a:rPr lang="en-US" dirty="0"/>
              <a:t>Click here to edit author title</a:t>
            </a:r>
          </a:p>
        </p:txBody>
      </p:sp>
      <p:sp>
        <p:nvSpPr>
          <p:cNvPr id="22" name="Graphic 7">
            <a:extLst>
              <a:ext uri="{FF2B5EF4-FFF2-40B4-BE49-F238E27FC236}">
                <a16:creationId xmlns:a16="http://schemas.microsoft.com/office/drawing/2014/main" id="{5AF3325D-F63F-EE45-9693-1C075FBF8827}"/>
              </a:ext>
            </a:extLst>
          </p:cNvPr>
          <p:cNvSpPr/>
          <p:nvPr userDrawn="1"/>
        </p:nvSpPr>
        <p:spPr>
          <a:xfrm>
            <a:off x="663908" y="4414278"/>
            <a:ext cx="250581" cy="199571"/>
          </a:xfrm>
          <a:custGeom>
            <a:avLst/>
            <a:gdLst>
              <a:gd name="connsiteX0" fmla="*/ 175963 w 250580"/>
              <a:gd name="connsiteY0" fmla="*/ 6804 h 199571"/>
              <a:gd name="connsiteX1" fmla="*/ 125940 w 250580"/>
              <a:gd name="connsiteY1" fmla="*/ 55699 h 199571"/>
              <a:gd name="connsiteX2" fmla="*/ 125940 w 250580"/>
              <a:gd name="connsiteY2" fmla="*/ 55789 h 199571"/>
              <a:gd name="connsiteX3" fmla="*/ 127611 w 250580"/>
              <a:gd name="connsiteY3" fmla="*/ 66947 h 199571"/>
              <a:gd name="connsiteX4" fmla="*/ 23944 w 250580"/>
              <a:gd name="connsiteY4" fmla="*/ 15875 h 199571"/>
              <a:gd name="connsiteX5" fmla="*/ 39443 w 250580"/>
              <a:gd name="connsiteY5" fmla="*/ 81099 h 199571"/>
              <a:gd name="connsiteX6" fmla="*/ 16798 w 250580"/>
              <a:gd name="connsiteY6" fmla="*/ 75021 h 199571"/>
              <a:gd name="connsiteX7" fmla="*/ 16798 w 250580"/>
              <a:gd name="connsiteY7" fmla="*/ 75656 h 199571"/>
              <a:gd name="connsiteX8" fmla="*/ 56984 w 250580"/>
              <a:gd name="connsiteY8" fmla="*/ 123644 h 199571"/>
              <a:gd name="connsiteX9" fmla="*/ 44084 w 250580"/>
              <a:gd name="connsiteY9" fmla="*/ 125367 h 199571"/>
              <a:gd name="connsiteX10" fmla="*/ 34803 w 250580"/>
              <a:gd name="connsiteY10" fmla="*/ 124732 h 199571"/>
              <a:gd name="connsiteX11" fmla="*/ 81207 w 250580"/>
              <a:gd name="connsiteY11" fmla="*/ 158750 h 199571"/>
              <a:gd name="connsiteX12" fmla="*/ 18933 w 250580"/>
              <a:gd name="connsiteY12" fmla="*/ 179161 h 199571"/>
              <a:gd name="connsiteX13" fmla="*/ 6961 w 250580"/>
              <a:gd name="connsiteY13" fmla="*/ 179161 h 199571"/>
              <a:gd name="connsiteX14" fmla="*/ 83713 w 250580"/>
              <a:gd name="connsiteY14" fmla="*/ 201204 h 199571"/>
              <a:gd name="connsiteX15" fmla="*/ 226271 w 250580"/>
              <a:gd name="connsiteY15" fmla="*/ 63693 h 199571"/>
              <a:gd name="connsiteX16" fmla="*/ 226265 w 250580"/>
              <a:gd name="connsiteY16" fmla="*/ 61232 h 199571"/>
              <a:gd name="connsiteX17" fmla="*/ 226265 w 250580"/>
              <a:gd name="connsiteY17" fmla="*/ 54882 h 199571"/>
              <a:gd name="connsiteX18" fmla="*/ 251323 w 250580"/>
              <a:gd name="connsiteY18" fmla="*/ 29573 h 199571"/>
              <a:gd name="connsiteX19" fmla="*/ 222553 w 250580"/>
              <a:gd name="connsiteY19" fmla="*/ 37284 h 199571"/>
              <a:gd name="connsiteX20" fmla="*/ 244548 w 250580"/>
              <a:gd name="connsiteY20" fmla="*/ 10069 h 199571"/>
              <a:gd name="connsiteX21" fmla="*/ 212530 w 250580"/>
              <a:gd name="connsiteY21" fmla="*/ 22225 h 199571"/>
              <a:gd name="connsiteX22" fmla="*/ 175963 w 250580"/>
              <a:gd name="connsiteY22" fmla="*/ 6804 h 199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0580" h="199571">
                <a:moveTo>
                  <a:pt x="175963" y="6804"/>
                </a:moveTo>
                <a:cubicBezTo>
                  <a:pt x="148336" y="6804"/>
                  <a:pt x="125940" y="28695"/>
                  <a:pt x="125940" y="55699"/>
                </a:cubicBezTo>
                <a:cubicBezTo>
                  <a:pt x="125940" y="55729"/>
                  <a:pt x="125940" y="55759"/>
                  <a:pt x="125940" y="55789"/>
                </a:cubicBezTo>
                <a:cubicBezTo>
                  <a:pt x="126020" y="59562"/>
                  <a:pt x="126581" y="63310"/>
                  <a:pt x="127611" y="66947"/>
                </a:cubicBezTo>
                <a:cubicBezTo>
                  <a:pt x="87207" y="65070"/>
                  <a:pt x="49522" y="46504"/>
                  <a:pt x="23944" y="15875"/>
                </a:cubicBezTo>
                <a:cubicBezTo>
                  <a:pt x="10729" y="38213"/>
                  <a:pt x="17508" y="66741"/>
                  <a:pt x="39443" y="81099"/>
                </a:cubicBezTo>
                <a:cubicBezTo>
                  <a:pt x="31504" y="80889"/>
                  <a:pt x="23734" y="78804"/>
                  <a:pt x="16798" y="75021"/>
                </a:cubicBezTo>
                <a:lnTo>
                  <a:pt x="16798" y="75656"/>
                </a:lnTo>
                <a:cubicBezTo>
                  <a:pt x="16847" y="98946"/>
                  <a:pt x="33636" y="118994"/>
                  <a:pt x="56984" y="123644"/>
                </a:cubicBezTo>
                <a:cubicBezTo>
                  <a:pt x="52775" y="124743"/>
                  <a:pt x="48441" y="125323"/>
                  <a:pt x="44084" y="125367"/>
                </a:cubicBezTo>
                <a:cubicBezTo>
                  <a:pt x="40977" y="125424"/>
                  <a:pt x="37871" y="125211"/>
                  <a:pt x="34803" y="124732"/>
                </a:cubicBezTo>
                <a:cubicBezTo>
                  <a:pt x="41327" y="144541"/>
                  <a:pt x="59924" y="158174"/>
                  <a:pt x="81207" y="158750"/>
                </a:cubicBezTo>
                <a:cubicBezTo>
                  <a:pt x="63380" y="172191"/>
                  <a:pt x="41446" y="179380"/>
                  <a:pt x="18933" y="179161"/>
                </a:cubicBezTo>
                <a:cubicBezTo>
                  <a:pt x="14946" y="179392"/>
                  <a:pt x="10948" y="179392"/>
                  <a:pt x="6961" y="179161"/>
                </a:cubicBezTo>
                <a:cubicBezTo>
                  <a:pt x="29837" y="193584"/>
                  <a:pt x="56490" y="201239"/>
                  <a:pt x="83713" y="201204"/>
                </a:cubicBezTo>
                <a:cubicBezTo>
                  <a:pt x="161928" y="201710"/>
                  <a:pt x="225753" y="140144"/>
                  <a:pt x="226271" y="63693"/>
                </a:cubicBezTo>
                <a:cubicBezTo>
                  <a:pt x="226276" y="62873"/>
                  <a:pt x="226275" y="62052"/>
                  <a:pt x="226265" y="61232"/>
                </a:cubicBezTo>
                <a:cubicBezTo>
                  <a:pt x="226265" y="59146"/>
                  <a:pt x="226265" y="57059"/>
                  <a:pt x="226265" y="54882"/>
                </a:cubicBezTo>
                <a:cubicBezTo>
                  <a:pt x="236087" y="47965"/>
                  <a:pt x="244572" y="39395"/>
                  <a:pt x="251323" y="29573"/>
                </a:cubicBezTo>
                <a:cubicBezTo>
                  <a:pt x="242181" y="33533"/>
                  <a:pt x="232483" y="36132"/>
                  <a:pt x="222553" y="37284"/>
                </a:cubicBezTo>
                <a:cubicBezTo>
                  <a:pt x="233018" y="31118"/>
                  <a:pt x="240834" y="21447"/>
                  <a:pt x="244548" y="10069"/>
                </a:cubicBezTo>
                <a:cubicBezTo>
                  <a:pt x="234678" y="15907"/>
                  <a:pt x="223843" y="20020"/>
                  <a:pt x="212530" y="22225"/>
                </a:cubicBezTo>
                <a:cubicBezTo>
                  <a:pt x="203043" y="12368"/>
                  <a:pt x="189808" y="6787"/>
                  <a:pt x="175963" y="6804"/>
                </a:cubicBezTo>
              </a:path>
            </a:pathLst>
          </a:custGeom>
          <a:solidFill>
            <a:schemeClr val="bg1"/>
          </a:solidFill>
          <a:ln w="9525" cap="flat">
            <a:noFill/>
            <a:prstDash val="solid"/>
            <a:miter/>
          </a:ln>
        </p:spPr>
        <p:txBody>
          <a:bodyPr rtlCol="0" anchor="ctr"/>
          <a:lstStyle/>
          <a:p>
            <a:endParaRPr lang="en-US" b="0" i="0" dirty="0">
              <a:latin typeface="Avenir Book" panose="02000503020000020003" pitchFamily="2" charset="0"/>
            </a:endParaRPr>
          </a:p>
        </p:txBody>
      </p:sp>
      <p:sp>
        <p:nvSpPr>
          <p:cNvPr id="23" name="Graphic 5">
            <a:extLst>
              <a:ext uri="{FF2B5EF4-FFF2-40B4-BE49-F238E27FC236}">
                <a16:creationId xmlns:a16="http://schemas.microsoft.com/office/drawing/2014/main" id="{1CF8FD12-16C0-994F-86EC-4F4961109123}"/>
              </a:ext>
            </a:extLst>
          </p:cNvPr>
          <p:cNvSpPr/>
          <p:nvPr userDrawn="1"/>
        </p:nvSpPr>
        <p:spPr>
          <a:xfrm>
            <a:off x="2567608" y="4398922"/>
            <a:ext cx="230282" cy="230282"/>
          </a:xfrm>
          <a:custGeom>
            <a:avLst/>
            <a:gdLst>
              <a:gd name="connsiteX0" fmla="*/ 140883 w 250580"/>
              <a:gd name="connsiteY0" fmla="*/ 114525 h 250580"/>
              <a:gd name="connsiteX1" fmla="*/ 140880 w 250580"/>
              <a:gd name="connsiteY1" fmla="*/ 134475 h 250580"/>
              <a:gd name="connsiteX2" fmla="*/ 120930 w 250580"/>
              <a:gd name="connsiteY2" fmla="*/ 134471 h 250580"/>
              <a:gd name="connsiteX3" fmla="*/ 120930 w 250580"/>
              <a:gd name="connsiteY3" fmla="*/ 114525 h 250580"/>
              <a:gd name="connsiteX4" fmla="*/ 140880 w 250580"/>
              <a:gd name="connsiteY4" fmla="*/ 114521 h 250580"/>
              <a:gd name="connsiteX5" fmla="*/ 140883 w 250580"/>
              <a:gd name="connsiteY5" fmla="*/ 114525 h 250580"/>
              <a:gd name="connsiteX6" fmla="*/ 142090 w 250580"/>
              <a:gd name="connsiteY6" fmla="*/ 157495 h 250580"/>
              <a:gd name="connsiteX7" fmla="*/ 163343 w 250580"/>
              <a:gd name="connsiteY7" fmla="*/ 135314 h 250580"/>
              <a:gd name="connsiteX8" fmla="*/ 187473 w 250580"/>
              <a:gd name="connsiteY8" fmla="*/ 67750 h 250580"/>
              <a:gd name="connsiteX9" fmla="*/ 120558 w 250580"/>
              <a:gd name="connsiteY9" fmla="*/ 91694 h 250580"/>
              <a:gd name="connsiteX10" fmla="*/ 98377 w 250580"/>
              <a:gd name="connsiteY10" fmla="*/ 112947 h 250580"/>
              <a:gd name="connsiteX11" fmla="*/ 67658 w 250580"/>
              <a:gd name="connsiteY11" fmla="*/ 188028 h 250580"/>
              <a:gd name="connsiteX12" fmla="*/ 141904 w 250580"/>
              <a:gd name="connsiteY12" fmla="*/ 157495 h 250580"/>
              <a:gd name="connsiteX13" fmla="*/ 127612 w 250580"/>
              <a:gd name="connsiteY13" fmla="*/ 7517 h 250580"/>
              <a:gd name="connsiteX14" fmla="*/ 248261 w 250580"/>
              <a:gd name="connsiteY14" fmla="*/ 128169 h 250580"/>
              <a:gd name="connsiteX15" fmla="*/ 127609 w 250580"/>
              <a:gd name="connsiteY15" fmla="*/ 248817 h 250580"/>
              <a:gd name="connsiteX16" fmla="*/ 6961 w 250580"/>
              <a:gd name="connsiteY16" fmla="*/ 128166 h 250580"/>
              <a:gd name="connsiteX17" fmla="*/ 6962 w 250580"/>
              <a:gd name="connsiteY17" fmla="*/ 127611 h 250580"/>
              <a:gd name="connsiteX18" fmla="*/ 127612 w 250580"/>
              <a:gd name="connsiteY18" fmla="*/ 6961 h 250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0580" h="250580">
                <a:moveTo>
                  <a:pt x="140883" y="114525"/>
                </a:moveTo>
                <a:cubicBezTo>
                  <a:pt x="146391" y="120035"/>
                  <a:pt x="146390" y="128967"/>
                  <a:pt x="140880" y="134475"/>
                </a:cubicBezTo>
                <a:cubicBezTo>
                  <a:pt x="135370" y="139983"/>
                  <a:pt x="126438" y="139981"/>
                  <a:pt x="120930" y="134471"/>
                </a:cubicBezTo>
                <a:cubicBezTo>
                  <a:pt x="115423" y="128962"/>
                  <a:pt x="115423" y="120033"/>
                  <a:pt x="120930" y="114525"/>
                </a:cubicBezTo>
                <a:cubicBezTo>
                  <a:pt x="126438" y="109015"/>
                  <a:pt x="135370" y="109013"/>
                  <a:pt x="140880" y="114521"/>
                </a:cubicBezTo>
                <a:cubicBezTo>
                  <a:pt x="140881" y="114522"/>
                  <a:pt x="140882" y="114523"/>
                  <a:pt x="140883" y="114525"/>
                </a:cubicBezTo>
                <a:moveTo>
                  <a:pt x="142090" y="157495"/>
                </a:moveTo>
                <a:cubicBezTo>
                  <a:pt x="152045" y="153516"/>
                  <a:pt x="159793" y="145429"/>
                  <a:pt x="163343" y="135314"/>
                </a:cubicBezTo>
                <a:lnTo>
                  <a:pt x="187473" y="67750"/>
                </a:lnTo>
                <a:lnTo>
                  <a:pt x="120558" y="91694"/>
                </a:lnTo>
                <a:cubicBezTo>
                  <a:pt x="110482" y="95306"/>
                  <a:pt x="102417" y="103034"/>
                  <a:pt x="98377" y="112947"/>
                </a:cubicBezTo>
                <a:cubicBezTo>
                  <a:pt x="87705" y="138840"/>
                  <a:pt x="67658" y="188028"/>
                  <a:pt x="67658" y="188028"/>
                </a:cubicBezTo>
                <a:lnTo>
                  <a:pt x="141904" y="157495"/>
                </a:lnTo>
                <a:moveTo>
                  <a:pt x="127612" y="7517"/>
                </a:moveTo>
                <a:cubicBezTo>
                  <a:pt x="194245" y="7518"/>
                  <a:pt x="248261" y="61536"/>
                  <a:pt x="248261" y="128169"/>
                </a:cubicBezTo>
                <a:cubicBezTo>
                  <a:pt x="248260" y="194802"/>
                  <a:pt x="194242" y="248818"/>
                  <a:pt x="127609" y="248817"/>
                </a:cubicBezTo>
                <a:cubicBezTo>
                  <a:pt x="60976" y="248817"/>
                  <a:pt x="6960" y="194799"/>
                  <a:pt x="6961" y="128166"/>
                </a:cubicBezTo>
                <a:cubicBezTo>
                  <a:pt x="6961" y="127981"/>
                  <a:pt x="6961" y="127796"/>
                  <a:pt x="6962" y="127611"/>
                </a:cubicBezTo>
                <a:cubicBezTo>
                  <a:pt x="6962" y="60977"/>
                  <a:pt x="60979" y="6961"/>
                  <a:pt x="127612" y="6961"/>
                </a:cubicBezTo>
              </a:path>
            </a:pathLst>
          </a:custGeom>
          <a:solidFill>
            <a:schemeClr val="bg1"/>
          </a:solidFill>
          <a:ln w="9525" cap="flat">
            <a:noFill/>
            <a:prstDash val="solid"/>
            <a:miter/>
          </a:ln>
        </p:spPr>
        <p:txBody>
          <a:bodyPr rtlCol="0" anchor="ctr"/>
          <a:lstStyle/>
          <a:p>
            <a:endParaRPr lang="en-US" b="0" i="0" dirty="0">
              <a:latin typeface="Avenir Book" panose="02000503020000020003" pitchFamily="2" charset="0"/>
            </a:endParaRPr>
          </a:p>
        </p:txBody>
      </p:sp>
      <p:sp>
        <p:nvSpPr>
          <p:cNvPr id="6" name="Rectangle 5">
            <a:extLst>
              <a:ext uri="{FF2B5EF4-FFF2-40B4-BE49-F238E27FC236}">
                <a16:creationId xmlns:a16="http://schemas.microsoft.com/office/drawing/2014/main" id="{C11135E9-B57B-F135-FF68-64FA351B8AB0}"/>
              </a:ext>
            </a:extLst>
          </p:cNvPr>
          <p:cNvSpPr/>
          <p:nvPr userDrawn="1"/>
        </p:nvSpPr>
        <p:spPr>
          <a:xfrm>
            <a:off x="0" y="5262880"/>
            <a:ext cx="4826000" cy="1595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dirty="0">
              <a:latin typeface="Avenir Book" panose="02000503020000020003" pitchFamily="2" charset="0"/>
            </a:endParaRPr>
          </a:p>
        </p:txBody>
      </p:sp>
      <p:pic>
        <p:nvPicPr>
          <p:cNvPr id="7" name="Picture 6" descr="A picture containing logo&#10;&#10;Description automatically generated">
            <a:extLst>
              <a:ext uri="{FF2B5EF4-FFF2-40B4-BE49-F238E27FC236}">
                <a16:creationId xmlns:a16="http://schemas.microsoft.com/office/drawing/2014/main" id="{5612958C-09B2-335B-4308-261F9DD0EF9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9348" y="5616575"/>
            <a:ext cx="2309477" cy="742949"/>
          </a:xfrm>
          <a:prstGeom prst="rect">
            <a:avLst/>
          </a:prstGeom>
        </p:spPr>
      </p:pic>
      <p:sp>
        <p:nvSpPr>
          <p:cNvPr id="2" name="Text Placeholder 12">
            <a:extLst>
              <a:ext uri="{FF2B5EF4-FFF2-40B4-BE49-F238E27FC236}">
                <a16:creationId xmlns:a16="http://schemas.microsoft.com/office/drawing/2014/main" id="{C9531E15-15C7-CA48-486A-73D050C319BC}"/>
              </a:ext>
            </a:extLst>
          </p:cNvPr>
          <p:cNvSpPr>
            <a:spLocks noGrp="1"/>
          </p:cNvSpPr>
          <p:nvPr>
            <p:ph type="body" sz="quarter" idx="17" hasCustomPrompt="1"/>
          </p:nvPr>
        </p:nvSpPr>
        <p:spPr>
          <a:xfrm>
            <a:off x="644612" y="609600"/>
            <a:ext cx="6897688" cy="290513"/>
          </a:xfrm>
        </p:spPr>
        <p:txBody>
          <a:bodyPr/>
          <a:lstStyle>
            <a:lvl1pPr marL="0" indent="0">
              <a:buNone/>
              <a:defRPr>
                <a:solidFill>
                  <a:schemeClr val="bg1"/>
                </a:solidFill>
              </a:defRPr>
            </a:lvl1pPr>
          </a:lstStyle>
          <a:p>
            <a:pPr lvl="0"/>
            <a:r>
              <a:rPr lang="en-GB" dirty="0"/>
              <a:t>Click to edit presentation date</a:t>
            </a:r>
            <a:endParaRPr lang="en-US" dirty="0"/>
          </a:p>
        </p:txBody>
      </p:sp>
    </p:spTree>
    <p:extLst>
      <p:ext uri="{BB962C8B-B14F-4D97-AF65-F5344CB8AC3E}">
        <p14:creationId xmlns:p14="http://schemas.microsoft.com/office/powerpoint/2010/main" val="30970822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itle, Column and Picture 2/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798147F-7B75-DF41-B815-9517824B6AB0}"/>
              </a:ext>
            </a:extLst>
          </p:cNvPr>
          <p:cNvSpPr/>
          <p:nvPr userDrawn="1"/>
        </p:nvSpPr>
        <p:spPr>
          <a:xfrm>
            <a:off x="-1" y="0"/>
            <a:ext cx="1219200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dirty="0">
              <a:latin typeface="Avenir Book" panose="02000503020000020003" pitchFamily="2" charset="0"/>
            </a:endParaRPr>
          </a:p>
        </p:txBody>
      </p:sp>
      <p:pic>
        <p:nvPicPr>
          <p:cNvPr id="13" name="Picture 12">
            <a:extLst>
              <a:ext uri="{FF2B5EF4-FFF2-40B4-BE49-F238E27FC236}">
                <a16:creationId xmlns:a16="http://schemas.microsoft.com/office/drawing/2014/main" id="{001A296C-D9AC-0E44-8910-D86E490C7D5A}"/>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1891962" y="0"/>
            <a:ext cx="300037" cy="6858000"/>
          </a:xfrm>
          <a:prstGeom prst="rect">
            <a:avLst/>
          </a:prstGeom>
        </p:spPr>
      </p:pic>
      <p:sp>
        <p:nvSpPr>
          <p:cNvPr id="5" name="Picture Placeholder 4">
            <a:extLst>
              <a:ext uri="{FF2B5EF4-FFF2-40B4-BE49-F238E27FC236}">
                <a16:creationId xmlns:a16="http://schemas.microsoft.com/office/drawing/2014/main" id="{D8AF0B0E-3E59-6C4E-811C-D86C1C39FF27}"/>
              </a:ext>
            </a:extLst>
          </p:cNvPr>
          <p:cNvSpPr>
            <a:spLocks noGrp="1"/>
          </p:cNvSpPr>
          <p:nvPr>
            <p:ph type="pic" sz="quarter" idx="14" hasCustomPrompt="1"/>
          </p:nvPr>
        </p:nvSpPr>
        <p:spPr>
          <a:xfrm>
            <a:off x="4943872" y="0"/>
            <a:ext cx="6957492" cy="6858000"/>
          </a:xfrm>
        </p:spPr>
        <p:txBody>
          <a:bodyPr>
            <a:normAutofit/>
          </a:bodyPr>
          <a:lstStyle>
            <a:lvl1pPr marL="0" indent="0">
              <a:buNone/>
              <a:defRPr sz="1600" b="0" i="0">
                <a:latin typeface="Avenir Book" panose="02000503020000020003" pitchFamily="2" charset="0"/>
              </a:defRPr>
            </a:lvl1pPr>
          </a:lstStyle>
          <a:p>
            <a:r>
              <a:rPr lang="en-US" dirty="0"/>
              <a:t>Click here to </a:t>
            </a:r>
            <a:br>
              <a:rPr lang="en-US" dirty="0"/>
            </a:br>
            <a:r>
              <a:rPr lang="en-US" dirty="0"/>
              <a:t>add a picture</a:t>
            </a:r>
          </a:p>
        </p:txBody>
      </p:sp>
      <p:sp>
        <p:nvSpPr>
          <p:cNvPr id="2" name="Title 1">
            <a:extLst>
              <a:ext uri="{FF2B5EF4-FFF2-40B4-BE49-F238E27FC236}">
                <a16:creationId xmlns:a16="http://schemas.microsoft.com/office/drawing/2014/main" id="{56FC3FED-CF9B-1C4E-B1C0-A4DB01D630E8}"/>
              </a:ext>
            </a:extLst>
          </p:cNvPr>
          <p:cNvSpPr>
            <a:spLocks noGrp="1"/>
          </p:cNvSpPr>
          <p:nvPr>
            <p:ph type="title" hasCustomPrompt="1"/>
          </p:nvPr>
        </p:nvSpPr>
        <p:spPr>
          <a:xfrm>
            <a:off x="596452" y="500062"/>
            <a:ext cx="3555332" cy="900000"/>
          </a:xfrm>
        </p:spPr>
        <p:txBody>
          <a:bodyPr>
            <a:normAutofit/>
          </a:bodyPr>
          <a:lstStyle>
            <a:lvl1pPr>
              <a:defRPr sz="3000" b="0" i="0">
                <a:solidFill>
                  <a:schemeClr val="bg1"/>
                </a:solidFill>
                <a:latin typeface="Avenir Book" panose="02000503020000020003" pitchFamily="2" charset="0"/>
              </a:defRPr>
            </a:lvl1pPr>
          </a:lstStyle>
          <a:p>
            <a:r>
              <a:rPr lang="en-US" dirty="0"/>
              <a:t>Click to edit main heading here</a:t>
            </a:r>
          </a:p>
        </p:txBody>
      </p:sp>
      <p:sp>
        <p:nvSpPr>
          <p:cNvPr id="10" name="object 6">
            <a:extLst>
              <a:ext uri="{FF2B5EF4-FFF2-40B4-BE49-F238E27FC236}">
                <a16:creationId xmlns:a16="http://schemas.microsoft.com/office/drawing/2014/main" id="{667FE58B-26BB-2644-B9C0-01A3D4D04B89}"/>
              </a:ext>
            </a:extLst>
          </p:cNvPr>
          <p:cNvSpPr/>
          <p:nvPr userDrawn="1"/>
        </p:nvSpPr>
        <p:spPr>
          <a:xfrm>
            <a:off x="719999" y="1440000"/>
            <a:ext cx="3431785" cy="116792"/>
          </a:xfrm>
          <a:custGeom>
            <a:avLst/>
            <a:gdLst/>
            <a:ahLst/>
            <a:cxnLst/>
            <a:rect l="l" t="t" r="r" b="b"/>
            <a:pathLst>
              <a:path w="9984105">
                <a:moveTo>
                  <a:pt x="0" y="0"/>
                </a:moveTo>
                <a:lnTo>
                  <a:pt x="9984054" y="0"/>
                </a:lnTo>
              </a:path>
            </a:pathLst>
          </a:custGeom>
          <a:ln w="6350">
            <a:solidFill>
              <a:schemeClr val="bg1"/>
            </a:solidFill>
          </a:ln>
        </p:spPr>
        <p:txBody>
          <a:bodyPr wrap="square" lIns="0" tIns="0" rIns="0" bIns="0" rtlCol="0"/>
          <a:lstStyle/>
          <a:p>
            <a:endParaRPr b="0" i="0" dirty="0">
              <a:latin typeface="Avenir Book" panose="02000503020000020003" pitchFamily="2" charset="0"/>
            </a:endParaRPr>
          </a:p>
        </p:txBody>
      </p:sp>
      <p:sp>
        <p:nvSpPr>
          <p:cNvPr id="14" name="Text Placeholder 13">
            <a:extLst>
              <a:ext uri="{FF2B5EF4-FFF2-40B4-BE49-F238E27FC236}">
                <a16:creationId xmlns:a16="http://schemas.microsoft.com/office/drawing/2014/main" id="{594F81A1-C7C8-3843-821E-0C546E17F187}"/>
              </a:ext>
            </a:extLst>
          </p:cNvPr>
          <p:cNvSpPr>
            <a:spLocks noGrp="1"/>
          </p:cNvSpPr>
          <p:nvPr>
            <p:ph type="body" sz="quarter" idx="13" hasCustomPrompt="1"/>
          </p:nvPr>
        </p:nvSpPr>
        <p:spPr>
          <a:xfrm>
            <a:off x="596900" y="1700808"/>
            <a:ext cx="3554884" cy="4547592"/>
          </a:xfrm>
        </p:spPr>
        <p:txBody>
          <a:bodyPr wrap="square" numCol="1" spcCol="28800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a:solidFill>
                  <a:schemeClr val="bg1"/>
                </a:solidFill>
                <a:latin typeface="Avenir Book" panose="02000503020000020003" pitchFamily="2" charset="0"/>
              </a:defRPr>
            </a:lvl1pPr>
          </a:lstStyle>
          <a:p>
            <a:pPr lvl="0"/>
            <a:r>
              <a:rPr lang="en-US" b="0" i="0" dirty="0">
                <a:latin typeface="Gotham Rounded Book" pitchFamily="2" charset="0"/>
              </a:rPr>
              <a:t>Click here to add your paragraph</a:t>
            </a:r>
            <a:endParaRPr lang="en-US" dirty="0"/>
          </a:p>
        </p:txBody>
      </p:sp>
      <p:pic>
        <p:nvPicPr>
          <p:cNvPr id="15" name="Picture 14">
            <a:extLst>
              <a:ext uri="{FF2B5EF4-FFF2-40B4-BE49-F238E27FC236}">
                <a16:creationId xmlns:a16="http://schemas.microsoft.com/office/drawing/2014/main" id="{97B4B457-3308-B64C-8014-EF71CBCF5736}"/>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10908778" y="6152055"/>
            <a:ext cx="806666" cy="423499"/>
          </a:xfrm>
          <a:prstGeom prst="rect">
            <a:avLst/>
          </a:prstGeom>
        </p:spPr>
      </p:pic>
      <p:sp>
        <p:nvSpPr>
          <p:cNvPr id="20" name="object 2">
            <a:extLst>
              <a:ext uri="{FF2B5EF4-FFF2-40B4-BE49-F238E27FC236}">
                <a16:creationId xmlns:a16="http://schemas.microsoft.com/office/drawing/2014/main" id="{C73AF5C9-36C4-A445-80E6-4851A0638B2C}"/>
              </a:ext>
            </a:extLst>
          </p:cNvPr>
          <p:cNvSpPr/>
          <p:nvPr userDrawn="1"/>
        </p:nvSpPr>
        <p:spPr>
          <a:xfrm>
            <a:off x="0" y="2975610"/>
            <a:ext cx="453390" cy="906780"/>
          </a:xfrm>
          <a:custGeom>
            <a:avLst/>
            <a:gdLst/>
            <a:ahLst/>
            <a:cxnLst/>
            <a:rect l="l" t="t" r="r" b="b"/>
            <a:pathLst>
              <a:path w="453390" h="906779">
                <a:moveTo>
                  <a:pt x="0" y="0"/>
                </a:moveTo>
                <a:lnTo>
                  <a:pt x="0" y="906437"/>
                </a:lnTo>
                <a:lnTo>
                  <a:pt x="46338" y="904097"/>
                </a:lnTo>
                <a:lnTo>
                  <a:pt x="91338" y="897229"/>
                </a:lnTo>
                <a:lnTo>
                  <a:pt x="134772" y="886061"/>
                </a:lnTo>
                <a:lnTo>
                  <a:pt x="176411" y="870821"/>
                </a:lnTo>
                <a:lnTo>
                  <a:pt x="216028" y="851737"/>
                </a:lnTo>
                <a:lnTo>
                  <a:pt x="253396" y="829036"/>
                </a:lnTo>
                <a:lnTo>
                  <a:pt x="288285" y="802946"/>
                </a:lnTo>
                <a:lnTo>
                  <a:pt x="320470" y="773695"/>
                </a:lnTo>
                <a:lnTo>
                  <a:pt x="349721" y="741510"/>
                </a:lnTo>
                <a:lnTo>
                  <a:pt x="375811" y="706621"/>
                </a:lnTo>
                <a:lnTo>
                  <a:pt x="398512" y="669253"/>
                </a:lnTo>
                <a:lnTo>
                  <a:pt x="417596" y="629636"/>
                </a:lnTo>
                <a:lnTo>
                  <a:pt x="432836" y="587997"/>
                </a:lnTo>
                <a:lnTo>
                  <a:pt x="444004" y="544563"/>
                </a:lnTo>
                <a:lnTo>
                  <a:pt x="450872" y="499563"/>
                </a:lnTo>
                <a:lnTo>
                  <a:pt x="453212" y="453224"/>
                </a:lnTo>
                <a:lnTo>
                  <a:pt x="450872" y="406884"/>
                </a:lnTo>
                <a:lnTo>
                  <a:pt x="444004" y="361882"/>
                </a:lnTo>
                <a:lnTo>
                  <a:pt x="432836" y="318446"/>
                </a:lnTo>
                <a:lnTo>
                  <a:pt x="417596" y="276806"/>
                </a:lnTo>
                <a:lnTo>
                  <a:pt x="398512" y="237187"/>
                </a:lnTo>
                <a:lnTo>
                  <a:pt x="375811" y="199819"/>
                </a:lnTo>
                <a:lnTo>
                  <a:pt x="349721" y="164928"/>
                </a:lnTo>
                <a:lnTo>
                  <a:pt x="320470" y="132743"/>
                </a:lnTo>
                <a:lnTo>
                  <a:pt x="288285" y="103492"/>
                </a:lnTo>
                <a:lnTo>
                  <a:pt x="253396" y="77401"/>
                </a:lnTo>
                <a:lnTo>
                  <a:pt x="216028" y="54700"/>
                </a:lnTo>
                <a:lnTo>
                  <a:pt x="176411" y="35615"/>
                </a:lnTo>
                <a:lnTo>
                  <a:pt x="134772" y="20375"/>
                </a:lnTo>
                <a:lnTo>
                  <a:pt x="91338" y="9207"/>
                </a:lnTo>
                <a:lnTo>
                  <a:pt x="46338" y="2339"/>
                </a:lnTo>
                <a:lnTo>
                  <a:pt x="0" y="0"/>
                </a:lnTo>
                <a:close/>
              </a:path>
            </a:pathLst>
          </a:custGeom>
          <a:solidFill>
            <a:schemeClr val="bg1"/>
          </a:solidFill>
        </p:spPr>
        <p:txBody>
          <a:bodyPr wrap="square" lIns="0" tIns="0" rIns="0" bIns="0" rtlCol="0"/>
          <a:lstStyle/>
          <a:p>
            <a:endParaRPr b="0" i="0" dirty="0">
              <a:latin typeface="Avenir Book" panose="02000503020000020003" pitchFamily="2" charset="0"/>
            </a:endParaRPr>
          </a:p>
        </p:txBody>
      </p:sp>
      <p:sp>
        <p:nvSpPr>
          <p:cNvPr id="21" name="Slide Number Placeholder 5">
            <a:extLst>
              <a:ext uri="{FF2B5EF4-FFF2-40B4-BE49-F238E27FC236}">
                <a16:creationId xmlns:a16="http://schemas.microsoft.com/office/drawing/2014/main" id="{2AE6CA6D-AB95-8844-AF60-E7FACA438B4D}"/>
              </a:ext>
            </a:extLst>
          </p:cNvPr>
          <p:cNvSpPr>
            <a:spLocks noGrp="1"/>
          </p:cNvSpPr>
          <p:nvPr>
            <p:ph type="sldNum" sz="quarter" idx="12"/>
          </p:nvPr>
        </p:nvSpPr>
        <p:spPr>
          <a:xfrm>
            <a:off x="1" y="3278122"/>
            <a:ext cx="453390" cy="301756"/>
          </a:xfrm>
        </p:spPr>
        <p:txBody>
          <a:bodyPr lIns="0" tIns="0" rIns="0" bIns="0"/>
          <a:lstStyle>
            <a:lvl1pPr algn="ctr">
              <a:defRPr sz="1600" b="0" i="0">
                <a:solidFill>
                  <a:schemeClr val="accent1"/>
                </a:solidFill>
                <a:latin typeface="Avenir Book" panose="02000503020000020003" pitchFamily="2" charset="0"/>
              </a:defRPr>
            </a:lvl1pPr>
          </a:lstStyle>
          <a:p>
            <a:fld id="{B6F15528-21DE-4FAA-801E-634DDDAF4B2B}" type="slidenum">
              <a:rPr lang="en-GB" smtClean="0"/>
              <a:pPr/>
              <a:t>‹#›</a:t>
            </a:fld>
            <a:endParaRPr lang="en-GB" dirty="0"/>
          </a:p>
        </p:txBody>
      </p:sp>
    </p:spTree>
    <p:extLst>
      <p:ext uri="{BB962C8B-B14F-4D97-AF65-F5344CB8AC3E}">
        <p14:creationId xmlns:p14="http://schemas.microsoft.com/office/powerpoint/2010/main" val="6447569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Column and Graph">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4C52B2AA-BF96-C040-879D-1BEFF36D041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1891962" y="0"/>
            <a:ext cx="300037" cy="6858000"/>
          </a:xfrm>
          <a:prstGeom prst="rect">
            <a:avLst/>
          </a:prstGeom>
        </p:spPr>
      </p:pic>
      <p:sp>
        <p:nvSpPr>
          <p:cNvPr id="11" name="Content Placeholder 3">
            <a:extLst>
              <a:ext uri="{FF2B5EF4-FFF2-40B4-BE49-F238E27FC236}">
                <a16:creationId xmlns:a16="http://schemas.microsoft.com/office/drawing/2014/main" id="{A6C548AC-C296-5141-B904-7EFF57F0B930}"/>
              </a:ext>
            </a:extLst>
          </p:cNvPr>
          <p:cNvSpPr>
            <a:spLocks noGrp="1"/>
          </p:cNvSpPr>
          <p:nvPr>
            <p:ph sz="quarter" idx="16" hasCustomPrompt="1"/>
          </p:nvPr>
        </p:nvSpPr>
        <p:spPr>
          <a:xfrm>
            <a:off x="5105400" y="1628805"/>
            <a:ext cx="5599114" cy="4619595"/>
          </a:xfrm>
        </p:spPr>
        <p:txBody>
          <a:bodyPr>
            <a:normAutofit/>
          </a:bodyPr>
          <a:lstStyle>
            <a:lvl1pPr marL="0" indent="0">
              <a:buNone/>
              <a:defRPr sz="1600" b="0" i="0">
                <a:solidFill>
                  <a:schemeClr val="bg2"/>
                </a:solidFill>
                <a:latin typeface="Avenir Book" panose="02000503020000020003" pitchFamily="2" charset="0"/>
              </a:defRPr>
            </a:lvl1pPr>
          </a:lstStyle>
          <a:p>
            <a:r>
              <a:rPr lang="en-US" dirty="0"/>
              <a:t>Click here to add content</a:t>
            </a:r>
          </a:p>
        </p:txBody>
      </p:sp>
      <p:sp>
        <p:nvSpPr>
          <p:cNvPr id="2" name="Title 1">
            <a:extLst>
              <a:ext uri="{FF2B5EF4-FFF2-40B4-BE49-F238E27FC236}">
                <a16:creationId xmlns:a16="http://schemas.microsoft.com/office/drawing/2014/main" id="{56FC3FED-CF9B-1C4E-B1C0-A4DB01D630E8}"/>
              </a:ext>
            </a:extLst>
          </p:cNvPr>
          <p:cNvSpPr>
            <a:spLocks noGrp="1"/>
          </p:cNvSpPr>
          <p:nvPr>
            <p:ph type="title" hasCustomPrompt="1"/>
          </p:nvPr>
        </p:nvSpPr>
        <p:spPr>
          <a:xfrm>
            <a:off x="596452" y="500062"/>
            <a:ext cx="10107652" cy="900000"/>
          </a:xfrm>
        </p:spPr>
        <p:txBody>
          <a:bodyPr>
            <a:normAutofit/>
          </a:bodyPr>
          <a:lstStyle>
            <a:lvl1pPr>
              <a:defRPr sz="3000" b="0" i="0">
                <a:solidFill>
                  <a:schemeClr val="tx1"/>
                </a:solidFill>
                <a:latin typeface="Avenir Book" panose="02000503020000020003" pitchFamily="2" charset="0"/>
              </a:defRPr>
            </a:lvl1pPr>
          </a:lstStyle>
          <a:p>
            <a:r>
              <a:rPr lang="en-US" dirty="0"/>
              <a:t>Click to edit main heading here</a:t>
            </a:r>
          </a:p>
        </p:txBody>
      </p:sp>
      <p:sp>
        <p:nvSpPr>
          <p:cNvPr id="10" name="object 6">
            <a:extLst>
              <a:ext uri="{FF2B5EF4-FFF2-40B4-BE49-F238E27FC236}">
                <a16:creationId xmlns:a16="http://schemas.microsoft.com/office/drawing/2014/main" id="{667FE58B-26BB-2644-B9C0-01A3D4D04B89}"/>
              </a:ext>
            </a:extLst>
          </p:cNvPr>
          <p:cNvSpPr/>
          <p:nvPr userDrawn="1"/>
        </p:nvSpPr>
        <p:spPr>
          <a:xfrm>
            <a:off x="719999" y="1440000"/>
            <a:ext cx="9984105" cy="0"/>
          </a:xfrm>
          <a:custGeom>
            <a:avLst/>
            <a:gdLst/>
            <a:ahLst/>
            <a:cxnLst/>
            <a:rect l="l" t="t" r="r" b="b"/>
            <a:pathLst>
              <a:path w="9984105">
                <a:moveTo>
                  <a:pt x="0" y="0"/>
                </a:moveTo>
                <a:lnTo>
                  <a:pt x="9984054" y="0"/>
                </a:lnTo>
              </a:path>
            </a:pathLst>
          </a:custGeom>
          <a:ln w="6350">
            <a:solidFill>
              <a:srgbClr val="572A86"/>
            </a:solidFill>
          </a:ln>
        </p:spPr>
        <p:txBody>
          <a:bodyPr wrap="square" lIns="0" tIns="0" rIns="0" bIns="0" rtlCol="0"/>
          <a:lstStyle/>
          <a:p>
            <a:endParaRPr b="0" i="0" dirty="0">
              <a:latin typeface="Avenir Book" panose="02000503020000020003" pitchFamily="2" charset="0"/>
            </a:endParaRPr>
          </a:p>
        </p:txBody>
      </p:sp>
      <p:sp>
        <p:nvSpPr>
          <p:cNvPr id="14" name="Text Placeholder 13">
            <a:extLst>
              <a:ext uri="{FF2B5EF4-FFF2-40B4-BE49-F238E27FC236}">
                <a16:creationId xmlns:a16="http://schemas.microsoft.com/office/drawing/2014/main" id="{594F81A1-C7C8-3843-821E-0C546E17F187}"/>
              </a:ext>
            </a:extLst>
          </p:cNvPr>
          <p:cNvSpPr>
            <a:spLocks noGrp="1"/>
          </p:cNvSpPr>
          <p:nvPr>
            <p:ph type="body" sz="quarter" idx="13"/>
          </p:nvPr>
        </p:nvSpPr>
        <p:spPr>
          <a:xfrm>
            <a:off x="596900" y="1628802"/>
            <a:ext cx="4203700" cy="4619598"/>
          </a:xfrm>
        </p:spPr>
        <p:txBody>
          <a:bodyPr wrap="square" numCol="1" spcCol="288000">
            <a:noAutofit/>
          </a:bodyPr>
          <a:lstStyle>
            <a:lvl1pPr marL="285750" marR="0" indent="-285750" algn="l" defTabSz="914400" rtl="0" eaLnBrk="1" fontAlgn="auto" latinLnBrk="0" hangingPunct="1">
              <a:lnSpc>
                <a:spcPct val="90000"/>
              </a:lnSpc>
              <a:spcBef>
                <a:spcPts val="1000"/>
              </a:spcBef>
              <a:spcAft>
                <a:spcPts val="0"/>
              </a:spcAft>
              <a:buClr>
                <a:schemeClr val="accent2"/>
              </a:buClr>
              <a:buSzPct val="120000"/>
              <a:buFont typeface="Arial" panose="020B0604020202020204" pitchFamily="34" charset="0"/>
              <a:buChar char="•"/>
              <a:tabLst/>
              <a:defRPr sz="1600" b="0" i="0">
                <a:solidFill>
                  <a:schemeClr val="bg2"/>
                </a:solidFill>
                <a:latin typeface="Avenir Book" panose="02000503020000020003" pitchFamily="2" charset="0"/>
              </a:defRPr>
            </a:lvl1pPr>
            <a:lvl2pPr>
              <a:defRPr b="0" i="0">
                <a:solidFill>
                  <a:schemeClr val="bg2"/>
                </a:solidFill>
                <a:latin typeface="Avenir Book" panose="02000503020000020003" pitchFamily="2" charset="0"/>
              </a:defRPr>
            </a:lvl2pPr>
            <a:lvl3pPr>
              <a:defRPr b="0" i="0">
                <a:solidFill>
                  <a:schemeClr val="bg2"/>
                </a:solidFill>
                <a:latin typeface="Avenir Book" panose="02000503020000020003" pitchFamily="2" charset="0"/>
              </a:defRPr>
            </a:lvl3pPr>
            <a:lvl4pPr>
              <a:defRPr b="0" i="0">
                <a:solidFill>
                  <a:schemeClr val="bg2"/>
                </a:solidFill>
                <a:latin typeface="Avenir Book" panose="02000503020000020003" pitchFamily="2" charset="0"/>
              </a:defRPr>
            </a:lvl4pPr>
            <a:lvl5pPr>
              <a:defRPr b="0" i="0">
                <a:solidFill>
                  <a:schemeClr val="bg2"/>
                </a:solidFill>
                <a:latin typeface="Avenir Book" panose="02000503020000020003"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8" name="Picture 17">
            <a:extLst>
              <a:ext uri="{FF2B5EF4-FFF2-40B4-BE49-F238E27FC236}">
                <a16:creationId xmlns:a16="http://schemas.microsoft.com/office/drawing/2014/main" id="{F0586C45-E755-3F4F-A3E8-9FB19BC9E8DC}"/>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10908779" y="6152055"/>
            <a:ext cx="806664" cy="423499"/>
          </a:xfrm>
          <a:prstGeom prst="rect">
            <a:avLst/>
          </a:prstGeom>
        </p:spPr>
      </p:pic>
      <p:sp>
        <p:nvSpPr>
          <p:cNvPr id="12" name="object 2">
            <a:extLst>
              <a:ext uri="{FF2B5EF4-FFF2-40B4-BE49-F238E27FC236}">
                <a16:creationId xmlns:a16="http://schemas.microsoft.com/office/drawing/2014/main" id="{7699CDC9-C7DF-FA4C-8976-DD5F8075DBCB}"/>
              </a:ext>
            </a:extLst>
          </p:cNvPr>
          <p:cNvSpPr/>
          <p:nvPr userDrawn="1"/>
        </p:nvSpPr>
        <p:spPr>
          <a:xfrm>
            <a:off x="0" y="2975610"/>
            <a:ext cx="453390" cy="906780"/>
          </a:xfrm>
          <a:custGeom>
            <a:avLst/>
            <a:gdLst/>
            <a:ahLst/>
            <a:cxnLst/>
            <a:rect l="l" t="t" r="r" b="b"/>
            <a:pathLst>
              <a:path w="453390" h="906779">
                <a:moveTo>
                  <a:pt x="0" y="0"/>
                </a:moveTo>
                <a:lnTo>
                  <a:pt x="0" y="906437"/>
                </a:lnTo>
                <a:lnTo>
                  <a:pt x="46338" y="904097"/>
                </a:lnTo>
                <a:lnTo>
                  <a:pt x="91338" y="897229"/>
                </a:lnTo>
                <a:lnTo>
                  <a:pt x="134772" y="886061"/>
                </a:lnTo>
                <a:lnTo>
                  <a:pt x="176411" y="870821"/>
                </a:lnTo>
                <a:lnTo>
                  <a:pt x="216028" y="851737"/>
                </a:lnTo>
                <a:lnTo>
                  <a:pt x="253396" y="829036"/>
                </a:lnTo>
                <a:lnTo>
                  <a:pt x="288285" y="802946"/>
                </a:lnTo>
                <a:lnTo>
                  <a:pt x="320470" y="773695"/>
                </a:lnTo>
                <a:lnTo>
                  <a:pt x="349721" y="741510"/>
                </a:lnTo>
                <a:lnTo>
                  <a:pt x="375811" y="706621"/>
                </a:lnTo>
                <a:lnTo>
                  <a:pt x="398512" y="669253"/>
                </a:lnTo>
                <a:lnTo>
                  <a:pt x="417596" y="629636"/>
                </a:lnTo>
                <a:lnTo>
                  <a:pt x="432836" y="587997"/>
                </a:lnTo>
                <a:lnTo>
                  <a:pt x="444004" y="544563"/>
                </a:lnTo>
                <a:lnTo>
                  <a:pt x="450872" y="499563"/>
                </a:lnTo>
                <a:lnTo>
                  <a:pt x="453212" y="453224"/>
                </a:lnTo>
                <a:lnTo>
                  <a:pt x="450872" y="406884"/>
                </a:lnTo>
                <a:lnTo>
                  <a:pt x="444004" y="361882"/>
                </a:lnTo>
                <a:lnTo>
                  <a:pt x="432836" y="318446"/>
                </a:lnTo>
                <a:lnTo>
                  <a:pt x="417596" y="276806"/>
                </a:lnTo>
                <a:lnTo>
                  <a:pt x="398512" y="237187"/>
                </a:lnTo>
                <a:lnTo>
                  <a:pt x="375811" y="199819"/>
                </a:lnTo>
                <a:lnTo>
                  <a:pt x="349721" y="164928"/>
                </a:lnTo>
                <a:lnTo>
                  <a:pt x="320470" y="132743"/>
                </a:lnTo>
                <a:lnTo>
                  <a:pt x="288285" y="103492"/>
                </a:lnTo>
                <a:lnTo>
                  <a:pt x="253396" y="77401"/>
                </a:lnTo>
                <a:lnTo>
                  <a:pt x="216028" y="54700"/>
                </a:lnTo>
                <a:lnTo>
                  <a:pt x="176411" y="35615"/>
                </a:lnTo>
                <a:lnTo>
                  <a:pt x="134772" y="20375"/>
                </a:lnTo>
                <a:lnTo>
                  <a:pt x="91338" y="9207"/>
                </a:lnTo>
                <a:lnTo>
                  <a:pt x="46338" y="2339"/>
                </a:lnTo>
                <a:lnTo>
                  <a:pt x="0" y="0"/>
                </a:lnTo>
                <a:close/>
              </a:path>
            </a:pathLst>
          </a:custGeom>
          <a:solidFill>
            <a:schemeClr val="tx1"/>
          </a:solidFill>
        </p:spPr>
        <p:txBody>
          <a:bodyPr wrap="square" lIns="0" tIns="0" rIns="0" bIns="0" rtlCol="0"/>
          <a:lstStyle/>
          <a:p>
            <a:endParaRPr b="0" i="0" dirty="0">
              <a:latin typeface="Avenir Book" panose="02000503020000020003" pitchFamily="2" charset="0"/>
            </a:endParaRPr>
          </a:p>
        </p:txBody>
      </p:sp>
      <p:sp>
        <p:nvSpPr>
          <p:cNvPr id="15" name="Slide Number Placeholder 5">
            <a:extLst>
              <a:ext uri="{FF2B5EF4-FFF2-40B4-BE49-F238E27FC236}">
                <a16:creationId xmlns:a16="http://schemas.microsoft.com/office/drawing/2014/main" id="{7300080F-696B-9442-926F-6D42532C5721}"/>
              </a:ext>
            </a:extLst>
          </p:cNvPr>
          <p:cNvSpPr>
            <a:spLocks noGrp="1"/>
          </p:cNvSpPr>
          <p:nvPr>
            <p:ph type="sldNum" sz="quarter" idx="12"/>
          </p:nvPr>
        </p:nvSpPr>
        <p:spPr>
          <a:xfrm>
            <a:off x="1" y="3278122"/>
            <a:ext cx="453390" cy="301756"/>
          </a:xfrm>
        </p:spPr>
        <p:txBody>
          <a:bodyPr lIns="0" tIns="0" rIns="0" bIns="0"/>
          <a:lstStyle>
            <a:lvl1pPr algn="ctr">
              <a:defRPr sz="1600" b="0" i="0">
                <a:solidFill>
                  <a:schemeClr val="bg1"/>
                </a:solidFill>
                <a:latin typeface="Avenir Book" panose="02000503020000020003" pitchFamily="2" charset="0"/>
              </a:defRPr>
            </a:lvl1pPr>
          </a:lstStyle>
          <a:p>
            <a:fld id="{B6F15528-21DE-4FAA-801E-634DDDAF4B2B}" type="slidenum">
              <a:rPr lang="en-GB" smtClean="0"/>
              <a:pPr/>
              <a:t>‹#›</a:t>
            </a:fld>
            <a:endParaRPr lang="en-GB" dirty="0"/>
          </a:p>
        </p:txBody>
      </p:sp>
    </p:spTree>
    <p:extLst>
      <p:ext uri="{BB962C8B-B14F-4D97-AF65-F5344CB8AC3E}">
        <p14:creationId xmlns:p14="http://schemas.microsoft.com/office/powerpoint/2010/main" val="17414227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Graph">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44D22431-F3C1-774A-B698-84D23600527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1891962" y="0"/>
            <a:ext cx="300037" cy="6858000"/>
          </a:xfrm>
          <a:prstGeom prst="rect">
            <a:avLst/>
          </a:prstGeom>
        </p:spPr>
      </p:pic>
      <p:sp>
        <p:nvSpPr>
          <p:cNvPr id="2" name="Title 1">
            <a:extLst>
              <a:ext uri="{FF2B5EF4-FFF2-40B4-BE49-F238E27FC236}">
                <a16:creationId xmlns:a16="http://schemas.microsoft.com/office/drawing/2014/main" id="{56FC3FED-CF9B-1C4E-B1C0-A4DB01D630E8}"/>
              </a:ext>
            </a:extLst>
          </p:cNvPr>
          <p:cNvSpPr>
            <a:spLocks noGrp="1"/>
          </p:cNvSpPr>
          <p:nvPr>
            <p:ph type="title" hasCustomPrompt="1"/>
          </p:nvPr>
        </p:nvSpPr>
        <p:spPr>
          <a:xfrm>
            <a:off x="596452" y="500062"/>
            <a:ext cx="10107652" cy="900000"/>
          </a:xfrm>
        </p:spPr>
        <p:txBody>
          <a:bodyPr>
            <a:normAutofit/>
          </a:bodyPr>
          <a:lstStyle>
            <a:lvl1pPr>
              <a:defRPr sz="3000" b="0" i="0">
                <a:solidFill>
                  <a:schemeClr val="tx1"/>
                </a:solidFill>
                <a:latin typeface="Avenir Book" panose="02000503020000020003" pitchFamily="2" charset="0"/>
              </a:defRPr>
            </a:lvl1pPr>
          </a:lstStyle>
          <a:p>
            <a:r>
              <a:rPr lang="en-US" dirty="0"/>
              <a:t>Click to edit main heading here</a:t>
            </a:r>
          </a:p>
        </p:txBody>
      </p:sp>
      <p:sp>
        <p:nvSpPr>
          <p:cNvPr id="10" name="object 6">
            <a:extLst>
              <a:ext uri="{FF2B5EF4-FFF2-40B4-BE49-F238E27FC236}">
                <a16:creationId xmlns:a16="http://schemas.microsoft.com/office/drawing/2014/main" id="{667FE58B-26BB-2644-B9C0-01A3D4D04B89}"/>
              </a:ext>
            </a:extLst>
          </p:cNvPr>
          <p:cNvSpPr/>
          <p:nvPr userDrawn="1"/>
        </p:nvSpPr>
        <p:spPr>
          <a:xfrm>
            <a:off x="719999" y="1440000"/>
            <a:ext cx="9984105" cy="0"/>
          </a:xfrm>
          <a:custGeom>
            <a:avLst/>
            <a:gdLst/>
            <a:ahLst/>
            <a:cxnLst/>
            <a:rect l="l" t="t" r="r" b="b"/>
            <a:pathLst>
              <a:path w="9984105">
                <a:moveTo>
                  <a:pt x="0" y="0"/>
                </a:moveTo>
                <a:lnTo>
                  <a:pt x="9984054" y="0"/>
                </a:lnTo>
              </a:path>
            </a:pathLst>
          </a:custGeom>
          <a:ln w="6350">
            <a:solidFill>
              <a:srgbClr val="572A86"/>
            </a:solidFill>
          </a:ln>
        </p:spPr>
        <p:txBody>
          <a:bodyPr wrap="square" lIns="0" tIns="0" rIns="0" bIns="0" rtlCol="0"/>
          <a:lstStyle/>
          <a:p>
            <a:endParaRPr b="0" i="0" dirty="0">
              <a:latin typeface="Avenir Book" panose="02000503020000020003" pitchFamily="2" charset="0"/>
            </a:endParaRPr>
          </a:p>
        </p:txBody>
      </p:sp>
      <p:sp>
        <p:nvSpPr>
          <p:cNvPr id="9" name="Content Placeholder 3">
            <a:extLst>
              <a:ext uri="{FF2B5EF4-FFF2-40B4-BE49-F238E27FC236}">
                <a16:creationId xmlns:a16="http://schemas.microsoft.com/office/drawing/2014/main" id="{7DFED890-3F80-6D45-B3C2-B1A73EA20405}"/>
              </a:ext>
            </a:extLst>
          </p:cNvPr>
          <p:cNvSpPr>
            <a:spLocks noGrp="1"/>
          </p:cNvSpPr>
          <p:nvPr>
            <p:ph sz="quarter" idx="16" hasCustomPrompt="1"/>
          </p:nvPr>
        </p:nvSpPr>
        <p:spPr>
          <a:xfrm>
            <a:off x="596453" y="1628805"/>
            <a:ext cx="10108062" cy="4619595"/>
          </a:xfrm>
        </p:spPr>
        <p:txBody>
          <a:bodyPr>
            <a:normAutofit/>
          </a:bodyPr>
          <a:lstStyle>
            <a:lvl1pPr marL="0" indent="0">
              <a:buNone/>
              <a:defRPr sz="1600" b="0" i="0">
                <a:solidFill>
                  <a:schemeClr val="bg2"/>
                </a:solidFill>
                <a:latin typeface="Avenir Book" panose="02000503020000020003" pitchFamily="2" charset="0"/>
              </a:defRPr>
            </a:lvl1pPr>
          </a:lstStyle>
          <a:p>
            <a:r>
              <a:rPr lang="en-US" dirty="0"/>
              <a:t>Click here to add content</a:t>
            </a:r>
          </a:p>
        </p:txBody>
      </p:sp>
      <p:pic>
        <p:nvPicPr>
          <p:cNvPr id="17" name="Picture 16">
            <a:extLst>
              <a:ext uri="{FF2B5EF4-FFF2-40B4-BE49-F238E27FC236}">
                <a16:creationId xmlns:a16="http://schemas.microsoft.com/office/drawing/2014/main" id="{C8535E56-CF60-EA4C-9913-D675FC8E381C}"/>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10908779" y="6152055"/>
            <a:ext cx="806664" cy="423499"/>
          </a:xfrm>
          <a:prstGeom prst="rect">
            <a:avLst/>
          </a:prstGeom>
        </p:spPr>
      </p:pic>
      <p:sp>
        <p:nvSpPr>
          <p:cNvPr id="11" name="object 2">
            <a:extLst>
              <a:ext uri="{FF2B5EF4-FFF2-40B4-BE49-F238E27FC236}">
                <a16:creationId xmlns:a16="http://schemas.microsoft.com/office/drawing/2014/main" id="{BF8A9899-138D-8740-9AC3-3F40D527BDD4}"/>
              </a:ext>
            </a:extLst>
          </p:cNvPr>
          <p:cNvSpPr/>
          <p:nvPr userDrawn="1"/>
        </p:nvSpPr>
        <p:spPr>
          <a:xfrm>
            <a:off x="0" y="2975610"/>
            <a:ext cx="453390" cy="906780"/>
          </a:xfrm>
          <a:custGeom>
            <a:avLst/>
            <a:gdLst/>
            <a:ahLst/>
            <a:cxnLst/>
            <a:rect l="l" t="t" r="r" b="b"/>
            <a:pathLst>
              <a:path w="453390" h="906779">
                <a:moveTo>
                  <a:pt x="0" y="0"/>
                </a:moveTo>
                <a:lnTo>
                  <a:pt x="0" y="906437"/>
                </a:lnTo>
                <a:lnTo>
                  <a:pt x="46338" y="904097"/>
                </a:lnTo>
                <a:lnTo>
                  <a:pt x="91338" y="897229"/>
                </a:lnTo>
                <a:lnTo>
                  <a:pt x="134772" y="886061"/>
                </a:lnTo>
                <a:lnTo>
                  <a:pt x="176411" y="870821"/>
                </a:lnTo>
                <a:lnTo>
                  <a:pt x="216028" y="851737"/>
                </a:lnTo>
                <a:lnTo>
                  <a:pt x="253396" y="829036"/>
                </a:lnTo>
                <a:lnTo>
                  <a:pt x="288285" y="802946"/>
                </a:lnTo>
                <a:lnTo>
                  <a:pt x="320470" y="773695"/>
                </a:lnTo>
                <a:lnTo>
                  <a:pt x="349721" y="741510"/>
                </a:lnTo>
                <a:lnTo>
                  <a:pt x="375811" y="706621"/>
                </a:lnTo>
                <a:lnTo>
                  <a:pt x="398512" y="669253"/>
                </a:lnTo>
                <a:lnTo>
                  <a:pt x="417596" y="629636"/>
                </a:lnTo>
                <a:lnTo>
                  <a:pt x="432836" y="587997"/>
                </a:lnTo>
                <a:lnTo>
                  <a:pt x="444004" y="544563"/>
                </a:lnTo>
                <a:lnTo>
                  <a:pt x="450872" y="499563"/>
                </a:lnTo>
                <a:lnTo>
                  <a:pt x="453212" y="453224"/>
                </a:lnTo>
                <a:lnTo>
                  <a:pt x="450872" y="406884"/>
                </a:lnTo>
                <a:lnTo>
                  <a:pt x="444004" y="361882"/>
                </a:lnTo>
                <a:lnTo>
                  <a:pt x="432836" y="318446"/>
                </a:lnTo>
                <a:lnTo>
                  <a:pt x="417596" y="276806"/>
                </a:lnTo>
                <a:lnTo>
                  <a:pt x="398512" y="237187"/>
                </a:lnTo>
                <a:lnTo>
                  <a:pt x="375811" y="199819"/>
                </a:lnTo>
                <a:lnTo>
                  <a:pt x="349721" y="164928"/>
                </a:lnTo>
                <a:lnTo>
                  <a:pt x="320470" y="132743"/>
                </a:lnTo>
                <a:lnTo>
                  <a:pt x="288285" y="103492"/>
                </a:lnTo>
                <a:lnTo>
                  <a:pt x="253396" y="77401"/>
                </a:lnTo>
                <a:lnTo>
                  <a:pt x="216028" y="54700"/>
                </a:lnTo>
                <a:lnTo>
                  <a:pt x="176411" y="35615"/>
                </a:lnTo>
                <a:lnTo>
                  <a:pt x="134772" y="20375"/>
                </a:lnTo>
                <a:lnTo>
                  <a:pt x="91338" y="9207"/>
                </a:lnTo>
                <a:lnTo>
                  <a:pt x="46338" y="2339"/>
                </a:lnTo>
                <a:lnTo>
                  <a:pt x="0" y="0"/>
                </a:lnTo>
                <a:close/>
              </a:path>
            </a:pathLst>
          </a:custGeom>
          <a:solidFill>
            <a:schemeClr val="tx1"/>
          </a:solidFill>
        </p:spPr>
        <p:txBody>
          <a:bodyPr wrap="square" lIns="0" tIns="0" rIns="0" bIns="0" rtlCol="0"/>
          <a:lstStyle/>
          <a:p>
            <a:endParaRPr b="0" i="0" dirty="0">
              <a:latin typeface="Avenir Book" panose="02000503020000020003" pitchFamily="2" charset="0"/>
            </a:endParaRPr>
          </a:p>
        </p:txBody>
      </p:sp>
      <p:sp>
        <p:nvSpPr>
          <p:cNvPr id="12" name="Slide Number Placeholder 5">
            <a:extLst>
              <a:ext uri="{FF2B5EF4-FFF2-40B4-BE49-F238E27FC236}">
                <a16:creationId xmlns:a16="http://schemas.microsoft.com/office/drawing/2014/main" id="{8DF113FC-8E9F-884D-B5EA-87BFEAB39CE4}"/>
              </a:ext>
            </a:extLst>
          </p:cNvPr>
          <p:cNvSpPr>
            <a:spLocks noGrp="1"/>
          </p:cNvSpPr>
          <p:nvPr>
            <p:ph type="sldNum" sz="quarter" idx="12"/>
          </p:nvPr>
        </p:nvSpPr>
        <p:spPr>
          <a:xfrm>
            <a:off x="1" y="3278122"/>
            <a:ext cx="453390" cy="301756"/>
          </a:xfrm>
        </p:spPr>
        <p:txBody>
          <a:bodyPr lIns="0" tIns="0" rIns="0" bIns="0"/>
          <a:lstStyle>
            <a:lvl1pPr algn="ctr">
              <a:defRPr sz="1600" b="0" i="0">
                <a:solidFill>
                  <a:schemeClr val="bg1"/>
                </a:solidFill>
                <a:latin typeface="Avenir Book" panose="02000503020000020003" pitchFamily="2" charset="0"/>
              </a:defRPr>
            </a:lvl1pPr>
          </a:lstStyle>
          <a:p>
            <a:fld id="{B6F15528-21DE-4FAA-801E-634DDDAF4B2B}" type="slidenum">
              <a:rPr lang="en-GB" smtClean="0"/>
              <a:pPr/>
              <a:t>‹#›</a:t>
            </a:fld>
            <a:endParaRPr lang="en-GB" dirty="0"/>
          </a:p>
        </p:txBody>
      </p:sp>
    </p:spTree>
    <p:extLst>
      <p:ext uri="{BB962C8B-B14F-4D97-AF65-F5344CB8AC3E}">
        <p14:creationId xmlns:p14="http://schemas.microsoft.com/office/powerpoint/2010/main" val="32401464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 Image and text slide">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F81518C1-4504-024F-94CA-39899EE6A34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1891962" y="0"/>
            <a:ext cx="300037" cy="6858000"/>
          </a:xfrm>
          <a:prstGeom prst="rect">
            <a:avLst/>
          </a:prstGeom>
        </p:spPr>
      </p:pic>
      <p:sp>
        <p:nvSpPr>
          <p:cNvPr id="5" name="Picture Placeholder 4">
            <a:extLst>
              <a:ext uri="{FF2B5EF4-FFF2-40B4-BE49-F238E27FC236}">
                <a16:creationId xmlns:a16="http://schemas.microsoft.com/office/drawing/2014/main" id="{D8AF0B0E-3E59-6C4E-811C-D86C1C39FF27}"/>
              </a:ext>
            </a:extLst>
          </p:cNvPr>
          <p:cNvSpPr>
            <a:spLocks noGrp="1"/>
          </p:cNvSpPr>
          <p:nvPr>
            <p:ph type="pic" sz="quarter" idx="14" hasCustomPrompt="1"/>
          </p:nvPr>
        </p:nvSpPr>
        <p:spPr>
          <a:xfrm>
            <a:off x="746344" y="1700809"/>
            <a:ext cx="2930871" cy="2016224"/>
          </a:xfrm>
        </p:spPr>
        <p:txBody>
          <a:bodyPr>
            <a:normAutofit/>
          </a:bodyPr>
          <a:lstStyle>
            <a:lvl1pPr marL="0" indent="0">
              <a:buNone/>
              <a:defRPr sz="1600" b="0" i="0">
                <a:solidFill>
                  <a:schemeClr val="tx1"/>
                </a:solidFill>
                <a:latin typeface="Avenir Book" panose="02000503020000020003" pitchFamily="2" charset="0"/>
              </a:defRPr>
            </a:lvl1pPr>
          </a:lstStyle>
          <a:p>
            <a:r>
              <a:rPr lang="en-US" dirty="0"/>
              <a:t>Click here to </a:t>
            </a:r>
            <a:br>
              <a:rPr lang="en-US" dirty="0"/>
            </a:br>
            <a:r>
              <a:rPr lang="en-US" dirty="0"/>
              <a:t>add a picture</a:t>
            </a:r>
          </a:p>
        </p:txBody>
      </p:sp>
      <p:sp>
        <p:nvSpPr>
          <p:cNvPr id="12" name="Title 1">
            <a:extLst>
              <a:ext uri="{FF2B5EF4-FFF2-40B4-BE49-F238E27FC236}">
                <a16:creationId xmlns:a16="http://schemas.microsoft.com/office/drawing/2014/main" id="{12A1411C-D62B-3443-9045-14F49D8229A2}"/>
              </a:ext>
            </a:extLst>
          </p:cNvPr>
          <p:cNvSpPr>
            <a:spLocks noGrp="1"/>
          </p:cNvSpPr>
          <p:nvPr>
            <p:ph type="title" hasCustomPrompt="1"/>
          </p:nvPr>
        </p:nvSpPr>
        <p:spPr>
          <a:xfrm>
            <a:off x="596452" y="500062"/>
            <a:ext cx="10107652" cy="900000"/>
          </a:xfrm>
        </p:spPr>
        <p:txBody>
          <a:bodyPr>
            <a:normAutofit/>
          </a:bodyPr>
          <a:lstStyle>
            <a:lvl1pPr>
              <a:defRPr sz="3000" b="0" i="0">
                <a:solidFill>
                  <a:schemeClr val="tx1"/>
                </a:solidFill>
                <a:latin typeface="Avenir Book" panose="02000503020000020003" pitchFamily="2" charset="0"/>
              </a:defRPr>
            </a:lvl1pPr>
          </a:lstStyle>
          <a:p>
            <a:r>
              <a:rPr lang="en-US" dirty="0"/>
              <a:t>Click to edit main heading here</a:t>
            </a:r>
          </a:p>
        </p:txBody>
      </p:sp>
      <p:sp>
        <p:nvSpPr>
          <p:cNvPr id="17" name="object 6">
            <a:extLst>
              <a:ext uri="{FF2B5EF4-FFF2-40B4-BE49-F238E27FC236}">
                <a16:creationId xmlns:a16="http://schemas.microsoft.com/office/drawing/2014/main" id="{9DD4DBA5-6399-AF47-BDEA-6EE14657D4FD}"/>
              </a:ext>
            </a:extLst>
          </p:cNvPr>
          <p:cNvSpPr/>
          <p:nvPr userDrawn="1"/>
        </p:nvSpPr>
        <p:spPr>
          <a:xfrm>
            <a:off x="719999" y="1440000"/>
            <a:ext cx="9984105" cy="0"/>
          </a:xfrm>
          <a:custGeom>
            <a:avLst/>
            <a:gdLst/>
            <a:ahLst/>
            <a:cxnLst/>
            <a:rect l="l" t="t" r="r" b="b"/>
            <a:pathLst>
              <a:path w="9984105">
                <a:moveTo>
                  <a:pt x="0" y="0"/>
                </a:moveTo>
                <a:lnTo>
                  <a:pt x="9984054" y="0"/>
                </a:lnTo>
              </a:path>
            </a:pathLst>
          </a:custGeom>
          <a:ln w="6350">
            <a:solidFill>
              <a:srgbClr val="572A86"/>
            </a:solidFill>
          </a:ln>
        </p:spPr>
        <p:txBody>
          <a:bodyPr wrap="square" lIns="0" tIns="0" rIns="0" bIns="0" rtlCol="0"/>
          <a:lstStyle/>
          <a:p>
            <a:endParaRPr b="0" i="0" dirty="0">
              <a:latin typeface="Avenir Book" panose="02000503020000020003" pitchFamily="2" charset="0"/>
            </a:endParaRPr>
          </a:p>
        </p:txBody>
      </p:sp>
      <p:sp>
        <p:nvSpPr>
          <p:cNvPr id="4" name="Text Placeholder 3">
            <a:extLst>
              <a:ext uri="{FF2B5EF4-FFF2-40B4-BE49-F238E27FC236}">
                <a16:creationId xmlns:a16="http://schemas.microsoft.com/office/drawing/2014/main" id="{AFA7A408-8ACA-614D-8650-D6F450239A53}"/>
              </a:ext>
            </a:extLst>
          </p:cNvPr>
          <p:cNvSpPr>
            <a:spLocks noGrp="1"/>
          </p:cNvSpPr>
          <p:nvPr>
            <p:ph type="body" sz="quarter" idx="15" hasCustomPrompt="1"/>
          </p:nvPr>
        </p:nvSpPr>
        <p:spPr>
          <a:xfrm>
            <a:off x="746344" y="4365104"/>
            <a:ext cx="2931473" cy="2088083"/>
          </a:xfrm>
        </p:spPr>
        <p:txBody>
          <a:bodyPr>
            <a:normAutofit/>
          </a:bodyPr>
          <a:lstStyle>
            <a:lvl1pPr marL="0" indent="0">
              <a:buNone/>
              <a:defRPr sz="1600" b="0" i="0">
                <a:solidFill>
                  <a:schemeClr val="tx1"/>
                </a:solidFill>
                <a:latin typeface="Avenir Book" panose="02000503020000020003" pitchFamily="2" charset="0"/>
              </a:defRPr>
            </a:lvl1pPr>
          </a:lstStyle>
          <a:p>
            <a:pPr lvl="0"/>
            <a:r>
              <a:rPr lang="en-US" dirty="0"/>
              <a:t>Add your text here</a:t>
            </a:r>
          </a:p>
        </p:txBody>
      </p:sp>
      <p:sp>
        <p:nvSpPr>
          <p:cNvPr id="19" name="Picture Placeholder 4">
            <a:extLst>
              <a:ext uri="{FF2B5EF4-FFF2-40B4-BE49-F238E27FC236}">
                <a16:creationId xmlns:a16="http://schemas.microsoft.com/office/drawing/2014/main" id="{7D46B590-9BDE-3649-845B-B013AEC1375E}"/>
              </a:ext>
            </a:extLst>
          </p:cNvPr>
          <p:cNvSpPr>
            <a:spLocks noGrp="1"/>
          </p:cNvSpPr>
          <p:nvPr>
            <p:ph type="pic" sz="quarter" idx="16" hasCustomPrompt="1"/>
          </p:nvPr>
        </p:nvSpPr>
        <p:spPr>
          <a:xfrm>
            <a:off x="4265734" y="1700809"/>
            <a:ext cx="2930871" cy="2016224"/>
          </a:xfrm>
        </p:spPr>
        <p:txBody>
          <a:bodyPr>
            <a:normAutofit/>
          </a:bodyPr>
          <a:lstStyle>
            <a:lvl1pPr marL="0" indent="0">
              <a:buNone/>
              <a:defRPr sz="1600" b="0" i="0">
                <a:solidFill>
                  <a:schemeClr val="tx1"/>
                </a:solidFill>
                <a:latin typeface="Avenir Book" panose="02000503020000020003" pitchFamily="2" charset="0"/>
              </a:defRPr>
            </a:lvl1pPr>
          </a:lstStyle>
          <a:p>
            <a:r>
              <a:rPr lang="en-US" dirty="0"/>
              <a:t>Click here to </a:t>
            </a:r>
            <a:br>
              <a:rPr lang="en-US" dirty="0"/>
            </a:br>
            <a:r>
              <a:rPr lang="en-US" dirty="0"/>
              <a:t>add a picture</a:t>
            </a:r>
          </a:p>
        </p:txBody>
      </p:sp>
      <p:sp>
        <p:nvSpPr>
          <p:cNvPr id="20" name="Text Placeholder 3">
            <a:extLst>
              <a:ext uri="{FF2B5EF4-FFF2-40B4-BE49-F238E27FC236}">
                <a16:creationId xmlns:a16="http://schemas.microsoft.com/office/drawing/2014/main" id="{64677165-3B33-4545-BF71-A7DBD43DC13F}"/>
              </a:ext>
            </a:extLst>
          </p:cNvPr>
          <p:cNvSpPr>
            <a:spLocks noGrp="1"/>
          </p:cNvSpPr>
          <p:nvPr>
            <p:ph type="body" sz="quarter" idx="17" hasCustomPrompt="1"/>
          </p:nvPr>
        </p:nvSpPr>
        <p:spPr>
          <a:xfrm>
            <a:off x="4265734" y="4365104"/>
            <a:ext cx="2931473" cy="2088083"/>
          </a:xfrm>
        </p:spPr>
        <p:txBody>
          <a:bodyPr>
            <a:normAutofit/>
          </a:bodyPr>
          <a:lstStyle>
            <a:lvl1pPr marL="0" indent="0">
              <a:buNone/>
              <a:defRPr sz="1600" b="0" i="0">
                <a:solidFill>
                  <a:schemeClr val="tx1"/>
                </a:solidFill>
                <a:latin typeface="Avenir Book" panose="02000503020000020003" pitchFamily="2" charset="0"/>
              </a:defRPr>
            </a:lvl1pPr>
          </a:lstStyle>
          <a:p>
            <a:pPr lvl="0"/>
            <a:r>
              <a:rPr lang="en-US" dirty="0"/>
              <a:t>Add your text here</a:t>
            </a:r>
          </a:p>
        </p:txBody>
      </p:sp>
      <p:sp>
        <p:nvSpPr>
          <p:cNvPr id="21" name="Picture Placeholder 4">
            <a:extLst>
              <a:ext uri="{FF2B5EF4-FFF2-40B4-BE49-F238E27FC236}">
                <a16:creationId xmlns:a16="http://schemas.microsoft.com/office/drawing/2014/main" id="{B09DA97F-000F-EF45-9E89-25F54CC60B6E}"/>
              </a:ext>
            </a:extLst>
          </p:cNvPr>
          <p:cNvSpPr>
            <a:spLocks noGrp="1"/>
          </p:cNvSpPr>
          <p:nvPr>
            <p:ph type="pic" sz="quarter" idx="18" hasCustomPrompt="1"/>
          </p:nvPr>
        </p:nvSpPr>
        <p:spPr>
          <a:xfrm>
            <a:off x="7773233" y="1700809"/>
            <a:ext cx="2930871" cy="2016224"/>
          </a:xfrm>
        </p:spPr>
        <p:txBody>
          <a:bodyPr>
            <a:normAutofit/>
          </a:bodyPr>
          <a:lstStyle>
            <a:lvl1pPr marL="0" indent="0">
              <a:buNone/>
              <a:defRPr sz="1600" b="0" i="0">
                <a:solidFill>
                  <a:schemeClr val="tx1"/>
                </a:solidFill>
                <a:latin typeface="Avenir Book" panose="02000503020000020003" pitchFamily="2" charset="0"/>
              </a:defRPr>
            </a:lvl1pPr>
          </a:lstStyle>
          <a:p>
            <a:r>
              <a:rPr lang="en-US" dirty="0"/>
              <a:t>Click here to </a:t>
            </a:r>
            <a:br>
              <a:rPr lang="en-US" dirty="0"/>
            </a:br>
            <a:r>
              <a:rPr lang="en-US" dirty="0"/>
              <a:t>add a picture</a:t>
            </a:r>
          </a:p>
        </p:txBody>
      </p:sp>
      <p:sp>
        <p:nvSpPr>
          <p:cNvPr id="22" name="Text Placeholder 3">
            <a:extLst>
              <a:ext uri="{FF2B5EF4-FFF2-40B4-BE49-F238E27FC236}">
                <a16:creationId xmlns:a16="http://schemas.microsoft.com/office/drawing/2014/main" id="{BCB23ED9-C5A7-E74C-ABC8-32BB02F2F6F0}"/>
              </a:ext>
            </a:extLst>
          </p:cNvPr>
          <p:cNvSpPr>
            <a:spLocks noGrp="1"/>
          </p:cNvSpPr>
          <p:nvPr>
            <p:ph type="body" sz="quarter" idx="19" hasCustomPrompt="1"/>
          </p:nvPr>
        </p:nvSpPr>
        <p:spPr>
          <a:xfrm>
            <a:off x="7773233" y="4365104"/>
            <a:ext cx="2931473" cy="2088083"/>
          </a:xfrm>
        </p:spPr>
        <p:txBody>
          <a:bodyPr>
            <a:normAutofit/>
          </a:bodyPr>
          <a:lstStyle>
            <a:lvl1pPr marL="0" indent="0">
              <a:buNone/>
              <a:defRPr sz="1600" b="0" i="0">
                <a:solidFill>
                  <a:schemeClr val="tx1"/>
                </a:solidFill>
                <a:latin typeface="Avenir Book" panose="02000503020000020003" pitchFamily="2" charset="0"/>
              </a:defRPr>
            </a:lvl1pPr>
          </a:lstStyle>
          <a:p>
            <a:pPr lvl="0"/>
            <a:r>
              <a:rPr lang="en-US" dirty="0"/>
              <a:t>Add your text here</a:t>
            </a:r>
          </a:p>
        </p:txBody>
      </p:sp>
      <p:sp>
        <p:nvSpPr>
          <p:cNvPr id="23" name="Text Placeholder 3">
            <a:extLst>
              <a:ext uri="{FF2B5EF4-FFF2-40B4-BE49-F238E27FC236}">
                <a16:creationId xmlns:a16="http://schemas.microsoft.com/office/drawing/2014/main" id="{9FF8D179-A201-DD46-B40B-1A65F10B16BC}"/>
              </a:ext>
            </a:extLst>
          </p:cNvPr>
          <p:cNvSpPr>
            <a:spLocks noGrp="1"/>
          </p:cNvSpPr>
          <p:nvPr>
            <p:ph type="body" sz="quarter" idx="20" hasCustomPrompt="1"/>
          </p:nvPr>
        </p:nvSpPr>
        <p:spPr>
          <a:xfrm>
            <a:off x="748494" y="3947419"/>
            <a:ext cx="2931473" cy="377746"/>
          </a:xfrm>
        </p:spPr>
        <p:txBody>
          <a:bodyPr>
            <a:normAutofit/>
          </a:bodyPr>
          <a:lstStyle>
            <a:lvl1pPr marL="0" indent="0">
              <a:buNone/>
              <a:defRPr sz="1600" b="0" i="0">
                <a:solidFill>
                  <a:schemeClr val="tx1"/>
                </a:solidFill>
                <a:latin typeface="Avenir Book" panose="02000503020000020003" pitchFamily="2" charset="0"/>
              </a:defRPr>
            </a:lvl1pPr>
          </a:lstStyle>
          <a:p>
            <a:pPr lvl="0"/>
            <a:r>
              <a:rPr lang="en-US" dirty="0"/>
              <a:t>Add your heading</a:t>
            </a:r>
          </a:p>
        </p:txBody>
      </p:sp>
      <p:sp>
        <p:nvSpPr>
          <p:cNvPr id="24" name="Text Placeholder 3">
            <a:extLst>
              <a:ext uri="{FF2B5EF4-FFF2-40B4-BE49-F238E27FC236}">
                <a16:creationId xmlns:a16="http://schemas.microsoft.com/office/drawing/2014/main" id="{F049C63B-3281-9247-A6D5-42AAE686E044}"/>
              </a:ext>
            </a:extLst>
          </p:cNvPr>
          <p:cNvSpPr>
            <a:spLocks noGrp="1"/>
          </p:cNvSpPr>
          <p:nvPr>
            <p:ph type="body" sz="quarter" idx="21" hasCustomPrompt="1"/>
          </p:nvPr>
        </p:nvSpPr>
        <p:spPr>
          <a:xfrm>
            <a:off x="4267884" y="3947419"/>
            <a:ext cx="2931473" cy="377746"/>
          </a:xfrm>
        </p:spPr>
        <p:txBody>
          <a:bodyPr>
            <a:normAutofit/>
          </a:bodyPr>
          <a:lstStyle>
            <a:lvl1pPr marL="0" indent="0">
              <a:buNone/>
              <a:defRPr sz="1600" b="0" i="0">
                <a:solidFill>
                  <a:schemeClr val="tx1"/>
                </a:solidFill>
                <a:latin typeface="Avenir Book" panose="02000503020000020003" pitchFamily="2" charset="0"/>
              </a:defRPr>
            </a:lvl1pPr>
          </a:lstStyle>
          <a:p>
            <a:pPr lvl="0"/>
            <a:r>
              <a:rPr lang="en-US" dirty="0"/>
              <a:t>Add your heading</a:t>
            </a:r>
          </a:p>
        </p:txBody>
      </p:sp>
      <p:sp>
        <p:nvSpPr>
          <p:cNvPr id="25" name="Text Placeholder 3">
            <a:extLst>
              <a:ext uri="{FF2B5EF4-FFF2-40B4-BE49-F238E27FC236}">
                <a16:creationId xmlns:a16="http://schemas.microsoft.com/office/drawing/2014/main" id="{096472CC-DBCE-2F4E-84F9-CBEE54F74C85}"/>
              </a:ext>
            </a:extLst>
          </p:cNvPr>
          <p:cNvSpPr>
            <a:spLocks noGrp="1"/>
          </p:cNvSpPr>
          <p:nvPr>
            <p:ph type="body" sz="quarter" idx="22" hasCustomPrompt="1"/>
          </p:nvPr>
        </p:nvSpPr>
        <p:spPr>
          <a:xfrm>
            <a:off x="7775383" y="3947419"/>
            <a:ext cx="2931473" cy="377746"/>
          </a:xfrm>
        </p:spPr>
        <p:txBody>
          <a:bodyPr>
            <a:normAutofit/>
          </a:bodyPr>
          <a:lstStyle>
            <a:lvl1pPr marL="0" indent="0">
              <a:buNone/>
              <a:defRPr sz="1600" b="0" i="0">
                <a:solidFill>
                  <a:schemeClr val="tx1"/>
                </a:solidFill>
                <a:latin typeface="Avenir Book" panose="02000503020000020003" pitchFamily="2" charset="0"/>
              </a:defRPr>
            </a:lvl1pPr>
          </a:lstStyle>
          <a:p>
            <a:pPr lvl="0"/>
            <a:r>
              <a:rPr lang="en-US" dirty="0"/>
              <a:t>Add your text here</a:t>
            </a:r>
          </a:p>
        </p:txBody>
      </p:sp>
      <p:pic>
        <p:nvPicPr>
          <p:cNvPr id="30" name="Picture 29">
            <a:extLst>
              <a:ext uri="{FF2B5EF4-FFF2-40B4-BE49-F238E27FC236}">
                <a16:creationId xmlns:a16="http://schemas.microsoft.com/office/drawing/2014/main" id="{678A31F7-7925-3E42-A6D6-BB5F992E43A3}"/>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10908779" y="6152055"/>
            <a:ext cx="806664" cy="423499"/>
          </a:xfrm>
          <a:prstGeom prst="rect">
            <a:avLst/>
          </a:prstGeom>
        </p:spPr>
      </p:pic>
      <p:sp>
        <p:nvSpPr>
          <p:cNvPr id="18" name="object 2">
            <a:extLst>
              <a:ext uri="{FF2B5EF4-FFF2-40B4-BE49-F238E27FC236}">
                <a16:creationId xmlns:a16="http://schemas.microsoft.com/office/drawing/2014/main" id="{061E05DB-74B3-E045-8B89-92F6DC31B8A5}"/>
              </a:ext>
            </a:extLst>
          </p:cNvPr>
          <p:cNvSpPr/>
          <p:nvPr userDrawn="1"/>
        </p:nvSpPr>
        <p:spPr>
          <a:xfrm>
            <a:off x="0" y="2975610"/>
            <a:ext cx="453390" cy="906780"/>
          </a:xfrm>
          <a:custGeom>
            <a:avLst/>
            <a:gdLst/>
            <a:ahLst/>
            <a:cxnLst/>
            <a:rect l="l" t="t" r="r" b="b"/>
            <a:pathLst>
              <a:path w="453390" h="906779">
                <a:moveTo>
                  <a:pt x="0" y="0"/>
                </a:moveTo>
                <a:lnTo>
                  <a:pt x="0" y="906437"/>
                </a:lnTo>
                <a:lnTo>
                  <a:pt x="46338" y="904097"/>
                </a:lnTo>
                <a:lnTo>
                  <a:pt x="91338" y="897229"/>
                </a:lnTo>
                <a:lnTo>
                  <a:pt x="134772" y="886061"/>
                </a:lnTo>
                <a:lnTo>
                  <a:pt x="176411" y="870821"/>
                </a:lnTo>
                <a:lnTo>
                  <a:pt x="216028" y="851737"/>
                </a:lnTo>
                <a:lnTo>
                  <a:pt x="253396" y="829036"/>
                </a:lnTo>
                <a:lnTo>
                  <a:pt x="288285" y="802946"/>
                </a:lnTo>
                <a:lnTo>
                  <a:pt x="320470" y="773695"/>
                </a:lnTo>
                <a:lnTo>
                  <a:pt x="349721" y="741510"/>
                </a:lnTo>
                <a:lnTo>
                  <a:pt x="375811" y="706621"/>
                </a:lnTo>
                <a:lnTo>
                  <a:pt x="398512" y="669253"/>
                </a:lnTo>
                <a:lnTo>
                  <a:pt x="417596" y="629636"/>
                </a:lnTo>
                <a:lnTo>
                  <a:pt x="432836" y="587997"/>
                </a:lnTo>
                <a:lnTo>
                  <a:pt x="444004" y="544563"/>
                </a:lnTo>
                <a:lnTo>
                  <a:pt x="450872" y="499563"/>
                </a:lnTo>
                <a:lnTo>
                  <a:pt x="453212" y="453224"/>
                </a:lnTo>
                <a:lnTo>
                  <a:pt x="450872" y="406884"/>
                </a:lnTo>
                <a:lnTo>
                  <a:pt x="444004" y="361882"/>
                </a:lnTo>
                <a:lnTo>
                  <a:pt x="432836" y="318446"/>
                </a:lnTo>
                <a:lnTo>
                  <a:pt x="417596" y="276806"/>
                </a:lnTo>
                <a:lnTo>
                  <a:pt x="398512" y="237187"/>
                </a:lnTo>
                <a:lnTo>
                  <a:pt x="375811" y="199819"/>
                </a:lnTo>
                <a:lnTo>
                  <a:pt x="349721" y="164928"/>
                </a:lnTo>
                <a:lnTo>
                  <a:pt x="320470" y="132743"/>
                </a:lnTo>
                <a:lnTo>
                  <a:pt x="288285" y="103492"/>
                </a:lnTo>
                <a:lnTo>
                  <a:pt x="253396" y="77401"/>
                </a:lnTo>
                <a:lnTo>
                  <a:pt x="216028" y="54700"/>
                </a:lnTo>
                <a:lnTo>
                  <a:pt x="176411" y="35615"/>
                </a:lnTo>
                <a:lnTo>
                  <a:pt x="134772" y="20375"/>
                </a:lnTo>
                <a:lnTo>
                  <a:pt x="91338" y="9207"/>
                </a:lnTo>
                <a:lnTo>
                  <a:pt x="46338" y="2339"/>
                </a:lnTo>
                <a:lnTo>
                  <a:pt x="0" y="0"/>
                </a:lnTo>
                <a:close/>
              </a:path>
            </a:pathLst>
          </a:custGeom>
          <a:solidFill>
            <a:schemeClr val="tx1"/>
          </a:solidFill>
        </p:spPr>
        <p:txBody>
          <a:bodyPr wrap="square" lIns="0" tIns="0" rIns="0" bIns="0" rtlCol="0"/>
          <a:lstStyle/>
          <a:p>
            <a:endParaRPr b="0" i="0" dirty="0">
              <a:latin typeface="Avenir Book" panose="02000503020000020003" pitchFamily="2" charset="0"/>
            </a:endParaRPr>
          </a:p>
        </p:txBody>
      </p:sp>
      <p:sp>
        <p:nvSpPr>
          <p:cNvPr id="26" name="Slide Number Placeholder 5">
            <a:extLst>
              <a:ext uri="{FF2B5EF4-FFF2-40B4-BE49-F238E27FC236}">
                <a16:creationId xmlns:a16="http://schemas.microsoft.com/office/drawing/2014/main" id="{3D87CA09-1760-1541-AE1B-48A62B3B0CD4}"/>
              </a:ext>
            </a:extLst>
          </p:cNvPr>
          <p:cNvSpPr>
            <a:spLocks noGrp="1"/>
          </p:cNvSpPr>
          <p:nvPr>
            <p:ph type="sldNum" sz="quarter" idx="12"/>
          </p:nvPr>
        </p:nvSpPr>
        <p:spPr>
          <a:xfrm>
            <a:off x="1" y="3278122"/>
            <a:ext cx="453390" cy="301756"/>
          </a:xfrm>
        </p:spPr>
        <p:txBody>
          <a:bodyPr lIns="0" tIns="0" rIns="0" bIns="0"/>
          <a:lstStyle>
            <a:lvl1pPr algn="ctr">
              <a:defRPr sz="1600" b="0" i="0">
                <a:solidFill>
                  <a:schemeClr val="bg1"/>
                </a:solidFill>
                <a:latin typeface="Avenir Book" panose="02000503020000020003" pitchFamily="2" charset="0"/>
              </a:defRPr>
            </a:lvl1pPr>
          </a:lstStyle>
          <a:p>
            <a:fld id="{B6F15528-21DE-4FAA-801E-634DDDAF4B2B}" type="slidenum">
              <a:rPr lang="en-GB" smtClean="0"/>
              <a:pPr/>
              <a:t>‹#›</a:t>
            </a:fld>
            <a:endParaRPr lang="en-GB" dirty="0"/>
          </a:p>
        </p:txBody>
      </p:sp>
    </p:spTree>
    <p:extLst>
      <p:ext uri="{BB962C8B-B14F-4D97-AF65-F5344CB8AC3E}">
        <p14:creationId xmlns:p14="http://schemas.microsoft.com/office/powerpoint/2010/main" val="33262107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tatistics">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78893CC7-41E5-B642-81EB-9AE999AC10C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1891962" y="0"/>
            <a:ext cx="300037" cy="6858000"/>
          </a:xfrm>
          <a:prstGeom prst="rect">
            <a:avLst/>
          </a:prstGeom>
        </p:spPr>
      </p:pic>
      <p:sp>
        <p:nvSpPr>
          <p:cNvPr id="4" name="Picture Placeholder 3">
            <a:extLst>
              <a:ext uri="{FF2B5EF4-FFF2-40B4-BE49-F238E27FC236}">
                <a16:creationId xmlns:a16="http://schemas.microsoft.com/office/drawing/2014/main" id="{903A3659-0DD6-234F-AE0A-D5BBA92BE59C}"/>
              </a:ext>
            </a:extLst>
          </p:cNvPr>
          <p:cNvSpPr>
            <a:spLocks noGrp="1"/>
          </p:cNvSpPr>
          <p:nvPr>
            <p:ph type="pic" sz="quarter" idx="13" hasCustomPrompt="1"/>
          </p:nvPr>
        </p:nvSpPr>
        <p:spPr>
          <a:xfrm>
            <a:off x="1108841" y="1445172"/>
            <a:ext cx="1752600" cy="1752600"/>
          </a:xfrm>
        </p:spPr>
        <p:txBody>
          <a:bodyPr>
            <a:normAutofit/>
          </a:bodyPr>
          <a:lstStyle>
            <a:lvl1pPr marL="0" indent="0">
              <a:buNone/>
              <a:defRPr sz="2000" b="0" i="0">
                <a:solidFill>
                  <a:schemeClr val="bg1"/>
                </a:solidFill>
                <a:latin typeface="Avenir Book" panose="02000503020000020003" pitchFamily="2" charset="0"/>
              </a:defRPr>
            </a:lvl1pPr>
          </a:lstStyle>
          <a:p>
            <a:r>
              <a:rPr lang="en-US" dirty="0"/>
              <a:t>Click to add an icon</a:t>
            </a:r>
          </a:p>
        </p:txBody>
      </p:sp>
      <p:sp>
        <p:nvSpPr>
          <p:cNvPr id="15" name="Text Placeholder 14">
            <a:extLst>
              <a:ext uri="{FF2B5EF4-FFF2-40B4-BE49-F238E27FC236}">
                <a16:creationId xmlns:a16="http://schemas.microsoft.com/office/drawing/2014/main" id="{03251F72-69DE-384B-8F82-D1B0AA8DF059}"/>
              </a:ext>
            </a:extLst>
          </p:cNvPr>
          <p:cNvSpPr>
            <a:spLocks noGrp="1"/>
          </p:cNvSpPr>
          <p:nvPr>
            <p:ph type="body" sz="quarter" idx="14" hasCustomPrompt="1"/>
          </p:nvPr>
        </p:nvSpPr>
        <p:spPr>
          <a:xfrm>
            <a:off x="3013841" y="1445172"/>
            <a:ext cx="2590800" cy="762000"/>
          </a:xfrm>
        </p:spPr>
        <p:txBody>
          <a:bodyPr>
            <a:normAutofit/>
          </a:bodyPr>
          <a:lstStyle>
            <a:lvl1pPr marL="0" indent="0">
              <a:buNone/>
              <a:defRPr sz="4800" b="0" i="0">
                <a:solidFill>
                  <a:schemeClr val="tx1"/>
                </a:solidFill>
                <a:latin typeface="Avenir Book" panose="02000503020000020003" pitchFamily="2" charset="0"/>
              </a:defRPr>
            </a:lvl1pPr>
          </a:lstStyle>
          <a:p>
            <a:pPr lvl="0"/>
            <a:r>
              <a:rPr lang="en-US" dirty="0"/>
              <a:t>10,000</a:t>
            </a:r>
          </a:p>
        </p:txBody>
      </p:sp>
      <p:sp>
        <p:nvSpPr>
          <p:cNvPr id="18" name="Text Placeholder 17">
            <a:extLst>
              <a:ext uri="{FF2B5EF4-FFF2-40B4-BE49-F238E27FC236}">
                <a16:creationId xmlns:a16="http://schemas.microsoft.com/office/drawing/2014/main" id="{A83D8957-7517-C240-B622-A7D7FEF32857}"/>
              </a:ext>
            </a:extLst>
          </p:cNvPr>
          <p:cNvSpPr>
            <a:spLocks noGrp="1"/>
          </p:cNvSpPr>
          <p:nvPr>
            <p:ph type="body" sz="quarter" idx="15" hasCustomPrompt="1"/>
          </p:nvPr>
        </p:nvSpPr>
        <p:spPr>
          <a:xfrm>
            <a:off x="3013841" y="2359572"/>
            <a:ext cx="2590800" cy="838200"/>
          </a:xfrm>
        </p:spPr>
        <p:txBody>
          <a:bodyPr>
            <a:normAutofit/>
          </a:bodyPr>
          <a:lstStyle>
            <a:lvl1pPr marL="0" indent="0">
              <a:buNone/>
              <a:defRPr sz="2000" b="0" i="0">
                <a:solidFill>
                  <a:schemeClr val="tx1"/>
                </a:solidFill>
                <a:latin typeface="Avenir Book" panose="02000503020000020003" pitchFamily="2" charset="0"/>
              </a:defRPr>
            </a:lvl1pPr>
          </a:lstStyle>
          <a:p>
            <a:pPr lvl="0"/>
            <a:r>
              <a:rPr lang="en-US" dirty="0"/>
              <a:t>Enter caption here</a:t>
            </a:r>
          </a:p>
        </p:txBody>
      </p:sp>
      <p:sp>
        <p:nvSpPr>
          <p:cNvPr id="20" name="Picture Placeholder 3">
            <a:extLst>
              <a:ext uri="{FF2B5EF4-FFF2-40B4-BE49-F238E27FC236}">
                <a16:creationId xmlns:a16="http://schemas.microsoft.com/office/drawing/2014/main" id="{50C3339F-AECF-1548-A3D2-C6D884CB2C9E}"/>
              </a:ext>
            </a:extLst>
          </p:cNvPr>
          <p:cNvSpPr>
            <a:spLocks noGrp="1"/>
          </p:cNvSpPr>
          <p:nvPr>
            <p:ph type="pic" sz="quarter" idx="16" hasCustomPrompt="1"/>
          </p:nvPr>
        </p:nvSpPr>
        <p:spPr>
          <a:xfrm>
            <a:off x="1108841" y="3649717"/>
            <a:ext cx="1752600" cy="1752600"/>
          </a:xfrm>
        </p:spPr>
        <p:txBody>
          <a:bodyPr>
            <a:normAutofit/>
          </a:bodyPr>
          <a:lstStyle>
            <a:lvl1pPr marL="0" indent="0">
              <a:buNone/>
              <a:defRPr sz="2000" b="0" i="0">
                <a:solidFill>
                  <a:schemeClr val="bg1"/>
                </a:solidFill>
                <a:latin typeface="Avenir Book" panose="02000503020000020003" pitchFamily="2" charset="0"/>
              </a:defRPr>
            </a:lvl1pPr>
          </a:lstStyle>
          <a:p>
            <a:r>
              <a:rPr lang="en-US" dirty="0"/>
              <a:t>Click to add an icon</a:t>
            </a:r>
          </a:p>
        </p:txBody>
      </p:sp>
      <p:sp>
        <p:nvSpPr>
          <p:cNvPr id="21" name="Text Placeholder 14">
            <a:extLst>
              <a:ext uri="{FF2B5EF4-FFF2-40B4-BE49-F238E27FC236}">
                <a16:creationId xmlns:a16="http://schemas.microsoft.com/office/drawing/2014/main" id="{5E2AF152-1237-0846-AB2B-E2FF724D07DE}"/>
              </a:ext>
            </a:extLst>
          </p:cNvPr>
          <p:cNvSpPr>
            <a:spLocks noGrp="1"/>
          </p:cNvSpPr>
          <p:nvPr>
            <p:ph type="body" sz="quarter" idx="17" hasCustomPrompt="1"/>
          </p:nvPr>
        </p:nvSpPr>
        <p:spPr>
          <a:xfrm>
            <a:off x="3013841" y="3649717"/>
            <a:ext cx="2590800" cy="762000"/>
          </a:xfrm>
        </p:spPr>
        <p:txBody>
          <a:bodyPr>
            <a:normAutofit/>
          </a:bodyPr>
          <a:lstStyle>
            <a:lvl1pPr marL="0" indent="0">
              <a:buNone/>
              <a:defRPr sz="4800" b="0" i="0">
                <a:solidFill>
                  <a:schemeClr val="tx1"/>
                </a:solidFill>
                <a:latin typeface="Avenir Book" panose="02000503020000020003" pitchFamily="2" charset="0"/>
              </a:defRPr>
            </a:lvl1pPr>
          </a:lstStyle>
          <a:p>
            <a:pPr lvl="0"/>
            <a:r>
              <a:rPr lang="en-US" dirty="0"/>
              <a:t>10,000</a:t>
            </a:r>
          </a:p>
        </p:txBody>
      </p:sp>
      <p:sp>
        <p:nvSpPr>
          <p:cNvPr id="22" name="Text Placeholder 17">
            <a:extLst>
              <a:ext uri="{FF2B5EF4-FFF2-40B4-BE49-F238E27FC236}">
                <a16:creationId xmlns:a16="http://schemas.microsoft.com/office/drawing/2014/main" id="{45B022C7-1E16-1448-BA51-7BFC8470E5E3}"/>
              </a:ext>
            </a:extLst>
          </p:cNvPr>
          <p:cNvSpPr>
            <a:spLocks noGrp="1"/>
          </p:cNvSpPr>
          <p:nvPr>
            <p:ph type="body" sz="quarter" idx="18" hasCustomPrompt="1"/>
          </p:nvPr>
        </p:nvSpPr>
        <p:spPr>
          <a:xfrm>
            <a:off x="3013841" y="4564117"/>
            <a:ext cx="2590800" cy="838200"/>
          </a:xfrm>
        </p:spPr>
        <p:txBody>
          <a:bodyPr>
            <a:normAutofit/>
          </a:bodyPr>
          <a:lstStyle>
            <a:lvl1pPr marL="0" indent="0">
              <a:buNone/>
              <a:defRPr sz="2000" b="0" i="0">
                <a:solidFill>
                  <a:schemeClr val="tx1"/>
                </a:solidFill>
                <a:latin typeface="Avenir Book" panose="02000503020000020003" pitchFamily="2" charset="0"/>
              </a:defRPr>
            </a:lvl1pPr>
          </a:lstStyle>
          <a:p>
            <a:pPr lvl="0"/>
            <a:r>
              <a:rPr lang="en-US" dirty="0"/>
              <a:t>Enter caption here</a:t>
            </a:r>
          </a:p>
        </p:txBody>
      </p:sp>
      <p:sp>
        <p:nvSpPr>
          <p:cNvPr id="23" name="Picture Placeholder 3">
            <a:extLst>
              <a:ext uri="{FF2B5EF4-FFF2-40B4-BE49-F238E27FC236}">
                <a16:creationId xmlns:a16="http://schemas.microsoft.com/office/drawing/2014/main" id="{04979BE4-F011-4C4D-BC34-80D86BC7E678}"/>
              </a:ext>
            </a:extLst>
          </p:cNvPr>
          <p:cNvSpPr>
            <a:spLocks noGrp="1"/>
          </p:cNvSpPr>
          <p:nvPr>
            <p:ph type="pic" sz="quarter" idx="19" hasCustomPrompt="1"/>
          </p:nvPr>
        </p:nvSpPr>
        <p:spPr>
          <a:xfrm>
            <a:off x="5791200" y="1447800"/>
            <a:ext cx="1752600" cy="1752600"/>
          </a:xfrm>
        </p:spPr>
        <p:txBody>
          <a:bodyPr>
            <a:normAutofit/>
          </a:bodyPr>
          <a:lstStyle>
            <a:lvl1pPr marL="0" indent="0">
              <a:buNone/>
              <a:defRPr sz="2000" b="0" i="0">
                <a:solidFill>
                  <a:schemeClr val="bg1"/>
                </a:solidFill>
                <a:latin typeface="Avenir Book" panose="02000503020000020003" pitchFamily="2" charset="0"/>
              </a:defRPr>
            </a:lvl1pPr>
          </a:lstStyle>
          <a:p>
            <a:r>
              <a:rPr lang="en-US" dirty="0"/>
              <a:t>Click to add an icon</a:t>
            </a:r>
          </a:p>
        </p:txBody>
      </p:sp>
      <p:sp>
        <p:nvSpPr>
          <p:cNvPr id="24" name="Text Placeholder 14">
            <a:extLst>
              <a:ext uri="{FF2B5EF4-FFF2-40B4-BE49-F238E27FC236}">
                <a16:creationId xmlns:a16="http://schemas.microsoft.com/office/drawing/2014/main" id="{B0E951E9-8200-9A43-8C1D-F5773E42154A}"/>
              </a:ext>
            </a:extLst>
          </p:cNvPr>
          <p:cNvSpPr>
            <a:spLocks noGrp="1"/>
          </p:cNvSpPr>
          <p:nvPr>
            <p:ph type="body" sz="quarter" idx="20" hasCustomPrompt="1"/>
          </p:nvPr>
        </p:nvSpPr>
        <p:spPr>
          <a:xfrm>
            <a:off x="7696200" y="1447800"/>
            <a:ext cx="2590800" cy="762000"/>
          </a:xfrm>
        </p:spPr>
        <p:txBody>
          <a:bodyPr>
            <a:normAutofit/>
          </a:bodyPr>
          <a:lstStyle>
            <a:lvl1pPr marL="0" indent="0">
              <a:buNone/>
              <a:defRPr sz="4800" b="0" i="0">
                <a:solidFill>
                  <a:schemeClr val="tx1"/>
                </a:solidFill>
                <a:latin typeface="Avenir Book" panose="02000503020000020003" pitchFamily="2" charset="0"/>
              </a:defRPr>
            </a:lvl1pPr>
          </a:lstStyle>
          <a:p>
            <a:pPr lvl="0"/>
            <a:r>
              <a:rPr lang="en-US" dirty="0"/>
              <a:t>10,000</a:t>
            </a:r>
          </a:p>
        </p:txBody>
      </p:sp>
      <p:sp>
        <p:nvSpPr>
          <p:cNvPr id="25" name="Text Placeholder 17">
            <a:extLst>
              <a:ext uri="{FF2B5EF4-FFF2-40B4-BE49-F238E27FC236}">
                <a16:creationId xmlns:a16="http://schemas.microsoft.com/office/drawing/2014/main" id="{C6272C27-B526-EE4D-8DE0-7459808B60BE}"/>
              </a:ext>
            </a:extLst>
          </p:cNvPr>
          <p:cNvSpPr>
            <a:spLocks noGrp="1"/>
          </p:cNvSpPr>
          <p:nvPr>
            <p:ph type="body" sz="quarter" idx="21" hasCustomPrompt="1"/>
          </p:nvPr>
        </p:nvSpPr>
        <p:spPr>
          <a:xfrm>
            <a:off x="7696200" y="2362200"/>
            <a:ext cx="2590800" cy="838200"/>
          </a:xfrm>
        </p:spPr>
        <p:txBody>
          <a:bodyPr>
            <a:normAutofit/>
          </a:bodyPr>
          <a:lstStyle>
            <a:lvl1pPr marL="0" indent="0">
              <a:buNone/>
              <a:defRPr sz="2000" b="0" i="0">
                <a:solidFill>
                  <a:schemeClr val="tx1"/>
                </a:solidFill>
                <a:latin typeface="Avenir Book" panose="02000503020000020003" pitchFamily="2" charset="0"/>
              </a:defRPr>
            </a:lvl1pPr>
          </a:lstStyle>
          <a:p>
            <a:pPr lvl="0"/>
            <a:r>
              <a:rPr lang="en-US" dirty="0"/>
              <a:t>Enter caption here</a:t>
            </a:r>
          </a:p>
        </p:txBody>
      </p:sp>
      <p:sp>
        <p:nvSpPr>
          <p:cNvPr id="26" name="Picture Placeholder 3">
            <a:extLst>
              <a:ext uri="{FF2B5EF4-FFF2-40B4-BE49-F238E27FC236}">
                <a16:creationId xmlns:a16="http://schemas.microsoft.com/office/drawing/2014/main" id="{AE25CA42-715C-EC48-93E1-EB8FB9081C32}"/>
              </a:ext>
            </a:extLst>
          </p:cNvPr>
          <p:cNvSpPr>
            <a:spLocks noGrp="1"/>
          </p:cNvSpPr>
          <p:nvPr>
            <p:ph type="pic" sz="quarter" idx="22" hasCustomPrompt="1"/>
          </p:nvPr>
        </p:nvSpPr>
        <p:spPr>
          <a:xfrm>
            <a:off x="5791200" y="3652345"/>
            <a:ext cx="1752600" cy="1752600"/>
          </a:xfrm>
        </p:spPr>
        <p:txBody>
          <a:bodyPr>
            <a:normAutofit/>
          </a:bodyPr>
          <a:lstStyle>
            <a:lvl1pPr marL="0" indent="0">
              <a:buNone/>
              <a:defRPr sz="2000" b="0" i="0">
                <a:solidFill>
                  <a:schemeClr val="bg1"/>
                </a:solidFill>
                <a:latin typeface="Avenir Book" panose="02000503020000020003" pitchFamily="2" charset="0"/>
              </a:defRPr>
            </a:lvl1pPr>
          </a:lstStyle>
          <a:p>
            <a:r>
              <a:rPr lang="en-US" dirty="0"/>
              <a:t>Click to add an icon</a:t>
            </a:r>
          </a:p>
        </p:txBody>
      </p:sp>
      <p:sp>
        <p:nvSpPr>
          <p:cNvPr id="27" name="Text Placeholder 14">
            <a:extLst>
              <a:ext uri="{FF2B5EF4-FFF2-40B4-BE49-F238E27FC236}">
                <a16:creationId xmlns:a16="http://schemas.microsoft.com/office/drawing/2014/main" id="{5D275FD4-8B72-2949-98BC-0728BA36B180}"/>
              </a:ext>
            </a:extLst>
          </p:cNvPr>
          <p:cNvSpPr>
            <a:spLocks noGrp="1"/>
          </p:cNvSpPr>
          <p:nvPr>
            <p:ph type="body" sz="quarter" idx="23" hasCustomPrompt="1"/>
          </p:nvPr>
        </p:nvSpPr>
        <p:spPr>
          <a:xfrm>
            <a:off x="7696200" y="3652345"/>
            <a:ext cx="2590800" cy="762000"/>
          </a:xfrm>
        </p:spPr>
        <p:txBody>
          <a:bodyPr>
            <a:normAutofit/>
          </a:bodyPr>
          <a:lstStyle>
            <a:lvl1pPr marL="0" indent="0">
              <a:buNone/>
              <a:defRPr sz="4800" b="0" i="0">
                <a:solidFill>
                  <a:schemeClr val="tx1"/>
                </a:solidFill>
                <a:latin typeface="Avenir Book" panose="02000503020000020003" pitchFamily="2" charset="0"/>
              </a:defRPr>
            </a:lvl1pPr>
          </a:lstStyle>
          <a:p>
            <a:pPr lvl="0"/>
            <a:r>
              <a:rPr lang="en-US" dirty="0"/>
              <a:t>10,000</a:t>
            </a:r>
          </a:p>
        </p:txBody>
      </p:sp>
      <p:sp>
        <p:nvSpPr>
          <p:cNvPr id="28" name="Text Placeholder 17">
            <a:extLst>
              <a:ext uri="{FF2B5EF4-FFF2-40B4-BE49-F238E27FC236}">
                <a16:creationId xmlns:a16="http://schemas.microsoft.com/office/drawing/2014/main" id="{92E3E9E7-6998-8141-8EFE-956B83CD6278}"/>
              </a:ext>
            </a:extLst>
          </p:cNvPr>
          <p:cNvSpPr>
            <a:spLocks noGrp="1"/>
          </p:cNvSpPr>
          <p:nvPr>
            <p:ph type="body" sz="quarter" idx="24" hasCustomPrompt="1"/>
          </p:nvPr>
        </p:nvSpPr>
        <p:spPr>
          <a:xfrm>
            <a:off x="7696200" y="4566745"/>
            <a:ext cx="2590800" cy="838200"/>
          </a:xfrm>
        </p:spPr>
        <p:txBody>
          <a:bodyPr>
            <a:normAutofit/>
          </a:bodyPr>
          <a:lstStyle>
            <a:lvl1pPr marL="0" indent="0">
              <a:buNone/>
              <a:defRPr sz="2000" b="0" i="0">
                <a:solidFill>
                  <a:schemeClr val="tx1"/>
                </a:solidFill>
                <a:latin typeface="Avenir Book" panose="02000503020000020003" pitchFamily="2" charset="0"/>
              </a:defRPr>
            </a:lvl1pPr>
          </a:lstStyle>
          <a:p>
            <a:pPr lvl="0"/>
            <a:r>
              <a:rPr lang="en-US" dirty="0"/>
              <a:t>Enter caption here</a:t>
            </a:r>
          </a:p>
        </p:txBody>
      </p:sp>
      <p:pic>
        <p:nvPicPr>
          <p:cNvPr id="35" name="Picture 34">
            <a:extLst>
              <a:ext uri="{FF2B5EF4-FFF2-40B4-BE49-F238E27FC236}">
                <a16:creationId xmlns:a16="http://schemas.microsoft.com/office/drawing/2014/main" id="{FE1E37FC-7365-0442-BBFD-E1F4E90DAAE3}"/>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10908778" y="6152055"/>
            <a:ext cx="806666" cy="423499"/>
          </a:xfrm>
          <a:prstGeom prst="rect">
            <a:avLst/>
          </a:prstGeom>
        </p:spPr>
      </p:pic>
      <p:sp>
        <p:nvSpPr>
          <p:cNvPr id="29" name="object 2">
            <a:extLst>
              <a:ext uri="{FF2B5EF4-FFF2-40B4-BE49-F238E27FC236}">
                <a16:creationId xmlns:a16="http://schemas.microsoft.com/office/drawing/2014/main" id="{8324D00C-1268-9344-9271-090DD8246237}"/>
              </a:ext>
            </a:extLst>
          </p:cNvPr>
          <p:cNvSpPr/>
          <p:nvPr userDrawn="1"/>
        </p:nvSpPr>
        <p:spPr>
          <a:xfrm>
            <a:off x="0" y="2975610"/>
            <a:ext cx="453390" cy="906780"/>
          </a:xfrm>
          <a:custGeom>
            <a:avLst/>
            <a:gdLst/>
            <a:ahLst/>
            <a:cxnLst/>
            <a:rect l="l" t="t" r="r" b="b"/>
            <a:pathLst>
              <a:path w="453390" h="906779">
                <a:moveTo>
                  <a:pt x="0" y="0"/>
                </a:moveTo>
                <a:lnTo>
                  <a:pt x="0" y="906437"/>
                </a:lnTo>
                <a:lnTo>
                  <a:pt x="46338" y="904097"/>
                </a:lnTo>
                <a:lnTo>
                  <a:pt x="91338" y="897229"/>
                </a:lnTo>
                <a:lnTo>
                  <a:pt x="134772" y="886061"/>
                </a:lnTo>
                <a:lnTo>
                  <a:pt x="176411" y="870821"/>
                </a:lnTo>
                <a:lnTo>
                  <a:pt x="216028" y="851737"/>
                </a:lnTo>
                <a:lnTo>
                  <a:pt x="253396" y="829036"/>
                </a:lnTo>
                <a:lnTo>
                  <a:pt x="288285" y="802946"/>
                </a:lnTo>
                <a:lnTo>
                  <a:pt x="320470" y="773695"/>
                </a:lnTo>
                <a:lnTo>
                  <a:pt x="349721" y="741510"/>
                </a:lnTo>
                <a:lnTo>
                  <a:pt x="375811" y="706621"/>
                </a:lnTo>
                <a:lnTo>
                  <a:pt x="398512" y="669253"/>
                </a:lnTo>
                <a:lnTo>
                  <a:pt x="417596" y="629636"/>
                </a:lnTo>
                <a:lnTo>
                  <a:pt x="432836" y="587997"/>
                </a:lnTo>
                <a:lnTo>
                  <a:pt x="444004" y="544563"/>
                </a:lnTo>
                <a:lnTo>
                  <a:pt x="450872" y="499563"/>
                </a:lnTo>
                <a:lnTo>
                  <a:pt x="453212" y="453224"/>
                </a:lnTo>
                <a:lnTo>
                  <a:pt x="450872" y="406884"/>
                </a:lnTo>
                <a:lnTo>
                  <a:pt x="444004" y="361882"/>
                </a:lnTo>
                <a:lnTo>
                  <a:pt x="432836" y="318446"/>
                </a:lnTo>
                <a:lnTo>
                  <a:pt x="417596" y="276806"/>
                </a:lnTo>
                <a:lnTo>
                  <a:pt x="398512" y="237187"/>
                </a:lnTo>
                <a:lnTo>
                  <a:pt x="375811" y="199819"/>
                </a:lnTo>
                <a:lnTo>
                  <a:pt x="349721" y="164928"/>
                </a:lnTo>
                <a:lnTo>
                  <a:pt x="320470" y="132743"/>
                </a:lnTo>
                <a:lnTo>
                  <a:pt x="288285" y="103492"/>
                </a:lnTo>
                <a:lnTo>
                  <a:pt x="253396" y="77401"/>
                </a:lnTo>
                <a:lnTo>
                  <a:pt x="216028" y="54700"/>
                </a:lnTo>
                <a:lnTo>
                  <a:pt x="176411" y="35615"/>
                </a:lnTo>
                <a:lnTo>
                  <a:pt x="134772" y="20375"/>
                </a:lnTo>
                <a:lnTo>
                  <a:pt x="91338" y="9207"/>
                </a:lnTo>
                <a:lnTo>
                  <a:pt x="46338" y="2339"/>
                </a:lnTo>
                <a:lnTo>
                  <a:pt x="0" y="0"/>
                </a:lnTo>
                <a:close/>
              </a:path>
            </a:pathLst>
          </a:custGeom>
          <a:solidFill>
            <a:schemeClr val="tx1"/>
          </a:solidFill>
        </p:spPr>
        <p:txBody>
          <a:bodyPr wrap="square" lIns="0" tIns="0" rIns="0" bIns="0" rtlCol="0"/>
          <a:lstStyle/>
          <a:p>
            <a:endParaRPr b="0" i="0" dirty="0">
              <a:latin typeface="Avenir Book" panose="02000503020000020003" pitchFamily="2" charset="0"/>
            </a:endParaRPr>
          </a:p>
        </p:txBody>
      </p:sp>
      <p:sp>
        <p:nvSpPr>
          <p:cNvPr id="30" name="Slide Number Placeholder 5">
            <a:extLst>
              <a:ext uri="{FF2B5EF4-FFF2-40B4-BE49-F238E27FC236}">
                <a16:creationId xmlns:a16="http://schemas.microsoft.com/office/drawing/2014/main" id="{5E6656EA-68BD-D149-8B59-50CFA3FEDB23}"/>
              </a:ext>
            </a:extLst>
          </p:cNvPr>
          <p:cNvSpPr>
            <a:spLocks noGrp="1"/>
          </p:cNvSpPr>
          <p:nvPr>
            <p:ph type="sldNum" sz="quarter" idx="12"/>
          </p:nvPr>
        </p:nvSpPr>
        <p:spPr>
          <a:xfrm>
            <a:off x="1" y="3278122"/>
            <a:ext cx="453390" cy="301756"/>
          </a:xfrm>
        </p:spPr>
        <p:txBody>
          <a:bodyPr lIns="0" tIns="0" rIns="0" bIns="0"/>
          <a:lstStyle>
            <a:lvl1pPr algn="ctr">
              <a:defRPr sz="1600" b="0" i="0">
                <a:solidFill>
                  <a:schemeClr val="bg1"/>
                </a:solidFill>
                <a:latin typeface="Avenir Book" panose="02000503020000020003" pitchFamily="2" charset="0"/>
              </a:defRPr>
            </a:lvl1pPr>
          </a:lstStyle>
          <a:p>
            <a:fld id="{B6F15528-21DE-4FAA-801E-634DDDAF4B2B}" type="slidenum">
              <a:rPr lang="en-GB" smtClean="0"/>
              <a:pPr/>
              <a:t>‹#›</a:t>
            </a:fld>
            <a:endParaRPr lang="en-GB" dirty="0"/>
          </a:p>
        </p:txBody>
      </p:sp>
    </p:spTree>
    <p:extLst>
      <p:ext uri="{BB962C8B-B14F-4D97-AF65-F5344CB8AC3E}">
        <p14:creationId xmlns:p14="http://schemas.microsoft.com/office/powerpoint/2010/main" val="25125948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3 Image and text slide">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F81518C1-4504-024F-94CA-39899EE6A34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1891962" y="0"/>
            <a:ext cx="300037" cy="6858000"/>
          </a:xfrm>
          <a:prstGeom prst="rect">
            <a:avLst/>
          </a:prstGeom>
        </p:spPr>
      </p:pic>
      <p:sp>
        <p:nvSpPr>
          <p:cNvPr id="12" name="Title 1">
            <a:extLst>
              <a:ext uri="{FF2B5EF4-FFF2-40B4-BE49-F238E27FC236}">
                <a16:creationId xmlns:a16="http://schemas.microsoft.com/office/drawing/2014/main" id="{12A1411C-D62B-3443-9045-14F49D8229A2}"/>
              </a:ext>
            </a:extLst>
          </p:cNvPr>
          <p:cNvSpPr>
            <a:spLocks noGrp="1"/>
          </p:cNvSpPr>
          <p:nvPr>
            <p:ph type="title" hasCustomPrompt="1"/>
          </p:nvPr>
        </p:nvSpPr>
        <p:spPr>
          <a:xfrm>
            <a:off x="596452" y="500062"/>
            <a:ext cx="10107652" cy="900000"/>
          </a:xfrm>
        </p:spPr>
        <p:txBody>
          <a:bodyPr>
            <a:normAutofit/>
          </a:bodyPr>
          <a:lstStyle>
            <a:lvl1pPr>
              <a:defRPr sz="3000" b="0" i="0">
                <a:solidFill>
                  <a:schemeClr val="tx1"/>
                </a:solidFill>
                <a:latin typeface="Avenir Book" panose="02000503020000020003" pitchFamily="2" charset="0"/>
              </a:defRPr>
            </a:lvl1pPr>
          </a:lstStyle>
          <a:p>
            <a:r>
              <a:rPr lang="en-US" dirty="0"/>
              <a:t>Click to edit main heading here</a:t>
            </a:r>
          </a:p>
        </p:txBody>
      </p:sp>
      <p:sp>
        <p:nvSpPr>
          <p:cNvPr id="17" name="object 6">
            <a:extLst>
              <a:ext uri="{FF2B5EF4-FFF2-40B4-BE49-F238E27FC236}">
                <a16:creationId xmlns:a16="http://schemas.microsoft.com/office/drawing/2014/main" id="{9DD4DBA5-6399-AF47-BDEA-6EE14657D4FD}"/>
              </a:ext>
            </a:extLst>
          </p:cNvPr>
          <p:cNvSpPr/>
          <p:nvPr userDrawn="1"/>
        </p:nvSpPr>
        <p:spPr>
          <a:xfrm>
            <a:off x="719999" y="1440000"/>
            <a:ext cx="9984105" cy="0"/>
          </a:xfrm>
          <a:custGeom>
            <a:avLst/>
            <a:gdLst/>
            <a:ahLst/>
            <a:cxnLst/>
            <a:rect l="l" t="t" r="r" b="b"/>
            <a:pathLst>
              <a:path w="9984105">
                <a:moveTo>
                  <a:pt x="0" y="0"/>
                </a:moveTo>
                <a:lnTo>
                  <a:pt x="9984054" y="0"/>
                </a:lnTo>
              </a:path>
            </a:pathLst>
          </a:custGeom>
          <a:ln w="6350">
            <a:solidFill>
              <a:srgbClr val="572A86"/>
            </a:solidFill>
          </a:ln>
        </p:spPr>
        <p:txBody>
          <a:bodyPr wrap="square" lIns="0" tIns="0" rIns="0" bIns="0" rtlCol="0"/>
          <a:lstStyle/>
          <a:p>
            <a:endParaRPr b="0" i="0" dirty="0">
              <a:latin typeface="Avenir Book" panose="02000503020000020003" pitchFamily="2" charset="0"/>
            </a:endParaRPr>
          </a:p>
        </p:txBody>
      </p:sp>
      <p:pic>
        <p:nvPicPr>
          <p:cNvPr id="30" name="Picture 29">
            <a:extLst>
              <a:ext uri="{FF2B5EF4-FFF2-40B4-BE49-F238E27FC236}">
                <a16:creationId xmlns:a16="http://schemas.microsoft.com/office/drawing/2014/main" id="{678A31F7-7925-3E42-A6D6-BB5F992E43A3}"/>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10908779" y="6152055"/>
            <a:ext cx="806664" cy="423499"/>
          </a:xfrm>
          <a:prstGeom prst="rect">
            <a:avLst/>
          </a:prstGeom>
        </p:spPr>
      </p:pic>
      <p:sp>
        <p:nvSpPr>
          <p:cNvPr id="18" name="object 2">
            <a:extLst>
              <a:ext uri="{FF2B5EF4-FFF2-40B4-BE49-F238E27FC236}">
                <a16:creationId xmlns:a16="http://schemas.microsoft.com/office/drawing/2014/main" id="{061E05DB-74B3-E045-8B89-92F6DC31B8A5}"/>
              </a:ext>
            </a:extLst>
          </p:cNvPr>
          <p:cNvSpPr/>
          <p:nvPr userDrawn="1"/>
        </p:nvSpPr>
        <p:spPr>
          <a:xfrm>
            <a:off x="0" y="2975610"/>
            <a:ext cx="453390" cy="906780"/>
          </a:xfrm>
          <a:custGeom>
            <a:avLst/>
            <a:gdLst/>
            <a:ahLst/>
            <a:cxnLst/>
            <a:rect l="l" t="t" r="r" b="b"/>
            <a:pathLst>
              <a:path w="453390" h="906779">
                <a:moveTo>
                  <a:pt x="0" y="0"/>
                </a:moveTo>
                <a:lnTo>
                  <a:pt x="0" y="906437"/>
                </a:lnTo>
                <a:lnTo>
                  <a:pt x="46338" y="904097"/>
                </a:lnTo>
                <a:lnTo>
                  <a:pt x="91338" y="897229"/>
                </a:lnTo>
                <a:lnTo>
                  <a:pt x="134772" y="886061"/>
                </a:lnTo>
                <a:lnTo>
                  <a:pt x="176411" y="870821"/>
                </a:lnTo>
                <a:lnTo>
                  <a:pt x="216028" y="851737"/>
                </a:lnTo>
                <a:lnTo>
                  <a:pt x="253396" y="829036"/>
                </a:lnTo>
                <a:lnTo>
                  <a:pt x="288285" y="802946"/>
                </a:lnTo>
                <a:lnTo>
                  <a:pt x="320470" y="773695"/>
                </a:lnTo>
                <a:lnTo>
                  <a:pt x="349721" y="741510"/>
                </a:lnTo>
                <a:lnTo>
                  <a:pt x="375811" y="706621"/>
                </a:lnTo>
                <a:lnTo>
                  <a:pt x="398512" y="669253"/>
                </a:lnTo>
                <a:lnTo>
                  <a:pt x="417596" y="629636"/>
                </a:lnTo>
                <a:lnTo>
                  <a:pt x="432836" y="587997"/>
                </a:lnTo>
                <a:lnTo>
                  <a:pt x="444004" y="544563"/>
                </a:lnTo>
                <a:lnTo>
                  <a:pt x="450872" y="499563"/>
                </a:lnTo>
                <a:lnTo>
                  <a:pt x="453212" y="453224"/>
                </a:lnTo>
                <a:lnTo>
                  <a:pt x="450872" y="406884"/>
                </a:lnTo>
                <a:lnTo>
                  <a:pt x="444004" y="361882"/>
                </a:lnTo>
                <a:lnTo>
                  <a:pt x="432836" y="318446"/>
                </a:lnTo>
                <a:lnTo>
                  <a:pt x="417596" y="276806"/>
                </a:lnTo>
                <a:lnTo>
                  <a:pt x="398512" y="237187"/>
                </a:lnTo>
                <a:lnTo>
                  <a:pt x="375811" y="199819"/>
                </a:lnTo>
                <a:lnTo>
                  <a:pt x="349721" y="164928"/>
                </a:lnTo>
                <a:lnTo>
                  <a:pt x="320470" y="132743"/>
                </a:lnTo>
                <a:lnTo>
                  <a:pt x="288285" y="103492"/>
                </a:lnTo>
                <a:lnTo>
                  <a:pt x="253396" y="77401"/>
                </a:lnTo>
                <a:lnTo>
                  <a:pt x="216028" y="54700"/>
                </a:lnTo>
                <a:lnTo>
                  <a:pt x="176411" y="35615"/>
                </a:lnTo>
                <a:lnTo>
                  <a:pt x="134772" y="20375"/>
                </a:lnTo>
                <a:lnTo>
                  <a:pt x="91338" y="9207"/>
                </a:lnTo>
                <a:lnTo>
                  <a:pt x="46338" y="2339"/>
                </a:lnTo>
                <a:lnTo>
                  <a:pt x="0" y="0"/>
                </a:lnTo>
                <a:close/>
              </a:path>
            </a:pathLst>
          </a:custGeom>
          <a:solidFill>
            <a:schemeClr val="tx1"/>
          </a:solidFill>
        </p:spPr>
        <p:txBody>
          <a:bodyPr wrap="square" lIns="0" tIns="0" rIns="0" bIns="0" rtlCol="0"/>
          <a:lstStyle/>
          <a:p>
            <a:endParaRPr b="0" i="0" dirty="0">
              <a:latin typeface="Avenir Book" panose="02000503020000020003" pitchFamily="2" charset="0"/>
            </a:endParaRPr>
          </a:p>
        </p:txBody>
      </p:sp>
      <p:sp>
        <p:nvSpPr>
          <p:cNvPr id="26" name="Slide Number Placeholder 5">
            <a:extLst>
              <a:ext uri="{FF2B5EF4-FFF2-40B4-BE49-F238E27FC236}">
                <a16:creationId xmlns:a16="http://schemas.microsoft.com/office/drawing/2014/main" id="{3D87CA09-1760-1541-AE1B-48A62B3B0CD4}"/>
              </a:ext>
            </a:extLst>
          </p:cNvPr>
          <p:cNvSpPr>
            <a:spLocks noGrp="1"/>
          </p:cNvSpPr>
          <p:nvPr>
            <p:ph type="sldNum" sz="quarter" idx="12"/>
          </p:nvPr>
        </p:nvSpPr>
        <p:spPr>
          <a:xfrm>
            <a:off x="1" y="3278122"/>
            <a:ext cx="453390" cy="301756"/>
          </a:xfrm>
        </p:spPr>
        <p:txBody>
          <a:bodyPr lIns="0" tIns="0" rIns="0" bIns="0"/>
          <a:lstStyle>
            <a:lvl1pPr algn="ctr">
              <a:defRPr sz="1600" b="0" i="0">
                <a:solidFill>
                  <a:schemeClr val="bg1"/>
                </a:solidFill>
                <a:latin typeface="Avenir Book" panose="02000503020000020003" pitchFamily="2" charset="0"/>
              </a:defRPr>
            </a:lvl1pPr>
          </a:lstStyle>
          <a:p>
            <a:fld id="{B6F15528-21DE-4FAA-801E-634DDDAF4B2B}" type="slidenum">
              <a:rPr lang="en-GB" smtClean="0"/>
              <a:pPr/>
              <a:t>‹#›</a:t>
            </a:fld>
            <a:endParaRPr lang="en-GB" dirty="0"/>
          </a:p>
        </p:txBody>
      </p:sp>
      <p:sp>
        <p:nvSpPr>
          <p:cNvPr id="2" name="Text Placeholder 3">
            <a:extLst>
              <a:ext uri="{FF2B5EF4-FFF2-40B4-BE49-F238E27FC236}">
                <a16:creationId xmlns:a16="http://schemas.microsoft.com/office/drawing/2014/main" id="{3233ECFB-F74A-E9A6-2D70-694CA606D487}"/>
              </a:ext>
            </a:extLst>
          </p:cNvPr>
          <p:cNvSpPr>
            <a:spLocks noGrp="1"/>
          </p:cNvSpPr>
          <p:nvPr>
            <p:ph type="body" sz="quarter" idx="15" hasCustomPrompt="1"/>
          </p:nvPr>
        </p:nvSpPr>
        <p:spPr>
          <a:xfrm>
            <a:off x="719999" y="1900126"/>
            <a:ext cx="2270645" cy="3186448"/>
          </a:xfrm>
          <a:solidFill>
            <a:schemeClr val="accent1"/>
          </a:solidFill>
        </p:spPr>
        <p:txBody>
          <a:bodyPr anchor="ctr" anchorCtr="0">
            <a:normAutofit/>
          </a:bodyPr>
          <a:lstStyle>
            <a:lvl1pPr marL="0" indent="0">
              <a:buFontTx/>
              <a:buNone/>
              <a:defRPr sz="1600">
                <a:solidFill>
                  <a:schemeClr val="bg1"/>
                </a:solidFill>
                <a:latin typeface="Avenir Book" panose="02000503020000020003" pitchFamily="2" charset="0"/>
              </a:defRPr>
            </a:lvl1pPr>
          </a:lstStyle>
          <a:p>
            <a:pPr lvl="0"/>
            <a:r>
              <a:rPr lang="en-US" dirty="0"/>
              <a:t>Add your text here</a:t>
            </a:r>
          </a:p>
        </p:txBody>
      </p:sp>
      <p:sp>
        <p:nvSpPr>
          <p:cNvPr id="3" name="Text Placeholder 3">
            <a:extLst>
              <a:ext uri="{FF2B5EF4-FFF2-40B4-BE49-F238E27FC236}">
                <a16:creationId xmlns:a16="http://schemas.microsoft.com/office/drawing/2014/main" id="{B3226DD6-FF35-74F4-FFBE-946ADEBBDCD1}"/>
              </a:ext>
            </a:extLst>
          </p:cNvPr>
          <p:cNvSpPr>
            <a:spLocks noGrp="1"/>
          </p:cNvSpPr>
          <p:nvPr>
            <p:ph type="body" sz="quarter" idx="17" hasCustomPrompt="1"/>
          </p:nvPr>
        </p:nvSpPr>
        <p:spPr>
          <a:xfrm>
            <a:off x="3291154" y="1900126"/>
            <a:ext cx="2270643" cy="3186448"/>
          </a:xfrm>
          <a:solidFill>
            <a:schemeClr val="accent2"/>
          </a:solidFill>
        </p:spPr>
        <p:txBody>
          <a:bodyPr anchor="ctr" anchorCtr="0">
            <a:normAutofit/>
          </a:bodyPr>
          <a:lstStyle>
            <a:lvl1pPr marL="0" indent="0">
              <a:buFontTx/>
              <a:buNone/>
              <a:defRPr sz="1600">
                <a:solidFill>
                  <a:schemeClr val="bg1"/>
                </a:solidFill>
                <a:latin typeface="Avenir Book" panose="02000503020000020003" pitchFamily="2" charset="0"/>
              </a:defRPr>
            </a:lvl1pPr>
          </a:lstStyle>
          <a:p>
            <a:pPr lvl="0"/>
            <a:r>
              <a:rPr lang="en-US" dirty="0"/>
              <a:t>Add your text here</a:t>
            </a:r>
          </a:p>
        </p:txBody>
      </p:sp>
      <p:sp>
        <p:nvSpPr>
          <p:cNvPr id="6" name="Text Placeholder 3">
            <a:extLst>
              <a:ext uri="{FF2B5EF4-FFF2-40B4-BE49-F238E27FC236}">
                <a16:creationId xmlns:a16="http://schemas.microsoft.com/office/drawing/2014/main" id="{3FA4DEBE-1C17-8FA5-1391-66DF29427C39}"/>
              </a:ext>
            </a:extLst>
          </p:cNvPr>
          <p:cNvSpPr>
            <a:spLocks noGrp="1"/>
          </p:cNvSpPr>
          <p:nvPr>
            <p:ph type="body" sz="quarter" idx="19" hasCustomPrompt="1"/>
          </p:nvPr>
        </p:nvSpPr>
        <p:spPr>
          <a:xfrm>
            <a:off x="5862307" y="1900126"/>
            <a:ext cx="2270643" cy="3186448"/>
          </a:xfrm>
          <a:solidFill>
            <a:schemeClr val="accent5"/>
          </a:solidFill>
        </p:spPr>
        <p:txBody>
          <a:bodyPr anchor="ctr" anchorCtr="0">
            <a:normAutofit/>
          </a:bodyPr>
          <a:lstStyle>
            <a:lvl1pPr marL="0" indent="0">
              <a:buFontTx/>
              <a:buNone/>
              <a:defRPr sz="1600">
                <a:solidFill>
                  <a:schemeClr val="bg1"/>
                </a:solidFill>
                <a:latin typeface="Avenir Book" panose="02000503020000020003" pitchFamily="2" charset="0"/>
              </a:defRPr>
            </a:lvl1pPr>
          </a:lstStyle>
          <a:p>
            <a:pPr lvl="0"/>
            <a:r>
              <a:rPr lang="en-US" dirty="0"/>
              <a:t>Add your text here</a:t>
            </a:r>
          </a:p>
        </p:txBody>
      </p:sp>
      <p:sp>
        <p:nvSpPr>
          <p:cNvPr id="7" name="Text Placeholder 10">
            <a:extLst>
              <a:ext uri="{FF2B5EF4-FFF2-40B4-BE49-F238E27FC236}">
                <a16:creationId xmlns:a16="http://schemas.microsoft.com/office/drawing/2014/main" id="{3A38969F-98ED-549E-FBEB-650765EAAD7A}"/>
              </a:ext>
            </a:extLst>
          </p:cNvPr>
          <p:cNvSpPr>
            <a:spLocks noGrp="1"/>
          </p:cNvSpPr>
          <p:nvPr>
            <p:ph type="body" sz="quarter" idx="20" hasCustomPrompt="1"/>
          </p:nvPr>
        </p:nvSpPr>
        <p:spPr>
          <a:xfrm>
            <a:off x="8433461" y="1900647"/>
            <a:ext cx="2270643" cy="3186448"/>
          </a:xfrm>
          <a:solidFill>
            <a:schemeClr val="accent6"/>
          </a:solidFill>
        </p:spPr>
        <p:txBody>
          <a:bodyPr anchor="ctr" anchorCtr="0"/>
          <a:lstStyle>
            <a:lvl1pPr marL="0" indent="0">
              <a:buFontTx/>
              <a:buNone/>
              <a:defRPr>
                <a:solidFill>
                  <a:schemeClr val="bg1"/>
                </a:solidFill>
              </a:defRPr>
            </a:lvl1pPr>
          </a:lstStyle>
          <a:p>
            <a:pPr lvl="0"/>
            <a:r>
              <a:rPr lang="en-GB" dirty="0"/>
              <a:t>Add your text here</a:t>
            </a:r>
          </a:p>
        </p:txBody>
      </p:sp>
      <p:sp>
        <p:nvSpPr>
          <p:cNvPr id="8" name="Triangle 7">
            <a:extLst>
              <a:ext uri="{FF2B5EF4-FFF2-40B4-BE49-F238E27FC236}">
                <a16:creationId xmlns:a16="http://schemas.microsoft.com/office/drawing/2014/main" id="{CD667F57-D115-27A1-A3A5-15D39341360A}"/>
              </a:ext>
            </a:extLst>
          </p:cNvPr>
          <p:cNvSpPr/>
          <p:nvPr userDrawn="1"/>
        </p:nvSpPr>
        <p:spPr>
          <a:xfrm rot="5400000">
            <a:off x="2632231" y="3398973"/>
            <a:ext cx="921895" cy="205069"/>
          </a:xfrm>
          <a:prstGeom prst="triangl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riangle 8">
            <a:extLst>
              <a:ext uri="{FF2B5EF4-FFF2-40B4-BE49-F238E27FC236}">
                <a16:creationId xmlns:a16="http://schemas.microsoft.com/office/drawing/2014/main" id="{E2A23902-6BF6-71EB-94C7-A2FACC1C6A3B}"/>
              </a:ext>
            </a:extLst>
          </p:cNvPr>
          <p:cNvSpPr/>
          <p:nvPr userDrawn="1"/>
        </p:nvSpPr>
        <p:spPr>
          <a:xfrm rot="5400000">
            <a:off x="5206544" y="3398973"/>
            <a:ext cx="921895" cy="205069"/>
          </a:xfrm>
          <a:prstGeom prst="triangle">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riangle 9">
            <a:extLst>
              <a:ext uri="{FF2B5EF4-FFF2-40B4-BE49-F238E27FC236}">
                <a16:creationId xmlns:a16="http://schemas.microsoft.com/office/drawing/2014/main" id="{8E6A4A37-65A2-1E35-00F3-F4E9C6D63188}"/>
              </a:ext>
            </a:extLst>
          </p:cNvPr>
          <p:cNvSpPr/>
          <p:nvPr userDrawn="1"/>
        </p:nvSpPr>
        <p:spPr>
          <a:xfrm rot="5400000">
            <a:off x="7770984" y="3398972"/>
            <a:ext cx="921895" cy="205069"/>
          </a:xfrm>
          <a:prstGeom prst="triangle">
            <a:avLst/>
          </a:prstGeom>
          <a:solidFill>
            <a:schemeClr val="accent5">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249817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3 Image and text slide">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F81518C1-4504-024F-94CA-39899EE6A34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1891962" y="0"/>
            <a:ext cx="300037" cy="6858000"/>
          </a:xfrm>
          <a:prstGeom prst="rect">
            <a:avLst/>
          </a:prstGeom>
        </p:spPr>
      </p:pic>
      <p:sp>
        <p:nvSpPr>
          <p:cNvPr id="12" name="Title 1">
            <a:extLst>
              <a:ext uri="{FF2B5EF4-FFF2-40B4-BE49-F238E27FC236}">
                <a16:creationId xmlns:a16="http://schemas.microsoft.com/office/drawing/2014/main" id="{12A1411C-D62B-3443-9045-14F49D8229A2}"/>
              </a:ext>
            </a:extLst>
          </p:cNvPr>
          <p:cNvSpPr>
            <a:spLocks noGrp="1"/>
          </p:cNvSpPr>
          <p:nvPr>
            <p:ph type="title" hasCustomPrompt="1"/>
          </p:nvPr>
        </p:nvSpPr>
        <p:spPr>
          <a:xfrm>
            <a:off x="596452" y="500062"/>
            <a:ext cx="10107652" cy="900000"/>
          </a:xfrm>
        </p:spPr>
        <p:txBody>
          <a:bodyPr>
            <a:normAutofit/>
          </a:bodyPr>
          <a:lstStyle>
            <a:lvl1pPr>
              <a:defRPr sz="3000" b="0" i="0">
                <a:solidFill>
                  <a:schemeClr val="tx1"/>
                </a:solidFill>
                <a:latin typeface="Avenir Book" panose="02000503020000020003" pitchFamily="2" charset="0"/>
              </a:defRPr>
            </a:lvl1pPr>
          </a:lstStyle>
          <a:p>
            <a:r>
              <a:rPr lang="en-US" dirty="0"/>
              <a:t>Click to edit main heading here</a:t>
            </a:r>
          </a:p>
        </p:txBody>
      </p:sp>
      <p:sp>
        <p:nvSpPr>
          <p:cNvPr id="17" name="object 6">
            <a:extLst>
              <a:ext uri="{FF2B5EF4-FFF2-40B4-BE49-F238E27FC236}">
                <a16:creationId xmlns:a16="http://schemas.microsoft.com/office/drawing/2014/main" id="{9DD4DBA5-6399-AF47-BDEA-6EE14657D4FD}"/>
              </a:ext>
            </a:extLst>
          </p:cNvPr>
          <p:cNvSpPr/>
          <p:nvPr userDrawn="1"/>
        </p:nvSpPr>
        <p:spPr>
          <a:xfrm>
            <a:off x="719999" y="1440000"/>
            <a:ext cx="9984105" cy="0"/>
          </a:xfrm>
          <a:custGeom>
            <a:avLst/>
            <a:gdLst/>
            <a:ahLst/>
            <a:cxnLst/>
            <a:rect l="l" t="t" r="r" b="b"/>
            <a:pathLst>
              <a:path w="9984105">
                <a:moveTo>
                  <a:pt x="0" y="0"/>
                </a:moveTo>
                <a:lnTo>
                  <a:pt x="9984054" y="0"/>
                </a:lnTo>
              </a:path>
            </a:pathLst>
          </a:custGeom>
          <a:ln w="6350">
            <a:solidFill>
              <a:srgbClr val="572A86"/>
            </a:solidFill>
          </a:ln>
        </p:spPr>
        <p:txBody>
          <a:bodyPr wrap="square" lIns="0" tIns="0" rIns="0" bIns="0" rtlCol="0"/>
          <a:lstStyle/>
          <a:p>
            <a:endParaRPr b="0" i="0" dirty="0">
              <a:latin typeface="Avenir Book" panose="02000503020000020003" pitchFamily="2" charset="0"/>
            </a:endParaRPr>
          </a:p>
        </p:txBody>
      </p:sp>
      <p:pic>
        <p:nvPicPr>
          <p:cNvPr id="30" name="Picture 29">
            <a:extLst>
              <a:ext uri="{FF2B5EF4-FFF2-40B4-BE49-F238E27FC236}">
                <a16:creationId xmlns:a16="http://schemas.microsoft.com/office/drawing/2014/main" id="{678A31F7-7925-3E42-A6D6-BB5F992E43A3}"/>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10908779" y="6152055"/>
            <a:ext cx="806664" cy="423499"/>
          </a:xfrm>
          <a:prstGeom prst="rect">
            <a:avLst/>
          </a:prstGeom>
        </p:spPr>
      </p:pic>
      <p:sp>
        <p:nvSpPr>
          <p:cNvPr id="18" name="object 2">
            <a:extLst>
              <a:ext uri="{FF2B5EF4-FFF2-40B4-BE49-F238E27FC236}">
                <a16:creationId xmlns:a16="http://schemas.microsoft.com/office/drawing/2014/main" id="{061E05DB-74B3-E045-8B89-92F6DC31B8A5}"/>
              </a:ext>
            </a:extLst>
          </p:cNvPr>
          <p:cNvSpPr/>
          <p:nvPr userDrawn="1"/>
        </p:nvSpPr>
        <p:spPr>
          <a:xfrm>
            <a:off x="0" y="2975610"/>
            <a:ext cx="453390" cy="906780"/>
          </a:xfrm>
          <a:custGeom>
            <a:avLst/>
            <a:gdLst/>
            <a:ahLst/>
            <a:cxnLst/>
            <a:rect l="l" t="t" r="r" b="b"/>
            <a:pathLst>
              <a:path w="453390" h="906779">
                <a:moveTo>
                  <a:pt x="0" y="0"/>
                </a:moveTo>
                <a:lnTo>
                  <a:pt x="0" y="906437"/>
                </a:lnTo>
                <a:lnTo>
                  <a:pt x="46338" y="904097"/>
                </a:lnTo>
                <a:lnTo>
                  <a:pt x="91338" y="897229"/>
                </a:lnTo>
                <a:lnTo>
                  <a:pt x="134772" y="886061"/>
                </a:lnTo>
                <a:lnTo>
                  <a:pt x="176411" y="870821"/>
                </a:lnTo>
                <a:lnTo>
                  <a:pt x="216028" y="851737"/>
                </a:lnTo>
                <a:lnTo>
                  <a:pt x="253396" y="829036"/>
                </a:lnTo>
                <a:lnTo>
                  <a:pt x="288285" y="802946"/>
                </a:lnTo>
                <a:lnTo>
                  <a:pt x="320470" y="773695"/>
                </a:lnTo>
                <a:lnTo>
                  <a:pt x="349721" y="741510"/>
                </a:lnTo>
                <a:lnTo>
                  <a:pt x="375811" y="706621"/>
                </a:lnTo>
                <a:lnTo>
                  <a:pt x="398512" y="669253"/>
                </a:lnTo>
                <a:lnTo>
                  <a:pt x="417596" y="629636"/>
                </a:lnTo>
                <a:lnTo>
                  <a:pt x="432836" y="587997"/>
                </a:lnTo>
                <a:lnTo>
                  <a:pt x="444004" y="544563"/>
                </a:lnTo>
                <a:lnTo>
                  <a:pt x="450872" y="499563"/>
                </a:lnTo>
                <a:lnTo>
                  <a:pt x="453212" y="453224"/>
                </a:lnTo>
                <a:lnTo>
                  <a:pt x="450872" y="406884"/>
                </a:lnTo>
                <a:lnTo>
                  <a:pt x="444004" y="361882"/>
                </a:lnTo>
                <a:lnTo>
                  <a:pt x="432836" y="318446"/>
                </a:lnTo>
                <a:lnTo>
                  <a:pt x="417596" y="276806"/>
                </a:lnTo>
                <a:lnTo>
                  <a:pt x="398512" y="237187"/>
                </a:lnTo>
                <a:lnTo>
                  <a:pt x="375811" y="199819"/>
                </a:lnTo>
                <a:lnTo>
                  <a:pt x="349721" y="164928"/>
                </a:lnTo>
                <a:lnTo>
                  <a:pt x="320470" y="132743"/>
                </a:lnTo>
                <a:lnTo>
                  <a:pt x="288285" y="103492"/>
                </a:lnTo>
                <a:lnTo>
                  <a:pt x="253396" y="77401"/>
                </a:lnTo>
                <a:lnTo>
                  <a:pt x="216028" y="54700"/>
                </a:lnTo>
                <a:lnTo>
                  <a:pt x="176411" y="35615"/>
                </a:lnTo>
                <a:lnTo>
                  <a:pt x="134772" y="20375"/>
                </a:lnTo>
                <a:lnTo>
                  <a:pt x="91338" y="9207"/>
                </a:lnTo>
                <a:lnTo>
                  <a:pt x="46338" y="2339"/>
                </a:lnTo>
                <a:lnTo>
                  <a:pt x="0" y="0"/>
                </a:lnTo>
                <a:close/>
              </a:path>
            </a:pathLst>
          </a:custGeom>
          <a:solidFill>
            <a:schemeClr val="tx1"/>
          </a:solidFill>
        </p:spPr>
        <p:txBody>
          <a:bodyPr wrap="square" lIns="0" tIns="0" rIns="0" bIns="0" rtlCol="0"/>
          <a:lstStyle/>
          <a:p>
            <a:endParaRPr b="0" i="0" dirty="0">
              <a:latin typeface="Avenir Book" panose="02000503020000020003" pitchFamily="2" charset="0"/>
            </a:endParaRPr>
          </a:p>
        </p:txBody>
      </p:sp>
      <p:sp>
        <p:nvSpPr>
          <p:cNvPr id="26" name="Slide Number Placeholder 5">
            <a:extLst>
              <a:ext uri="{FF2B5EF4-FFF2-40B4-BE49-F238E27FC236}">
                <a16:creationId xmlns:a16="http://schemas.microsoft.com/office/drawing/2014/main" id="{3D87CA09-1760-1541-AE1B-48A62B3B0CD4}"/>
              </a:ext>
            </a:extLst>
          </p:cNvPr>
          <p:cNvSpPr>
            <a:spLocks noGrp="1"/>
          </p:cNvSpPr>
          <p:nvPr>
            <p:ph type="sldNum" sz="quarter" idx="12"/>
          </p:nvPr>
        </p:nvSpPr>
        <p:spPr>
          <a:xfrm>
            <a:off x="1" y="3278122"/>
            <a:ext cx="453390" cy="301756"/>
          </a:xfrm>
        </p:spPr>
        <p:txBody>
          <a:bodyPr lIns="0" tIns="0" rIns="0" bIns="0"/>
          <a:lstStyle>
            <a:lvl1pPr algn="ctr">
              <a:defRPr sz="1600" b="0" i="0">
                <a:solidFill>
                  <a:schemeClr val="bg1"/>
                </a:solidFill>
                <a:latin typeface="Avenir Book" panose="02000503020000020003" pitchFamily="2" charset="0"/>
              </a:defRPr>
            </a:lvl1pPr>
          </a:lstStyle>
          <a:p>
            <a:fld id="{B6F15528-21DE-4FAA-801E-634DDDAF4B2B}" type="slidenum">
              <a:rPr lang="en-GB" smtClean="0"/>
              <a:pPr/>
              <a:t>‹#›</a:t>
            </a:fld>
            <a:endParaRPr lang="en-GB" dirty="0"/>
          </a:p>
        </p:txBody>
      </p:sp>
      <p:sp>
        <p:nvSpPr>
          <p:cNvPr id="2" name="Text Placeholder 3">
            <a:extLst>
              <a:ext uri="{FF2B5EF4-FFF2-40B4-BE49-F238E27FC236}">
                <a16:creationId xmlns:a16="http://schemas.microsoft.com/office/drawing/2014/main" id="{3233ECFB-F74A-E9A6-2D70-694CA606D487}"/>
              </a:ext>
            </a:extLst>
          </p:cNvPr>
          <p:cNvSpPr>
            <a:spLocks noGrp="1"/>
          </p:cNvSpPr>
          <p:nvPr>
            <p:ph type="body" sz="quarter" idx="15" hasCustomPrompt="1"/>
          </p:nvPr>
        </p:nvSpPr>
        <p:spPr>
          <a:xfrm>
            <a:off x="719999" y="2708366"/>
            <a:ext cx="2270645" cy="1569968"/>
          </a:xfrm>
          <a:solidFill>
            <a:schemeClr val="accent1"/>
          </a:solidFill>
        </p:spPr>
        <p:txBody>
          <a:bodyPr anchor="ctr" anchorCtr="0">
            <a:normAutofit/>
          </a:bodyPr>
          <a:lstStyle>
            <a:lvl1pPr marL="0" indent="0">
              <a:buFontTx/>
              <a:buNone/>
              <a:defRPr sz="1600">
                <a:solidFill>
                  <a:schemeClr val="bg1"/>
                </a:solidFill>
                <a:latin typeface="Avenir Book" panose="02000503020000020003" pitchFamily="2" charset="0"/>
              </a:defRPr>
            </a:lvl1pPr>
          </a:lstStyle>
          <a:p>
            <a:pPr lvl="0"/>
            <a:r>
              <a:rPr lang="en-US" dirty="0"/>
              <a:t>Add your text here</a:t>
            </a:r>
          </a:p>
        </p:txBody>
      </p:sp>
      <p:sp>
        <p:nvSpPr>
          <p:cNvPr id="3" name="Text Placeholder 3">
            <a:extLst>
              <a:ext uri="{FF2B5EF4-FFF2-40B4-BE49-F238E27FC236}">
                <a16:creationId xmlns:a16="http://schemas.microsoft.com/office/drawing/2014/main" id="{B3226DD6-FF35-74F4-FFBE-946ADEBBDCD1}"/>
              </a:ext>
            </a:extLst>
          </p:cNvPr>
          <p:cNvSpPr>
            <a:spLocks noGrp="1"/>
          </p:cNvSpPr>
          <p:nvPr>
            <p:ph type="body" sz="quarter" idx="17" hasCustomPrompt="1"/>
          </p:nvPr>
        </p:nvSpPr>
        <p:spPr>
          <a:xfrm>
            <a:off x="3291154" y="2708366"/>
            <a:ext cx="2270643" cy="1569968"/>
          </a:xfrm>
          <a:solidFill>
            <a:schemeClr val="accent2"/>
          </a:solidFill>
        </p:spPr>
        <p:txBody>
          <a:bodyPr anchor="ctr" anchorCtr="0">
            <a:normAutofit/>
          </a:bodyPr>
          <a:lstStyle>
            <a:lvl1pPr marL="0" indent="0">
              <a:buFontTx/>
              <a:buNone/>
              <a:defRPr sz="1600">
                <a:solidFill>
                  <a:schemeClr val="bg1"/>
                </a:solidFill>
                <a:latin typeface="Avenir Book" panose="02000503020000020003" pitchFamily="2" charset="0"/>
              </a:defRPr>
            </a:lvl1pPr>
          </a:lstStyle>
          <a:p>
            <a:pPr lvl="0"/>
            <a:r>
              <a:rPr lang="en-US" dirty="0"/>
              <a:t>Add your text here</a:t>
            </a:r>
          </a:p>
        </p:txBody>
      </p:sp>
      <p:sp>
        <p:nvSpPr>
          <p:cNvPr id="6" name="Text Placeholder 3">
            <a:extLst>
              <a:ext uri="{FF2B5EF4-FFF2-40B4-BE49-F238E27FC236}">
                <a16:creationId xmlns:a16="http://schemas.microsoft.com/office/drawing/2014/main" id="{3FA4DEBE-1C17-8FA5-1391-66DF29427C39}"/>
              </a:ext>
            </a:extLst>
          </p:cNvPr>
          <p:cNvSpPr>
            <a:spLocks noGrp="1"/>
          </p:cNvSpPr>
          <p:nvPr>
            <p:ph type="body" sz="quarter" idx="19" hasCustomPrompt="1"/>
          </p:nvPr>
        </p:nvSpPr>
        <p:spPr>
          <a:xfrm>
            <a:off x="5862307" y="2708366"/>
            <a:ext cx="2270643" cy="1569968"/>
          </a:xfrm>
          <a:solidFill>
            <a:schemeClr val="accent5"/>
          </a:solidFill>
        </p:spPr>
        <p:txBody>
          <a:bodyPr anchor="ctr" anchorCtr="0">
            <a:normAutofit/>
          </a:bodyPr>
          <a:lstStyle>
            <a:lvl1pPr marL="0" indent="0">
              <a:buFontTx/>
              <a:buNone/>
              <a:defRPr sz="1600">
                <a:solidFill>
                  <a:schemeClr val="bg1"/>
                </a:solidFill>
                <a:latin typeface="Avenir Book" panose="02000503020000020003" pitchFamily="2" charset="0"/>
              </a:defRPr>
            </a:lvl1pPr>
          </a:lstStyle>
          <a:p>
            <a:pPr lvl="0"/>
            <a:r>
              <a:rPr lang="en-US" dirty="0"/>
              <a:t>Add your text here</a:t>
            </a:r>
          </a:p>
        </p:txBody>
      </p:sp>
      <p:sp>
        <p:nvSpPr>
          <p:cNvPr id="7" name="Text Placeholder 10">
            <a:extLst>
              <a:ext uri="{FF2B5EF4-FFF2-40B4-BE49-F238E27FC236}">
                <a16:creationId xmlns:a16="http://schemas.microsoft.com/office/drawing/2014/main" id="{3A38969F-98ED-549E-FBEB-650765EAAD7A}"/>
              </a:ext>
            </a:extLst>
          </p:cNvPr>
          <p:cNvSpPr>
            <a:spLocks noGrp="1"/>
          </p:cNvSpPr>
          <p:nvPr>
            <p:ph type="body" sz="quarter" idx="20" hasCustomPrompt="1"/>
          </p:nvPr>
        </p:nvSpPr>
        <p:spPr>
          <a:xfrm>
            <a:off x="8433461" y="2708887"/>
            <a:ext cx="2270643" cy="1569968"/>
          </a:xfrm>
          <a:solidFill>
            <a:schemeClr val="accent6"/>
          </a:solidFill>
        </p:spPr>
        <p:txBody>
          <a:bodyPr anchor="ctr" anchorCtr="0"/>
          <a:lstStyle>
            <a:lvl1pPr marL="0" indent="0">
              <a:buFontTx/>
              <a:buNone/>
              <a:defRPr>
                <a:solidFill>
                  <a:schemeClr val="bg1"/>
                </a:solidFill>
              </a:defRPr>
            </a:lvl1pPr>
          </a:lstStyle>
          <a:p>
            <a:pPr lvl="0"/>
            <a:r>
              <a:rPr lang="en-GB" dirty="0"/>
              <a:t>Add your text here</a:t>
            </a:r>
          </a:p>
        </p:txBody>
      </p:sp>
      <p:sp>
        <p:nvSpPr>
          <p:cNvPr id="8" name="Triangle 7">
            <a:extLst>
              <a:ext uri="{FF2B5EF4-FFF2-40B4-BE49-F238E27FC236}">
                <a16:creationId xmlns:a16="http://schemas.microsoft.com/office/drawing/2014/main" id="{CD667F57-D115-27A1-A3A5-15D39341360A}"/>
              </a:ext>
            </a:extLst>
          </p:cNvPr>
          <p:cNvSpPr/>
          <p:nvPr userDrawn="1"/>
        </p:nvSpPr>
        <p:spPr>
          <a:xfrm rot="5400000">
            <a:off x="2632231" y="3398973"/>
            <a:ext cx="921895" cy="205069"/>
          </a:xfrm>
          <a:prstGeom prst="triangl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riangle 8">
            <a:extLst>
              <a:ext uri="{FF2B5EF4-FFF2-40B4-BE49-F238E27FC236}">
                <a16:creationId xmlns:a16="http://schemas.microsoft.com/office/drawing/2014/main" id="{E2A23902-6BF6-71EB-94C7-A2FACC1C6A3B}"/>
              </a:ext>
            </a:extLst>
          </p:cNvPr>
          <p:cNvSpPr/>
          <p:nvPr userDrawn="1"/>
        </p:nvSpPr>
        <p:spPr>
          <a:xfrm rot="5400000">
            <a:off x="5206544" y="3398973"/>
            <a:ext cx="921895" cy="205069"/>
          </a:xfrm>
          <a:prstGeom prst="triangle">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riangle 9">
            <a:extLst>
              <a:ext uri="{FF2B5EF4-FFF2-40B4-BE49-F238E27FC236}">
                <a16:creationId xmlns:a16="http://schemas.microsoft.com/office/drawing/2014/main" id="{8E6A4A37-65A2-1E35-00F3-F4E9C6D63188}"/>
              </a:ext>
            </a:extLst>
          </p:cNvPr>
          <p:cNvSpPr/>
          <p:nvPr userDrawn="1"/>
        </p:nvSpPr>
        <p:spPr>
          <a:xfrm rot="5400000">
            <a:off x="7770984" y="3398972"/>
            <a:ext cx="921895" cy="205069"/>
          </a:xfrm>
          <a:prstGeom prst="triangle">
            <a:avLst/>
          </a:prstGeom>
          <a:solidFill>
            <a:schemeClr val="accent5">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339042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3 Image and text slide">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F81518C1-4504-024F-94CA-39899EE6A34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1891962" y="0"/>
            <a:ext cx="300037" cy="6858000"/>
          </a:xfrm>
          <a:prstGeom prst="rect">
            <a:avLst/>
          </a:prstGeom>
        </p:spPr>
      </p:pic>
      <p:sp>
        <p:nvSpPr>
          <p:cNvPr id="12" name="Title 1">
            <a:extLst>
              <a:ext uri="{FF2B5EF4-FFF2-40B4-BE49-F238E27FC236}">
                <a16:creationId xmlns:a16="http://schemas.microsoft.com/office/drawing/2014/main" id="{12A1411C-D62B-3443-9045-14F49D8229A2}"/>
              </a:ext>
            </a:extLst>
          </p:cNvPr>
          <p:cNvSpPr>
            <a:spLocks noGrp="1"/>
          </p:cNvSpPr>
          <p:nvPr>
            <p:ph type="title" hasCustomPrompt="1"/>
          </p:nvPr>
        </p:nvSpPr>
        <p:spPr>
          <a:xfrm>
            <a:off x="596452" y="500062"/>
            <a:ext cx="10107652" cy="900000"/>
          </a:xfrm>
        </p:spPr>
        <p:txBody>
          <a:bodyPr>
            <a:normAutofit/>
          </a:bodyPr>
          <a:lstStyle>
            <a:lvl1pPr>
              <a:defRPr sz="3000" b="0" i="0">
                <a:solidFill>
                  <a:schemeClr val="tx1"/>
                </a:solidFill>
                <a:latin typeface="Avenir Book" panose="02000503020000020003" pitchFamily="2" charset="0"/>
              </a:defRPr>
            </a:lvl1pPr>
          </a:lstStyle>
          <a:p>
            <a:r>
              <a:rPr lang="en-US" dirty="0"/>
              <a:t>Click to edit main heading here</a:t>
            </a:r>
          </a:p>
        </p:txBody>
      </p:sp>
      <p:sp>
        <p:nvSpPr>
          <p:cNvPr id="17" name="object 6">
            <a:extLst>
              <a:ext uri="{FF2B5EF4-FFF2-40B4-BE49-F238E27FC236}">
                <a16:creationId xmlns:a16="http://schemas.microsoft.com/office/drawing/2014/main" id="{9DD4DBA5-6399-AF47-BDEA-6EE14657D4FD}"/>
              </a:ext>
            </a:extLst>
          </p:cNvPr>
          <p:cNvSpPr/>
          <p:nvPr userDrawn="1"/>
        </p:nvSpPr>
        <p:spPr>
          <a:xfrm>
            <a:off x="719999" y="1440000"/>
            <a:ext cx="9984105" cy="0"/>
          </a:xfrm>
          <a:custGeom>
            <a:avLst/>
            <a:gdLst/>
            <a:ahLst/>
            <a:cxnLst/>
            <a:rect l="l" t="t" r="r" b="b"/>
            <a:pathLst>
              <a:path w="9984105">
                <a:moveTo>
                  <a:pt x="0" y="0"/>
                </a:moveTo>
                <a:lnTo>
                  <a:pt x="9984054" y="0"/>
                </a:lnTo>
              </a:path>
            </a:pathLst>
          </a:custGeom>
          <a:ln w="6350">
            <a:solidFill>
              <a:srgbClr val="572A86"/>
            </a:solidFill>
          </a:ln>
        </p:spPr>
        <p:txBody>
          <a:bodyPr wrap="square" lIns="0" tIns="0" rIns="0" bIns="0" rtlCol="0"/>
          <a:lstStyle/>
          <a:p>
            <a:endParaRPr b="0" i="0" dirty="0">
              <a:latin typeface="Avenir Book" panose="02000503020000020003" pitchFamily="2" charset="0"/>
            </a:endParaRPr>
          </a:p>
        </p:txBody>
      </p:sp>
      <p:pic>
        <p:nvPicPr>
          <p:cNvPr id="30" name="Picture 29">
            <a:extLst>
              <a:ext uri="{FF2B5EF4-FFF2-40B4-BE49-F238E27FC236}">
                <a16:creationId xmlns:a16="http://schemas.microsoft.com/office/drawing/2014/main" id="{678A31F7-7925-3E42-A6D6-BB5F992E43A3}"/>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10908779" y="6152055"/>
            <a:ext cx="806664" cy="423499"/>
          </a:xfrm>
          <a:prstGeom prst="rect">
            <a:avLst/>
          </a:prstGeom>
        </p:spPr>
      </p:pic>
      <p:sp>
        <p:nvSpPr>
          <p:cNvPr id="18" name="object 2">
            <a:extLst>
              <a:ext uri="{FF2B5EF4-FFF2-40B4-BE49-F238E27FC236}">
                <a16:creationId xmlns:a16="http://schemas.microsoft.com/office/drawing/2014/main" id="{061E05DB-74B3-E045-8B89-92F6DC31B8A5}"/>
              </a:ext>
            </a:extLst>
          </p:cNvPr>
          <p:cNvSpPr/>
          <p:nvPr userDrawn="1"/>
        </p:nvSpPr>
        <p:spPr>
          <a:xfrm>
            <a:off x="0" y="2975610"/>
            <a:ext cx="453390" cy="906780"/>
          </a:xfrm>
          <a:custGeom>
            <a:avLst/>
            <a:gdLst/>
            <a:ahLst/>
            <a:cxnLst/>
            <a:rect l="l" t="t" r="r" b="b"/>
            <a:pathLst>
              <a:path w="453390" h="906779">
                <a:moveTo>
                  <a:pt x="0" y="0"/>
                </a:moveTo>
                <a:lnTo>
                  <a:pt x="0" y="906437"/>
                </a:lnTo>
                <a:lnTo>
                  <a:pt x="46338" y="904097"/>
                </a:lnTo>
                <a:lnTo>
                  <a:pt x="91338" y="897229"/>
                </a:lnTo>
                <a:lnTo>
                  <a:pt x="134772" y="886061"/>
                </a:lnTo>
                <a:lnTo>
                  <a:pt x="176411" y="870821"/>
                </a:lnTo>
                <a:lnTo>
                  <a:pt x="216028" y="851737"/>
                </a:lnTo>
                <a:lnTo>
                  <a:pt x="253396" y="829036"/>
                </a:lnTo>
                <a:lnTo>
                  <a:pt x="288285" y="802946"/>
                </a:lnTo>
                <a:lnTo>
                  <a:pt x="320470" y="773695"/>
                </a:lnTo>
                <a:lnTo>
                  <a:pt x="349721" y="741510"/>
                </a:lnTo>
                <a:lnTo>
                  <a:pt x="375811" y="706621"/>
                </a:lnTo>
                <a:lnTo>
                  <a:pt x="398512" y="669253"/>
                </a:lnTo>
                <a:lnTo>
                  <a:pt x="417596" y="629636"/>
                </a:lnTo>
                <a:lnTo>
                  <a:pt x="432836" y="587997"/>
                </a:lnTo>
                <a:lnTo>
                  <a:pt x="444004" y="544563"/>
                </a:lnTo>
                <a:lnTo>
                  <a:pt x="450872" y="499563"/>
                </a:lnTo>
                <a:lnTo>
                  <a:pt x="453212" y="453224"/>
                </a:lnTo>
                <a:lnTo>
                  <a:pt x="450872" y="406884"/>
                </a:lnTo>
                <a:lnTo>
                  <a:pt x="444004" y="361882"/>
                </a:lnTo>
                <a:lnTo>
                  <a:pt x="432836" y="318446"/>
                </a:lnTo>
                <a:lnTo>
                  <a:pt x="417596" y="276806"/>
                </a:lnTo>
                <a:lnTo>
                  <a:pt x="398512" y="237187"/>
                </a:lnTo>
                <a:lnTo>
                  <a:pt x="375811" y="199819"/>
                </a:lnTo>
                <a:lnTo>
                  <a:pt x="349721" y="164928"/>
                </a:lnTo>
                <a:lnTo>
                  <a:pt x="320470" y="132743"/>
                </a:lnTo>
                <a:lnTo>
                  <a:pt x="288285" y="103492"/>
                </a:lnTo>
                <a:lnTo>
                  <a:pt x="253396" y="77401"/>
                </a:lnTo>
                <a:lnTo>
                  <a:pt x="216028" y="54700"/>
                </a:lnTo>
                <a:lnTo>
                  <a:pt x="176411" y="35615"/>
                </a:lnTo>
                <a:lnTo>
                  <a:pt x="134772" y="20375"/>
                </a:lnTo>
                <a:lnTo>
                  <a:pt x="91338" y="9207"/>
                </a:lnTo>
                <a:lnTo>
                  <a:pt x="46338" y="2339"/>
                </a:lnTo>
                <a:lnTo>
                  <a:pt x="0" y="0"/>
                </a:lnTo>
                <a:close/>
              </a:path>
            </a:pathLst>
          </a:custGeom>
          <a:solidFill>
            <a:schemeClr val="tx1"/>
          </a:solidFill>
        </p:spPr>
        <p:txBody>
          <a:bodyPr wrap="square" lIns="0" tIns="0" rIns="0" bIns="0" rtlCol="0"/>
          <a:lstStyle/>
          <a:p>
            <a:endParaRPr b="0" i="0" dirty="0">
              <a:latin typeface="Avenir Book" panose="02000503020000020003" pitchFamily="2" charset="0"/>
            </a:endParaRPr>
          </a:p>
        </p:txBody>
      </p:sp>
      <p:sp>
        <p:nvSpPr>
          <p:cNvPr id="26" name="Slide Number Placeholder 5">
            <a:extLst>
              <a:ext uri="{FF2B5EF4-FFF2-40B4-BE49-F238E27FC236}">
                <a16:creationId xmlns:a16="http://schemas.microsoft.com/office/drawing/2014/main" id="{3D87CA09-1760-1541-AE1B-48A62B3B0CD4}"/>
              </a:ext>
            </a:extLst>
          </p:cNvPr>
          <p:cNvSpPr>
            <a:spLocks noGrp="1"/>
          </p:cNvSpPr>
          <p:nvPr>
            <p:ph type="sldNum" sz="quarter" idx="12"/>
          </p:nvPr>
        </p:nvSpPr>
        <p:spPr>
          <a:xfrm>
            <a:off x="1" y="3278122"/>
            <a:ext cx="453390" cy="301756"/>
          </a:xfrm>
        </p:spPr>
        <p:txBody>
          <a:bodyPr lIns="0" tIns="0" rIns="0" bIns="0"/>
          <a:lstStyle>
            <a:lvl1pPr algn="ctr">
              <a:defRPr sz="1600" b="0" i="0">
                <a:solidFill>
                  <a:schemeClr val="bg1"/>
                </a:solidFill>
                <a:latin typeface="Avenir Book" panose="02000503020000020003" pitchFamily="2" charset="0"/>
              </a:defRPr>
            </a:lvl1pPr>
          </a:lstStyle>
          <a:p>
            <a:fld id="{B6F15528-21DE-4FAA-801E-634DDDAF4B2B}" type="slidenum">
              <a:rPr lang="en-GB" smtClean="0"/>
              <a:pPr/>
              <a:t>‹#›</a:t>
            </a:fld>
            <a:endParaRPr lang="en-GB" dirty="0"/>
          </a:p>
        </p:txBody>
      </p:sp>
      <p:sp>
        <p:nvSpPr>
          <p:cNvPr id="4" name="Text Placeholder 3">
            <a:extLst>
              <a:ext uri="{FF2B5EF4-FFF2-40B4-BE49-F238E27FC236}">
                <a16:creationId xmlns:a16="http://schemas.microsoft.com/office/drawing/2014/main" id="{B77979D0-1219-66BA-C8D6-5486C342B075}"/>
              </a:ext>
            </a:extLst>
          </p:cNvPr>
          <p:cNvSpPr>
            <a:spLocks noGrp="1"/>
          </p:cNvSpPr>
          <p:nvPr>
            <p:ph type="body" sz="quarter" idx="15" hasCustomPrompt="1"/>
          </p:nvPr>
        </p:nvSpPr>
        <p:spPr>
          <a:xfrm>
            <a:off x="719999" y="2009389"/>
            <a:ext cx="2270645" cy="1569968"/>
          </a:xfrm>
          <a:solidFill>
            <a:schemeClr val="accent1"/>
          </a:solidFill>
        </p:spPr>
        <p:txBody>
          <a:bodyPr anchor="ctr" anchorCtr="0">
            <a:normAutofit/>
          </a:bodyPr>
          <a:lstStyle>
            <a:lvl1pPr marL="0" indent="0">
              <a:buFontTx/>
              <a:buNone/>
              <a:defRPr sz="1600">
                <a:solidFill>
                  <a:schemeClr val="bg1"/>
                </a:solidFill>
                <a:latin typeface="Avenir Book" panose="02000503020000020003" pitchFamily="2" charset="0"/>
              </a:defRPr>
            </a:lvl1pPr>
          </a:lstStyle>
          <a:p>
            <a:pPr lvl="0"/>
            <a:r>
              <a:rPr lang="en-US" dirty="0"/>
              <a:t>Add your text here</a:t>
            </a:r>
          </a:p>
        </p:txBody>
      </p:sp>
      <p:sp>
        <p:nvSpPr>
          <p:cNvPr id="5" name="Text Placeholder 3">
            <a:extLst>
              <a:ext uri="{FF2B5EF4-FFF2-40B4-BE49-F238E27FC236}">
                <a16:creationId xmlns:a16="http://schemas.microsoft.com/office/drawing/2014/main" id="{48E3E0B5-03CC-D5DB-DBD0-60C075AF397C}"/>
              </a:ext>
            </a:extLst>
          </p:cNvPr>
          <p:cNvSpPr>
            <a:spLocks noGrp="1"/>
          </p:cNvSpPr>
          <p:nvPr>
            <p:ph type="body" sz="quarter" idx="17" hasCustomPrompt="1"/>
          </p:nvPr>
        </p:nvSpPr>
        <p:spPr>
          <a:xfrm>
            <a:off x="3291154" y="2009389"/>
            <a:ext cx="2270643" cy="1569968"/>
          </a:xfrm>
          <a:solidFill>
            <a:schemeClr val="accent2"/>
          </a:solidFill>
        </p:spPr>
        <p:txBody>
          <a:bodyPr anchor="ctr" anchorCtr="0">
            <a:normAutofit/>
          </a:bodyPr>
          <a:lstStyle>
            <a:lvl1pPr marL="0" indent="0">
              <a:buFontTx/>
              <a:buNone/>
              <a:defRPr sz="1600">
                <a:solidFill>
                  <a:schemeClr val="bg1"/>
                </a:solidFill>
                <a:latin typeface="Avenir Book" panose="02000503020000020003" pitchFamily="2" charset="0"/>
              </a:defRPr>
            </a:lvl1pPr>
          </a:lstStyle>
          <a:p>
            <a:pPr lvl="0"/>
            <a:r>
              <a:rPr lang="en-US" dirty="0"/>
              <a:t>Add your text here</a:t>
            </a:r>
          </a:p>
        </p:txBody>
      </p:sp>
      <p:sp>
        <p:nvSpPr>
          <p:cNvPr id="11" name="Text Placeholder 3">
            <a:extLst>
              <a:ext uri="{FF2B5EF4-FFF2-40B4-BE49-F238E27FC236}">
                <a16:creationId xmlns:a16="http://schemas.microsoft.com/office/drawing/2014/main" id="{2F71C0A0-DDD0-58EF-638B-426EBDEAEABC}"/>
              </a:ext>
            </a:extLst>
          </p:cNvPr>
          <p:cNvSpPr>
            <a:spLocks noGrp="1"/>
          </p:cNvSpPr>
          <p:nvPr>
            <p:ph type="body" sz="quarter" idx="19" hasCustomPrompt="1"/>
          </p:nvPr>
        </p:nvSpPr>
        <p:spPr>
          <a:xfrm>
            <a:off x="5862307" y="2009389"/>
            <a:ext cx="2270643" cy="1569968"/>
          </a:xfrm>
          <a:solidFill>
            <a:schemeClr val="accent5"/>
          </a:solidFill>
        </p:spPr>
        <p:txBody>
          <a:bodyPr anchor="ctr" anchorCtr="0">
            <a:normAutofit/>
          </a:bodyPr>
          <a:lstStyle>
            <a:lvl1pPr marL="0" indent="0">
              <a:buFontTx/>
              <a:buNone/>
              <a:defRPr sz="1600">
                <a:solidFill>
                  <a:schemeClr val="bg1"/>
                </a:solidFill>
                <a:latin typeface="Avenir Book" panose="02000503020000020003" pitchFamily="2" charset="0"/>
              </a:defRPr>
            </a:lvl1pPr>
          </a:lstStyle>
          <a:p>
            <a:pPr lvl="0"/>
            <a:r>
              <a:rPr lang="en-US" dirty="0"/>
              <a:t>Add your text here</a:t>
            </a:r>
          </a:p>
        </p:txBody>
      </p:sp>
      <p:sp>
        <p:nvSpPr>
          <p:cNvPr id="13" name="Text Placeholder 10">
            <a:extLst>
              <a:ext uri="{FF2B5EF4-FFF2-40B4-BE49-F238E27FC236}">
                <a16:creationId xmlns:a16="http://schemas.microsoft.com/office/drawing/2014/main" id="{F0643BC1-BD47-205F-D72E-17A5FCAD14CC}"/>
              </a:ext>
            </a:extLst>
          </p:cNvPr>
          <p:cNvSpPr>
            <a:spLocks noGrp="1"/>
          </p:cNvSpPr>
          <p:nvPr>
            <p:ph type="body" sz="quarter" idx="20" hasCustomPrompt="1"/>
          </p:nvPr>
        </p:nvSpPr>
        <p:spPr>
          <a:xfrm>
            <a:off x="8433461" y="2009910"/>
            <a:ext cx="2270643" cy="1569968"/>
          </a:xfrm>
          <a:solidFill>
            <a:schemeClr val="accent6"/>
          </a:solidFill>
        </p:spPr>
        <p:txBody>
          <a:bodyPr anchor="ctr" anchorCtr="0"/>
          <a:lstStyle>
            <a:lvl1pPr marL="0" indent="0">
              <a:buFontTx/>
              <a:buNone/>
              <a:defRPr>
                <a:solidFill>
                  <a:schemeClr val="bg1"/>
                </a:solidFill>
              </a:defRPr>
            </a:lvl1pPr>
          </a:lstStyle>
          <a:p>
            <a:pPr lvl="0"/>
            <a:r>
              <a:rPr lang="en-GB" dirty="0"/>
              <a:t>Add your text here</a:t>
            </a:r>
          </a:p>
        </p:txBody>
      </p:sp>
      <p:sp>
        <p:nvSpPr>
          <p:cNvPr id="14" name="Text Placeholder 3">
            <a:extLst>
              <a:ext uri="{FF2B5EF4-FFF2-40B4-BE49-F238E27FC236}">
                <a16:creationId xmlns:a16="http://schemas.microsoft.com/office/drawing/2014/main" id="{774ABB1B-BA48-5C51-0D6F-4D5F25C8E2AA}"/>
              </a:ext>
            </a:extLst>
          </p:cNvPr>
          <p:cNvSpPr>
            <a:spLocks noGrp="1"/>
          </p:cNvSpPr>
          <p:nvPr>
            <p:ph type="body" sz="quarter" idx="21" hasCustomPrompt="1"/>
          </p:nvPr>
        </p:nvSpPr>
        <p:spPr>
          <a:xfrm>
            <a:off x="719999" y="4099446"/>
            <a:ext cx="2270645" cy="1569968"/>
          </a:xfrm>
          <a:solidFill>
            <a:schemeClr val="accent1"/>
          </a:solidFill>
        </p:spPr>
        <p:txBody>
          <a:bodyPr anchor="ctr" anchorCtr="0">
            <a:normAutofit/>
          </a:bodyPr>
          <a:lstStyle>
            <a:lvl1pPr marL="0" indent="0">
              <a:buFontTx/>
              <a:buNone/>
              <a:defRPr sz="1600">
                <a:solidFill>
                  <a:schemeClr val="bg1"/>
                </a:solidFill>
                <a:latin typeface="Avenir Book" panose="02000503020000020003" pitchFamily="2" charset="0"/>
              </a:defRPr>
            </a:lvl1pPr>
          </a:lstStyle>
          <a:p>
            <a:pPr lvl="0"/>
            <a:r>
              <a:rPr lang="en-US" dirty="0"/>
              <a:t>Add your text here</a:t>
            </a:r>
          </a:p>
        </p:txBody>
      </p:sp>
      <p:sp>
        <p:nvSpPr>
          <p:cNvPr id="15" name="Text Placeholder 3">
            <a:extLst>
              <a:ext uri="{FF2B5EF4-FFF2-40B4-BE49-F238E27FC236}">
                <a16:creationId xmlns:a16="http://schemas.microsoft.com/office/drawing/2014/main" id="{3D726393-9694-D1A9-F834-D9EE4E29D9A7}"/>
              </a:ext>
            </a:extLst>
          </p:cNvPr>
          <p:cNvSpPr>
            <a:spLocks noGrp="1"/>
          </p:cNvSpPr>
          <p:nvPr>
            <p:ph type="body" sz="quarter" idx="22" hasCustomPrompt="1"/>
          </p:nvPr>
        </p:nvSpPr>
        <p:spPr>
          <a:xfrm>
            <a:off x="3291154" y="4099446"/>
            <a:ext cx="2270643" cy="1569968"/>
          </a:xfrm>
          <a:solidFill>
            <a:schemeClr val="accent2"/>
          </a:solidFill>
        </p:spPr>
        <p:txBody>
          <a:bodyPr anchor="ctr" anchorCtr="0">
            <a:normAutofit/>
          </a:bodyPr>
          <a:lstStyle>
            <a:lvl1pPr marL="0" indent="0">
              <a:buFontTx/>
              <a:buNone/>
              <a:defRPr sz="1600">
                <a:solidFill>
                  <a:schemeClr val="bg1"/>
                </a:solidFill>
                <a:latin typeface="Avenir Book" panose="02000503020000020003" pitchFamily="2" charset="0"/>
              </a:defRPr>
            </a:lvl1pPr>
          </a:lstStyle>
          <a:p>
            <a:pPr lvl="0"/>
            <a:r>
              <a:rPr lang="en-US" dirty="0"/>
              <a:t>Add your text here</a:t>
            </a:r>
          </a:p>
        </p:txBody>
      </p:sp>
      <p:sp>
        <p:nvSpPr>
          <p:cNvPr id="16" name="Text Placeholder 3">
            <a:extLst>
              <a:ext uri="{FF2B5EF4-FFF2-40B4-BE49-F238E27FC236}">
                <a16:creationId xmlns:a16="http://schemas.microsoft.com/office/drawing/2014/main" id="{C4C22E6F-155B-ACF0-85B8-276AB7B50853}"/>
              </a:ext>
            </a:extLst>
          </p:cNvPr>
          <p:cNvSpPr>
            <a:spLocks noGrp="1"/>
          </p:cNvSpPr>
          <p:nvPr>
            <p:ph type="body" sz="quarter" idx="23" hasCustomPrompt="1"/>
          </p:nvPr>
        </p:nvSpPr>
        <p:spPr>
          <a:xfrm>
            <a:off x="5862307" y="4099446"/>
            <a:ext cx="2270643" cy="1569968"/>
          </a:xfrm>
          <a:solidFill>
            <a:schemeClr val="accent5"/>
          </a:solidFill>
        </p:spPr>
        <p:txBody>
          <a:bodyPr anchor="ctr" anchorCtr="0">
            <a:normAutofit/>
          </a:bodyPr>
          <a:lstStyle>
            <a:lvl1pPr marL="0" indent="0">
              <a:buFontTx/>
              <a:buNone/>
              <a:defRPr sz="1600">
                <a:solidFill>
                  <a:schemeClr val="bg1"/>
                </a:solidFill>
                <a:latin typeface="Avenir Book" panose="02000503020000020003" pitchFamily="2" charset="0"/>
              </a:defRPr>
            </a:lvl1pPr>
          </a:lstStyle>
          <a:p>
            <a:pPr lvl="0"/>
            <a:r>
              <a:rPr lang="en-US" dirty="0"/>
              <a:t>Add your text here</a:t>
            </a:r>
          </a:p>
        </p:txBody>
      </p:sp>
      <p:sp>
        <p:nvSpPr>
          <p:cNvPr id="19" name="Text Placeholder 10">
            <a:extLst>
              <a:ext uri="{FF2B5EF4-FFF2-40B4-BE49-F238E27FC236}">
                <a16:creationId xmlns:a16="http://schemas.microsoft.com/office/drawing/2014/main" id="{AFAD5A4B-0862-8A06-43FB-5DC706DD3372}"/>
              </a:ext>
            </a:extLst>
          </p:cNvPr>
          <p:cNvSpPr>
            <a:spLocks noGrp="1"/>
          </p:cNvSpPr>
          <p:nvPr>
            <p:ph type="body" sz="quarter" idx="24" hasCustomPrompt="1"/>
          </p:nvPr>
        </p:nvSpPr>
        <p:spPr>
          <a:xfrm>
            <a:off x="8433461" y="4099967"/>
            <a:ext cx="2270643" cy="1569968"/>
          </a:xfrm>
          <a:solidFill>
            <a:schemeClr val="accent6"/>
          </a:solidFill>
        </p:spPr>
        <p:txBody>
          <a:bodyPr anchor="ctr" anchorCtr="0"/>
          <a:lstStyle>
            <a:lvl1pPr marL="0" indent="0">
              <a:buFontTx/>
              <a:buNone/>
              <a:defRPr>
                <a:solidFill>
                  <a:schemeClr val="bg1"/>
                </a:solidFill>
              </a:defRPr>
            </a:lvl1pPr>
          </a:lstStyle>
          <a:p>
            <a:pPr lvl="0"/>
            <a:r>
              <a:rPr lang="en-GB" dirty="0"/>
              <a:t>Add your text here</a:t>
            </a:r>
          </a:p>
        </p:txBody>
      </p:sp>
      <p:cxnSp>
        <p:nvCxnSpPr>
          <p:cNvPr id="20" name="Straight Arrow Connector 19">
            <a:extLst>
              <a:ext uri="{FF2B5EF4-FFF2-40B4-BE49-F238E27FC236}">
                <a16:creationId xmlns:a16="http://schemas.microsoft.com/office/drawing/2014/main" id="{AD1CB261-97C6-6F6D-203F-6EA2291B4492}"/>
              </a:ext>
            </a:extLst>
          </p:cNvPr>
          <p:cNvCxnSpPr>
            <a:cxnSpLocks/>
            <a:stCxn id="4" idx="3"/>
            <a:endCxn id="5" idx="1"/>
          </p:cNvCxnSpPr>
          <p:nvPr userDrawn="1"/>
        </p:nvCxnSpPr>
        <p:spPr>
          <a:xfrm>
            <a:off x="2990644" y="2794373"/>
            <a:ext cx="300510" cy="0"/>
          </a:xfrm>
          <a:prstGeom prst="straightConnector1">
            <a:avLst/>
          </a:prstGeom>
          <a:ln>
            <a:solidFill>
              <a:schemeClr val="bg2"/>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69B07B70-BB17-F24C-C619-844F7FDCA1C9}"/>
              </a:ext>
            </a:extLst>
          </p:cNvPr>
          <p:cNvCxnSpPr>
            <a:cxnSpLocks/>
          </p:cNvCxnSpPr>
          <p:nvPr userDrawn="1"/>
        </p:nvCxnSpPr>
        <p:spPr>
          <a:xfrm>
            <a:off x="5561797" y="2794373"/>
            <a:ext cx="300510" cy="0"/>
          </a:xfrm>
          <a:prstGeom prst="straightConnector1">
            <a:avLst/>
          </a:prstGeom>
          <a:ln>
            <a:solidFill>
              <a:schemeClr val="bg2"/>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930EC8CE-8833-7305-057F-68C60FFB8C35}"/>
              </a:ext>
            </a:extLst>
          </p:cNvPr>
          <p:cNvCxnSpPr>
            <a:cxnSpLocks/>
          </p:cNvCxnSpPr>
          <p:nvPr userDrawn="1"/>
        </p:nvCxnSpPr>
        <p:spPr>
          <a:xfrm>
            <a:off x="8139534" y="2794373"/>
            <a:ext cx="300510" cy="0"/>
          </a:xfrm>
          <a:prstGeom prst="straightConnector1">
            <a:avLst/>
          </a:prstGeom>
          <a:ln>
            <a:solidFill>
              <a:schemeClr val="bg2"/>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6346AC17-FE2C-31D6-9719-E109FF876852}"/>
              </a:ext>
            </a:extLst>
          </p:cNvPr>
          <p:cNvCxnSpPr>
            <a:cxnSpLocks/>
            <a:stCxn id="19" idx="1"/>
            <a:endCxn id="16" idx="3"/>
          </p:cNvCxnSpPr>
          <p:nvPr userDrawn="1"/>
        </p:nvCxnSpPr>
        <p:spPr>
          <a:xfrm flipH="1" flipV="1">
            <a:off x="8132950" y="4884430"/>
            <a:ext cx="300511" cy="521"/>
          </a:xfrm>
          <a:prstGeom prst="straightConnector1">
            <a:avLst/>
          </a:prstGeom>
          <a:ln>
            <a:solidFill>
              <a:schemeClr val="bg2"/>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5A7903A9-4CC6-5CEF-A6D0-A822D3DC6653}"/>
              </a:ext>
            </a:extLst>
          </p:cNvPr>
          <p:cNvCxnSpPr>
            <a:cxnSpLocks/>
          </p:cNvCxnSpPr>
          <p:nvPr userDrawn="1"/>
        </p:nvCxnSpPr>
        <p:spPr>
          <a:xfrm flipH="1" flipV="1">
            <a:off x="5555213" y="4884430"/>
            <a:ext cx="300511" cy="521"/>
          </a:xfrm>
          <a:prstGeom prst="straightConnector1">
            <a:avLst/>
          </a:prstGeom>
          <a:ln>
            <a:solidFill>
              <a:schemeClr val="bg2"/>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0BABE540-6011-9613-CD4D-AA9CEB5338A6}"/>
              </a:ext>
            </a:extLst>
          </p:cNvPr>
          <p:cNvCxnSpPr>
            <a:cxnSpLocks/>
          </p:cNvCxnSpPr>
          <p:nvPr userDrawn="1"/>
        </p:nvCxnSpPr>
        <p:spPr>
          <a:xfrm flipH="1" flipV="1">
            <a:off x="2986184" y="4884430"/>
            <a:ext cx="300511" cy="521"/>
          </a:xfrm>
          <a:prstGeom prst="straightConnector1">
            <a:avLst/>
          </a:prstGeom>
          <a:ln>
            <a:solidFill>
              <a:schemeClr val="bg2"/>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73E35E3E-CBED-9DEA-0A68-1825A6105399}"/>
              </a:ext>
            </a:extLst>
          </p:cNvPr>
          <p:cNvCxnSpPr>
            <a:cxnSpLocks/>
            <a:stCxn id="13" idx="2"/>
            <a:endCxn id="19" idx="0"/>
          </p:cNvCxnSpPr>
          <p:nvPr userDrawn="1"/>
        </p:nvCxnSpPr>
        <p:spPr>
          <a:xfrm>
            <a:off x="9568783" y="3579878"/>
            <a:ext cx="0" cy="520089"/>
          </a:xfrm>
          <a:prstGeom prst="straightConnector1">
            <a:avLst/>
          </a:prstGeom>
          <a:ln>
            <a:solidFill>
              <a:schemeClr val="bg2"/>
            </a:solidFill>
            <a:tailEnd type="arrow" w="med"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86438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Statistics">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AE1F1074-8D8A-0342-90EC-2F2B0EF7C8D3}"/>
              </a:ext>
            </a:extLst>
          </p:cNvPr>
          <p:cNvSpPr/>
          <p:nvPr userDrawn="1"/>
        </p:nvSpPr>
        <p:spPr>
          <a:xfrm>
            <a:off x="-1" y="0"/>
            <a:ext cx="1219200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dirty="0">
              <a:latin typeface="Avenir Book" panose="02000503020000020003" pitchFamily="2" charset="0"/>
            </a:endParaRPr>
          </a:p>
        </p:txBody>
      </p:sp>
      <p:pic>
        <p:nvPicPr>
          <p:cNvPr id="19" name="Picture 18">
            <a:extLst>
              <a:ext uri="{FF2B5EF4-FFF2-40B4-BE49-F238E27FC236}">
                <a16:creationId xmlns:a16="http://schemas.microsoft.com/office/drawing/2014/main" id="{78893CC7-41E5-B642-81EB-9AE999AC10C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1891962" y="0"/>
            <a:ext cx="300037" cy="6858000"/>
          </a:xfrm>
          <a:prstGeom prst="rect">
            <a:avLst/>
          </a:prstGeom>
        </p:spPr>
      </p:pic>
      <p:sp>
        <p:nvSpPr>
          <p:cNvPr id="4" name="Picture Placeholder 3">
            <a:extLst>
              <a:ext uri="{FF2B5EF4-FFF2-40B4-BE49-F238E27FC236}">
                <a16:creationId xmlns:a16="http://schemas.microsoft.com/office/drawing/2014/main" id="{903A3659-0DD6-234F-AE0A-D5BBA92BE59C}"/>
              </a:ext>
            </a:extLst>
          </p:cNvPr>
          <p:cNvSpPr>
            <a:spLocks noGrp="1"/>
          </p:cNvSpPr>
          <p:nvPr>
            <p:ph type="pic" sz="quarter" idx="13" hasCustomPrompt="1"/>
          </p:nvPr>
        </p:nvSpPr>
        <p:spPr>
          <a:xfrm>
            <a:off x="1108841" y="1445172"/>
            <a:ext cx="1752600" cy="1752600"/>
          </a:xfrm>
        </p:spPr>
        <p:txBody>
          <a:bodyPr>
            <a:normAutofit/>
          </a:bodyPr>
          <a:lstStyle>
            <a:lvl1pPr marL="0" indent="0">
              <a:buNone/>
              <a:defRPr sz="2000" b="0" i="0">
                <a:solidFill>
                  <a:schemeClr val="bg1"/>
                </a:solidFill>
                <a:latin typeface="Avenir Book" panose="02000503020000020003" pitchFamily="2" charset="0"/>
              </a:defRPr>
            </a:lvl1pPr>
          </a:lstStyle>
          <a:p>
            <a:r>
              <a:rPr lang="en-US" dirty="0"/>
              <a:t>Click to add an icon</a:t>
            </a:r>
          </a:p>
        </p:txBody>
      </p:sp>
      <p:sp>
        <p:nvSpPr>
          <p:cNvPr id="15" name="Text Placeholder 14">
            <a:extLst>
              <a:ext uri="{FF2B5EF4-FFF2-40B4-BE49-F238E27FC236}">
                <a16:creationId xmlns:a16="http://schemas.microsoft.com/office/drawing/2014/main" id="{03251F72-69DE-384B-8F82-D1B0AA8DF059}"/>
              </a:ext>
            </a:extLst>
          </p:cNvPr>
          <p:cNvSpPr>
            <a:spLocks noGrp="1"/>
          </p:cNvSpPr>
          <p:nvPr>
            <p:ph type="body" sz="quarter" idx="14" hasCustomPrompt="1"/>
          </p:nvPr>
        </p:nvSpPr>
        <p:spPr>
          <a:xfrm>
            <a:off x="3013841" y="1445172"/>
            <a:ext cx="2590800" cy="762000"/>
          </a:xfrm>
        </p:spPr>
        <p:txBody>
          <a:bodyPr>
            <a:normAutofit/>
          </a:bodyPr>
          <a:lstStyle>
            <a:lvl1pPr marL="0" indent="0">
              <a:buNone/>
              <a:defRPr sz="4800" b="0" i="0">
                <a:solidFill>
                  <a:schemeClr val="bg1"/>
                </a:solidFill>
                <a:latin typeface="Avenir Book" panose="02000503020000020003" pitchFamily="2" charset="0"/>
              </a:defRPr>
            </a:lvl1pPr>
          </a:lstStyle>
          <a:p>
            <a:pPr lvl="0"/>
            <a:r>
              <a:rPr lang="en-US" dirty="0"/>
              <a:t>10,000</a:t>
            </a:r>
          </a:p>
        </p:txBody>
      </p:sp>
      <p:sp>
        <p:nvSpPr>
          <p:cNvPr id="18" name="Text Placeholder 17">
            <a:extLst>
              <a:ext uri="{FF2B5EF4-FFF2-40B4-BE49-F238E27FC236}">
                <a16:creationId xmlns:a16="http://schemas.microsoft.com/office/drawing/2014/main" id="{A83D8957-7517-C240-B622-A7D7FEF32857}"/>
              </a:ext>
            </a:extLst>
          </p:cNvPr>
          <p:cNvSpPr>
            <a:spLocks noGrp="1"/>
          </p:cNvSpPr>
          <p:nvPr>
            <p:ph type="body" sz="quarter" idx="15" hasCustomPrompt="1"/>
          </p:nvPr>
        </p:nvSpPr>
        <p:spPr>
          <a:xfrm>
            <a:off x="3013841" y="2359572"/>
            <a:ext cx="2590800" cy="838200"/>
          </a:xfrm>
        </p:spPr>
        <p:txBody>
          <a:bodyPr>
            <a:normAutofit/>
          </a:bodyPr>
          <a:lstStyle>
            <a:lvl1pPr marL="0" indent="0">
              <a:buNone/>
              <a:defRPr sz="2000" b="0" i="0">
                <a:solidFill>
                  <a:schemeClr val="bg1"/>
                </a:solidFill>
                <a:latin typeface="Avenir Book" panose="02000503020000020003" pitchFamily="2" charset="0"/>
              </a:defRPr>
            </a:lvl1pPr>
          </a:lstStyle>
          <a:p>
            <a:pPr lvl="0"/>
            <a:r>
              <a:rPr lang="en-US" dirty="0"/>
              <a:t>Enter caption here</a:t>
            </a:r>
          </a:p>
        </p:txBody>
      </p:sp>
      <p:sp>
        <p:nvSpPr>
          <p:cNvPr id="20" name="Picture Placeholder 3">
            <a:extLst>
              <a:ext uri="{FF2B5EF4-FFF2-40B4-BE49-F238E27FC236}">
                <a16:creationId xmlns:a16="http://schemas.microsoft.com/office/drawing/2014/main" id="{50C3339F-AECF-1548-A3D2-C6D884CB2C9E}"/>
              </a:ext>
            </a:extLst>
          </p:cNvPr>
          <p:cNvSpPr>
            <a:spLocks noGrp="1"/>
          </p:cNvSpPr>
          <p:nvPr>
            <p:ph type="pic" sz="quarter" idx="16" hasCustomPrompt="1"/>
          </p:nvPr>
        </p:nvSpPr>
        <p:spPr>
          <a:xfrm>
            <a:off x="1108841" y="3649717"/>
            <a:ext cx="1752600" cy="1752600"/>
          </a:xfrm>
        </p:spPr>
        <p:txBody>
          <a:bodyPr>
            <a:normAutofit/>
          </a:bodyPr>
          <a:lstStyle>
            <a:lvl1pPr marL="0" indent="0">
              <a:buNone/>
              <a:defRPr sz="2000" b="0" i="0">
                <a:solidFill>
                  <a:schemeClr val="bg1"/>
                </a:solidFill>
                <a:latin typeface="Avenir Book" panose="02000503020000020003" pitchFamily="2" charset="0"/>
              </a:defRPr>
            </a:lvl1pPr>
          </a:lstStyle>
          <a:p>
            <a:r>
              <a:rPr lang="en-US" dirty="0"/>
              <a:t>Click to add an icon</a:t>
            </a:r>
          </a:p>
        </p:txBody>
      </p:sp>
      <p:sp>
        <p:nvSpPr>
          <p:cNvPr id="21" name="Text Placeholder 14">
            <a:extLst>
              <a:ext uri="{FF2B5EF4-FFF2-40B4-BE49-F238E27FC236}">
                <a16:creationId xmlns:a16="http://schemas.microsoft.com/office/drawing/2014/main" id="{5E2AF152-1237-0846-AB2B-E2FF724D07DE}"/>
              </a:ext>
            </a:extLst>
          </p:cNvPr>
          <p:cNvSpPr>
            <a:spLocks noGrp="1"/>
          </p:cNvSpPr>
          <p:nvPr>
            <p:ph type="body" sz="quarter" idx="17" hasCustomPrompt="1"/>
          </p:nvPr>
        </p:nvSpPr>
        <p:spPr>
          <a:xfrm>
            <a:off x="3013841" y="3649717"/>
            <a:ext cx="2590800" cy="762000"/>
          </a:xfrm>
        </p:spPr>
        <p:txBody>
          <a:bodyPr>
            <a:normAutofit/>
          </a:bodyPr>
          <a:lstStyle>
            <a:lvl1pPr marL="0" indent="0">
              <a:buNone/>
              <a:defRPr sz="4800" b="0" i="0">
                <a:solidFill>
                  <a:schemeClr val="bg1"/>
                </a:solidFill>
                <a:latin typeface="Avenir Book" panose="02000503020000020003" pitchFamily="2" charset="0"/>
              </a:defRPr>
            </a:lvl1pPr>
          </a:lstStyle>
          <a:p>
            <a:pPr lvl="0"/>
            <a:r>
              <a:rPr lang="en-US" dirty="0"/>
              <a:t>10,000</a:t>
            </a:r>
          </a:p>
        </p:txBody>
      </p:sp>
      <p:sp>
        <p:nvSpPr>
          <p:cNvPr id="22" name="Text Placeholder 17">
            <a:extLst>
              <a:ext uri="{FF2B5EF4-FFF2-40B4-BE49-F238E27FC236}">
                <a16:creationId xmlns:a16="http://schemas.microsoft.com/office/drawing/2014/main" id="{45B022C7-1E16-1448-BA51-7BFC8470E5E3}"/>
              </a:ext>
            </a:extLst>
          </p:cNvPr>
          <p:cNvSpPr>
            <a:spLocks noGrp="1"/>
          </p:cNvSpPr>
          <p:nvPr>
            <p:ph type="body" sz="quarter" idx="18" hasCustomPrompt="1"/>
          </p:nvPr>
        </p:nvSpPr>
        <p:spPr>
          <a:xfrm>
            <a:off x="3013841" y="4564117"/>
            <a:ext cx="2590800" cy="838200"/>
          </a:xfrm>
        </p:spPr>
        <p:txBody>
          <a:bodyPr>
            <a:normAutofit/>
          </a:bodyPr>
          <a:lstStyle>
            <a:lvl1pPr marL="0" indent="0">
              <a:buNone/>
              <a:defRPr sz="2000" b="0" i="0">
                <a:solidFill>
                  <a:schemeClr val="bg1"/>
                </a:solidFill>
                <a:latin typeface="Avenir Book" panose="02000503020000020003" pitchFamily="2" charset="0"/>
              </a:defRPr>
            </a:lvl1pPr>
          </a:lstStyle>
          <a:p>
            <a:pPr lvl="0"/>
            <a:r>
              <a:rPr lang="en-US" dirty="0"/>
              <a:t>Enter caption here</a:t>
            </a:r>
          </a:p>
        </p:txBody>
      </p:sp>
      <p:sp>
        <p:nvSpPr>
          <p:cNvPr id="23" name="Picture Placeholder 3">
            <a:extLst>
              <a:ext uri="{FF2B5EF4-FFF2-40B4-BE49-F238E27FC236}">
                <a16:creationId xmlns:a16="http://schemas.microsoft.com/office/drawing/2014/main" id="{04979BE4-F011-4C4D-BC34-80D86BC7E678}"/>
              </a:ext>
            </a:extLst>
          </p:cNvPr>
          <p:cNvSpPr>
            <a:spLocks noGrp="1"/>
          </p:cNvSpPr>
          <p:nvPr>
            <p:ph type="pic" sz="quarter" idx="19" hasCustomPrompt="1"/>
          </p:nvPr>
        </p:nvSpPr>
        <p:spPr>
          <a:xfrm>
            <a:off x="5791200" y="1447800"/>
            <a:ext cx="1752600" cy="1752600"/>
          </a:xfrm>
        </p:spPr>
        <p:txBody>
          <a:bodyPr>
            <a:normAutofit/>
          </a:bodyPr>
          <a:lstStyle>
            <a:lvl1pPr marL="0" indent="0">
              <a:buNone/>
              <a:defRPr sz="2000" b="0" i="0">
                <a:solidFill>
                  <a:schemeClr val="bg1"/>
                </a:solidFill>
                <a:latin typeface="Avenir Book" panose="02000503020000020003" pitchFamily="2" charset="0"/>
              </a:defRPr>
            </a:lvl1pPr>
          </a:lstStyle>
          <a:p>
            <a:r>
              <a:rPr lang="en-US" dirty="0"/>
              <a:t>Click to add an icon</a:t>
            </a:r>
          </a:p>
        </p:txBody>
      </p:sp>
      <p:sp>
        <p:nvSpPr>
          <p:cNvPr id="24" name="Text Placeholder 14">
            <a:extLst>
              <a:ext uri="{FF2B5EF4-FFF2-40B4-BE49-F238E27FC236}">
                <a16:creationId xmlns:a16="http://schemas.microsoft.com/office/drawing/2014/main" id="{B0E951E9-8200-9A43-8C1D-F5773E42154A}"/>
              </a:ext>
            </a:extLst>
          </p:cNvPr>
          <p:cNvSpPr>
            <a:spLocks noGrp="1"/>
          </p:cNvSpPr>
          <p:nvPr>
            <p:ph type="body" sz="quarter" idx="20" hasCustomPrompt="1"/>
          </p:nvPr>
        </p:nvSpPr>
        <p:spPr>
          <a:xfrm>
            <a:off x="7696200" y="1447800"/>
            <a:ext cx="2590800" cy="762000"/>
          </a:xfrm>
        </p:spPr>
        <p:txBody>
          <a:bodyPr>
            <a:normAutofit/>
          </a:bodyPr>
          <a:lstStyle>
            <a:lvl1pPr marL="0" indent="0">
              <a:buNone/>
              <a:defRPr sz="4800" b="0" i="0">
                <a:solidFill>
                  <a:schemeClr val="bg1"/>
                </a:solidFill>
                <a:latin typeface="Avenir Book" panose="02000503020000020003" pitchFamily="2" charset="0"/>
              </a:defRPr>
            </a:lvl1pPr>
          </a:lstStyle>
          <a:p>
            <a:pPr lvl="0"/>
            <a:r>
              <a:rPr lang="en-US" dirty="0"/>
              <a:t>10,000</a:t>
            </a:r>
          </a:p>
        </p:txBody>
      </p:sp>
      <p:sp>
        <p:nvSpPr>
          <p:cNvPr id="25" name="Text Placeholder 17">
            <a:extLst>
              <a:ext uri="{FF2B5EF4-FFF2-40B4-BE49-F238E27FC236}">
                <a16:creationId xmlns:a16="http://schemas.microsoft.com/office/drawing/2014/main" id="{C6272C27-B526-EE4D-8DE0-7459808B60BE}"/>
              </a:ext>
            </a:extLst>
          </p:cNvPr>
          <p:cNvSpPr>
            <a:spLocks noGrp="1"/>
          </p:cNvSpPr>
          <p:nvPr>
            <p:ph type="body" sz="quarter" idx="21" hasCustomPrompt="1"/>
          </p:nvPr>
        </p:nvSpPr>
        <p:spPr>
          <a:xfrm>
            <a:off x="7696200" y="2362200"/>
            <a:ext cx="2590800" cy="838200"/>
          </a:xfrm>
        </p:spPr>
        <p:txBody>
          <a:bodyPr>
            <a:normAutofit/>
          </a:bodyPr>
          <a:lstStyle>
            <a:lvl1pPr marL="0" indent="0">
              <a:buNone/>
              <a:defRPr sz="2000" b="0" i="0">
                <a:solidFill>
                  <a:schemeClr val="bg1"/>
                </a:solidFill>
                <a:latin typeface="Avenir Book" panose="02000503020000020003" pitchFamily="2" charset="0"/>
              </a:defRPr>
            </a:lvl1pPr>
          </a:lstStyle>
          <a:p>
            <a:pPr lvl="0"/>
            <a:r>
              <a:rPr lang="en-US" dirty="0"/>
              <a:t>Enter caption here</a:t>
            </a:r>
          </a:p>
        </p:txBody>
      </p:sp>
      <p:sp>
        <p:nvSpPr>
          <p:cNvPr id="26" name="Picture Placeholder 3">
            <a:extLst>
              <a:ext uri="{FF2B5EF4-FFF2-40B4-BE49-F238E27FC236}">
                <a16:creationId xmlns:a16="http://schemas.microsoft.com/office/drawing/2014/main" id="{AE25CA42-715C-EC48-93E1-EB8FB9081C32}"/>
              </a:ext>
            </a:extLst>
          </p:cNvPr>
          <p:cNvSpPr>
            <a:spLocks noGrp="1"/>
          </p:cNvSpPr>
          <p:nvPr>
            <p:ph type="pic" sz="quarter" idx="22" hasCustomPrompt="1"/>
          </p:nvPr>
        </p:nvSpPr>
        <p:spPr>
          <a:xfrm>
            <a:off x="5791200" y="3652345"/>
            <a:ext cx="1752600" cy="1752600"/>
          </a:xfrm>
        </p:spPr>
        <p:txBody>
          <a:bodyPr>
            <a:normAutofit/>
          </a:bodyPr>
          <a:lstStyle>
            <a:lvl1pPr marL="0" indent="0">
              <a:buNone/>
              <a:defRPr sz="2000" b="0" i="0">
                <a:solidFill>
                  <a:schemeClr val="bg1"/>
                </a:solidFill>
                <a:latin typeface="Avenir Book" panose="02000503020000020003" pitchFamily="2" charset="0"/>
              </a:defRPr>
            </a:lvl1pPr>
          </a:lstStyle>
          <a:p>
            <a:r>
              <a:rPr lang="en-US" dirty="0"/>
              <a:t>Click to add an icon</a:t>
            </a:r>
          </a:p>
        </p:txBody>
      </p:sp>
      <p:sp>
        <p:nvSpPr>
          <p:cNvPr id="27" name="Text Placeholder 14">
            <a:extLst>
              <a:ext uri="{FF2B5EF4-FFF2-40B4-BE49-F238E27FC236}">
                <a16:creationId xmlns:a16="http://schemas.microsoft.com/office/drawing/2014/main" id="{5D275FD4-8B72-2949-98BC-0728BA36B180}"/>
              </a:ext>
            </a:extLst>
          </p:cNvPr>
          <p:cNvSpPr>
            <a:spLocks noGrp="1"/>
          </p:cNvSpPr>
          <p:nvPr>
            <p:ph type="body" sz="quarter" idx="23" hasCustomPrompt="1"/>
          </p:nvPr>
        </p:nvSpPr>
        <p:spPr>
          <a:xfrm>
            <a:off x="7696200" y="3652345"/>
            <a:ext cx="2590800" cy="762000"/>
          </a:xfrm>
        </p:spPr>
        <p:txBody>
          <a:bodyPr>
            <a:normAutofit/>
          </a:bodyPr>
          <a:lstStyle>
            <a:lvl1pPr marL="0" indent="0">
              <a:buNone/>
              <a:defRPr sz="4800" b="0" i="0">
                <a:solidFill>
                  <a:schemeClr val="bg1"/>
                </a:solidFill>
                <a:latin typeface="Avenir Book" panose="02000503020000020003" pitchFamily="2" charset="0"/>
              </a:defRPr>
            </a:lvl1pPr>
          </a:lstStyle>
          <a:p>
            <a:pPr lvl="0"/>
            <a:r>
              <a:rPr lang="en-US" dirty="0"/>
              <a:t>10,000</a:t>
            </a:r>
          </a:p>
        </p:txBody>
      </p:sp>
      <p:sp>
        <p:nvSpPr>
          <p:cNvPr id="28" name="Text Placeholder 17">
            <a:extLst>
              <a:ext uri="{FF2B5EF4-FFF2-40B4-BE49-F238E27FC236}">
                <a16:creationId xmlns:a16="http://schemas.microsoft.com/office/drawing/2014/main" id="{92E3E9E7-6998-8141-8EFE-956B83CD6278}"/>
              </a:ext>
            </a:extLst>
          </p:cNvPr>
          <p:cNvSpPr>
            <a:spLocks noGrp="1"/>
          </p:cNvSpPr>
          <p:nvPr>
            <p:ph type="body" sz="quarter" idx="24" hasCustomPrompt="1"/>
          </p:nvPr>
        </p:nvSpPr>
        <p:spPr>
          <a:xfrm>
            <a:off x="7696200" y="4566745"/>
            <a:ext cx="2590800" cy="838200"/>
          </a:xfrm>
        </p:spPr>
        <p:txBody>
          <a:bodyPr>
            <a:normAutofit/>
          </a:bodyPr>
          <a:lstStyle>
            <a:lvl1pPr marL="0" indent="0">
              <a:buNone/>
              <a:defRPr sz="2000" b="0" i="0">
                <a:solidFill>
                  <a:schemeClr val="bg1"/>
                </a:solidFill>
                <a:latin typeface="Avenir Book" panose="02000503020000020003" pitchFamily="2" charset="0"/>
              </a:defRPr>
            </a:lvl1pPr>
          </a:lstStyle>
          <a:p>
            <a:pPr lvl="0"/>
            <a:r>
              <a:rPr lang="en-US" dirty="0"/>
              <a:t>Enter caption here</a:t>
            </a:r>
          </a:p>
        </p:txBody>
      </p:sp>
      <p:pic>
        <p:nvPicPr>
          <p:cNvPr id="35" name="Picture 34">
            <a:extLst>
              <a:ext uri="{FF2B5EF4-FFF2-40B4-BE49-F238E27FC236}">
                <a16:creationId xmlns:a16="http://schemas.microsoft.com/office/drawing/2014/main" id="{FE1E37FC-7365-0442-BBFD-E1F4E90DAAE3}"/>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10908778" y="6152055"/>
            <a:ext cx="806666" cy="423499"/>
          </a:xfrm>
          <a:prstGeom prst="rect">
            <a:avLst/>
          </a:prstGeom>
        </p:spPr>
      </p:pic>
      <p:sp>
        <p:nvSpPr>
          <p:cNvPr id="29" name="object 2">
            <a:extLst>
              <a:ext uri="{FF2B5EF4-FFF2-40B4-BE49-F238E27FC236}">
                <a16:creationId xmlns:a16="http://schemas.microsoft.com/office/drawing/2014/main" id="{8324D00C-1268-9344-9271-090DD8246237}"/>
              </a:ext>
            </a:extLst>
          </p:cNvPr>
          <p:cNvSpPr/>
          <p:nvPr userDrawn="1"/>
        </p:nvSpPr>
        <p:spPr>
          <a:xfrm>
            <a:off x="0" y="2975610"/>
            <a:ext cx="453390" cy="906780"/>
          </a:xfrm>
          <a:custGeom>
            <a:avLst/>
            <a:gdLst/>
            <a:ahLst/>
            <a:cxnLst/>
            <a:rect l="l" t="t" r="r" b="b"/>
            <a:pathLst>
              <a:path w="453390" h="906779">
                <a:moveTo>
                  <a:pt x="0" y="0"/>
                </a:moveTo>
                <a:lnTo>
                  <a:pt x="0" y="906437"/>
                </a:lnTo>
                <a:lnTo>
                  <a:pt x="46338" y="904097"/>
                </a:lnTo>
                <a:lnTo>
                  <a:pt x="91338" y="897229"/>
                </a:lnTo>
                <a:lnTo>
                  <a:pt x="134772" y="886061"/>
                </a:lnTo>
                <a:lnTo>
                  <a:pt x="176411" y="870821"/>
                </a:lnTo>
                <a:lnTo>
                  <a:pt x="216028" y="851737"/>
                </a:lnTo>
                <a:lnTo>
                  <a:pt x="253396" y="829036"/>
                </a:lnTo>
                <a:lnTo>
                  <a:pt x="288285" y="802946"/>
                </a:lnTo>
                <a:lnTo>
                  <a:pt x="320470" y="773695"/>
                </a:lnTo>
                <a:lnTo>
                  <a:pt x="349721" y="741510"/>
                </a:lnTo>
                <a:lnTo>
                  <a:pt x="375811" y="706621"/>
                </a:lnTo>
                <a:lnTo>
                  <a:pt x="398512" y="669253"/>
                </a:lnTo>
                <a:lnTo>
                  <a:pt x="417596" y="629636"/>
                </a:lnTo>
                <a:lnTo>
                  <a:pt x="432836" y="587997"/>
                </a:lnTo>
                <a:lnTo>
                  <a:pt x="444004" y="544563"/>
                </a:lnTo>
                <a:lnTo>
                  <a:pt x="450872" y="499563"/>
                </a:lnTo>
                <a:lnTo>
                  <a:pt x="453212" y="453224"/>
                </a:lnTo>
                <a:lnTo>
                  <a:pt x="450872" y="406884"/>
                </a:lnTo>
                <a:lnTo>
                  <a:pt x="444004" y="361882"/>
                </a:lnTo>
                <a:lnTo>
                  <a:pt x="432836" y="318446"/>
                </a:lnTo>
                <a:lnTo>
                  <a:pt x="417596" y="276806"/>
                </a:lnTo>
                <a:lnTo>
                  <a:pt x="398512" y="237187"/>
                </a:lnTo>
                <a:lnTo>
                  <a:pt x="375811" y="199819"/>
                </a:lnTo>
                <a:lnTo>
                  <a:pt x="349721" y="164928"/>
                </a:lnTo>
                <a:lnTo>
                  <a:pt x="320470" y="132743"/>
                </a:lnTo>
                <a:lnTo>
                  <a:pt x="288285" y="103492"/>
                </a:lnTo>
                <a:lnTo>
                  <a:pt x="253396" y="77401"/>
                </a:lnTo>
                <a:lnTo>
                  <a:pt x="216028" y="54700"/>
                </a:lnTo>
                <a:lnTo>
                  <a:pt x="176411" y="35615"/>
                </a:lnTo>
                <a:lnTo>
                  <a:pt x="134772" y="20375"/>
                </a:lnTo>
                <a:lnTo>
                  <a:pt x="91338" y="9207"/>
                </a:lnTo>
                <a:lnTo>
                  <a:pt x="46338" y="2339"/>
                </a:lnTo>
                <a:lnTo>
                  <a:pt x="0" y="0"/>
                </a:lnTo>
                <a:close/>
              </a:path>
            </a:pathLst>
          </a:custGeom>
          <a:solidFill>
            <a:schemeClr val="bg1"/>
          </a:solidFill>
        </p:spPr>
        <p:txBody>
          <a:bodyPr wrap="square" lIns="0" tIns="0" rIns="0" bIns="0" rtlCol="0"/>
          <a:lstStyle/>
          <a:p>
            <a:endParaRPr b="0" i="0" dirty="0">
              <a:latin typeface="Avenir Book" panose="02000503020000020003" pitchFamily="2" charset="0"/>
            </a:endParaRPr>
          </a:p>
        </p:txBody>
      </p:sp>
      <p:sp>
        <p:nvSpPr>
          <p:cNvPr id="30" name="Slide Number Placeholder 5">
            <a:extLst>
              <a:ext uri="{FF2B5EF4-FFF2-40B4-BE49-F238E27FC236}">
                <a16:creationId xmlns:a16="http://schemas.microsoft.com/office/drawing/2014/main" id="{5E6656EA-68BD-D149-8B59-50CFA3FEDB23}"/>
              </a:ext>
            </a:extLst>
          </p:cNvPr>
          <p:cNvSpPr>
            <a:spLocks noGrp="1"/>
          </p:cNvSpPr>
          <p:nvPr>
            <p:ph type="sldNum" sz="quarter" idx="12"/>
          </p:nvPr>
        </p:nvSpPr>
        <p:spPr>
          <a:xfrm>
            <a:off x="1" y="3278122"/>
            <a:ext cx="453390" cy="301756"/>
          </a:xfrm>
        </p:spPr>
        <p:txBody>
          <a:bodyPr lIns="0" tIns="0" rIns="0" bIns="0"/>
          <a:lstStyle>
            <a:lvl1pPr algn="ctr">
              <a:defRPr sz="1600" b="0" i="0">
                <a:solidFill>
                  <a:schemeClr val="accent1"/>
                </a:solidFill>
                <a:latin typeface="Avenir Book" panose="02000503020000020003" pitchFamily="2" charset="0"/>
              </a:defRPr>
            </a:lvl1pPr>
          </a:lstStyle>
          <a:p>
            <a:fld id="{B6F15528-21DE-4FAA-801E-634DDDAF4B2B}" type="slidenum">
              <a:rPr lang="en-GB" smtClean="0"/>
              <a:pPr/>
              <a:t>‹#›</a:t>
            </a:fld>
            <a:endParaRPr lang="en-GB" dirty="0"/>
          </a:p>
        </p:txBody>
      </p:sp>
    </p:spTree>
    <p:extLst>
      <p:ext uri="{BB962C8B-B14F-4D97-AF65-F5344CB8AC3E}">
        <p14:creationId xmlns:p14="http://schemas.microsoft.com/office/powerpoint/2010/main" val="40633852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930DC14-91F6-5E4F-8B58-196138542B6E}"/>
              </a:ext>
            </a:extLst>
          </p:cNvPr>
          <p:cNvSpPr/>
          <p:nvPr userDrawn="1"/>
        </p:nvSpPr>
        <p:spPr>
          <a:xfrm>
            <a:off x="-1" y="0"/>
            <a:ext cx="1219200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dirty="0">
              <a:latin typeface="Avenir Book" panose="02000503020000020003" pitchFamily="2" charset="0"/>
            </a:endParaRPr>
          </a:p>
        </p:txBody>
      </p:sp>
      <p:pic>
        <p:nvPicPr>
          <p:cNvPr id="9" name="Picture 8">
            <a:extLst>
              <a:ext uri="{FF2B5EF4-FFF2-40B4-BE49-F238E27FC236}">
                <a16:creationId xmlns:a16="http://schemas.microsoft.com/office/drawing/2014/main" id="{3AA15696-C3B4-8C48-A38A-4D8C0AD095F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1891962" y="0"/>
            <a:ext cx="300037" cy="6858000"/>
          </a:xfrm>
          <a:prstGeom prst="rect">
            <a:avLst/>
          </a:prstGeom>
        </p:spPr>
      </p:pic>
      <p:sp>
        <p:nvSpPr>
          <p:cNvPr id="2" name="Title 1">
            <a:extLst>
              <a:ext uri="{FF2B5EF4-FFF2-40B4-BE49-F238E27FC236}">
                <a16:creationId xmlns:a16="http://schemas.microsoft.com/office/drawing/2014/main" id="{56FC3FED-CF9B-1C4E-B1C0-A4DB01D630E8}"/>
              </a:ext>
            </a:extLst>
          </p:cNvPr>
          <p:cNvSpPr>
            <a:spLocks noGrp="1"/>
          </p:cNvSpPr>
          <p:nvPr>
            <p:ph type="title" hasCustomPrompt="1"/>
          </p:nvPr>
        </p:nvSpPr>
        <p:spPr>
          <a:xfrm>
            <a:off x="720724" y="500062"/>
            <a:ext cx="6975475" cy="900000"/>
          </a:xfrm>
        </p:spPr>
        <p:txBody>
          <a:bodyPr>
            <a:noAutofit/>
          </a:bodyPr>
          <a:lstStyle>
            <a:lvl1pPr>
              <a:defRPr sz="8000" b="0" i="0">
                <a:solidFill>
                  <a:schemeClr val="bg1"/>
                </a:solidFill>
                <a:latin typeface="Avenir Book" panose="02000503020000020003" pitchFamily="2" charset="0"/>
              </a:defRPr>
            </a:lvl1pPr>
          </a:lstStyle>
          <a:p>
            <a:r>
              <a:rPr lang="en-US" dirty="0"/>
              <a:t>01</a:t>
            </a:r>
          </a:p>
        </p:txBody>
      </p:sp>
      <p:sp>
        <p:nvSpPr>
          <p:cNvPr id="4" name="Text Placeholder 3">
            <a:extLst>
              <a:ext uri="{FF2B5EF4-FFF2-40B4-BE49-F238E27FC236}">
                <a16:creationId xmlns:a16="http://schemas.microsoft.com/office/drawing/2014/main" id="{0ED1C142-870D-7047-BDEB-619B50F54B20}"/>
              </a:ext>
            </a:extLst>
          </p:cNvPr>
          <p:cNvSpPr>
            <a:spLocks noGrp="1"/>
          </p:cNvSpPr>
          <p:nvPr>
            <p:ph type="body" sz="quarter" idx="13" hasCustomPrompt="1"/>
          </p:nvPr>
        </p:nvSpPr>
        <p:spPr>
          <a:xfrm>
            <a:off x="720725" y="1628775"/>
            <a:ext cx="9983788" cy="4248150"/>
          </a:xfrm>
        </p:spPr>
        <p:txBody>
          <a:bodyPr>
            <a:normAutofit/>
          </a:bodyPr>
          <a:lstStyle>
            <a:lvl1pPr marL="0" indent="0">
              <a:buNone/>
              <a:defRPr sz="5600" b="0" i="0">
                <a:solidFill>
                  <a:schemeClr val="bg1"/>
                </a:solidFill>
                <a:latin typeface="Avenir Book" panose="02000503020000020003" pitchFamily="2" charset="0"/>
              </a:defRPr>
            </a:lvl1pPr>
            <a:lvl2pPr marL="457200" indent="0">
              <a:buNone/>
              <a:defRPr sz="5600">
                <a:solidFill>
                  <a:schemeClr val="bg1"/>
                </a:solidFill>
              </a:defRPr>
            </a:lvl2pPr>
            <a:lvl3pPr marL="914400" indent="0">
              <a:buNone/>
              <a:defRPr sz="5600">
                <a:solidFill>
                  <a:schemeClr val="bg1"/>
                </a:solidFill>
              </a:defRPr>
            </a:lvl3pPr>
            <a:lvl4pPr marL="1371600" indent="0">
              <a:buNone/>
              <a:defRPr sz="5600">
                <a:solidFill>
                  <a:schemeClr val="bg1"/>
                </a:solidFill>
              </a:defRPr>
            </a:lvl4pPr>
            <a:lvl5pPr marL="1828800" indent="0">
              <a:buNone/>
              <a:defRPr sz="5600">
                <a:solidFill>
                  <a:schemeClr val="bg1"/>
                </a:solidFill>
              </a:defRPr>
            </a:lvl5pPr>
          </a:lstStyle>
          <a:p>
            <a:pPr lvl="0"/>
            <a:r>
              <a:rPr lang="en-US" dirty="0"/>
              <a:t>Title of this divider goes here</a:t>
            </a:r>
          </a:p>
        </p:txBody>
      </p:sp>
      <p:pic>
        <p:nvPicPr>
          <p:cNvPr id="14" name="Picture 13">
            <a:extLst>
              <a:ext uri="{FF2B5EF4-FFF2-40B4-BE49-F238E27FC236}">
                <a16:creationId xmlns:a16="http://schemas.microsoft.com/office/drawing/2014/main" id="{FD9BE53B-0D39-5A43-A788-7A1490387FD8}"/>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10908778" y="6152055"/>
            <a:ext cx="806666" cy="423499"/>
          </a:xfrm>
          <a:prstGeom prst="rect">
            <a:avLst/>
          </a:prstGeom>
        </p:spPr>
      </p:pic>
      <p:sp>
        <p:nvSpPr>
          <p:cNvPr id="8" name="object 2">
            <a:extLst>
              <a:ext uri="{FF2B5EF4-FFF2-40B4-BE49-F238E27FC236}">
                <a16:creationId xmlns:a16="http://schemas.microsoft.com/office/drawing/2014/main" id="{3919DEEC-81C8-DD4A-9F32-43D68F01A92A}"/>
              </a:ext>
            </a:extLst>
          </p:cNvPr>
          <p:cNvSpPr/>
          <p:nvPr userDrawn="1"/>
        </p:nvSpPr>
        <p:spPr>
          <a:xfrm>
            <a:off x="0" y="2975610"/>
            <a:ext cx="453390" cy="906780"/>
          </a:xfrm>
          <a:custGeom>
            <a:avLst/>
            <a:gdLst/>
            <a:ahLst/>
            <a:cxnLst/>
            <a:rect l="l" t="t" r="r" b="b"/>
            <a:pathLst>
              <a:path w="453390" h="906779">
                <a:moveTo>
                  <a:pt x="0" y="0"/>
                </a:moveTo>
                <a:lnTo>
                  <a:pt x="0" y="906437"/>
                </a:lnTo>
                <a:lnTo>
                  <a:pt x="46338" y="904097"/>
                </a:lnTo>
                <a:lnTo>
                  <a:pt x="91338" y="897229"/>
                </a:lnTo>
                <a:lnTo>
                  <a:pt x="134772" y="886061"/>
                </a:lnTo>
                <a:lnTo>
                  <a:pt x="176411" y="870821"/>
                </a:lnTo>
                <a:lnTo>
                  <a:pt x="216028" y="851737"/>
                </a:lnTo>
                <a:lnTo>
                  <a:pt x="253396" y="829036"/>
                </a:lnTo>
                <a:lnTo>
                  <a:pt x="288285" y="802946"/>
                </a:lnTo>
                <a:lnTo>
                  <a:pt x="320470" y="773695"/>
                </a:lnTo>
                <a:lnTo>
                  <a:pt x="349721" y="741510"/>
                </a:lnTo>
                <a:lnTo>
                  <a:pt x="375811" y="706621"/>
                </a:lnTo>
                <a:lnTo>
                  <a:pt x="398512" y="669253"/>
                </a:lnTo>
                <a:lnTo>
                  <a:pt x="417596" y="629636"/>
                </a:lnTo>
                <a:lnTo>
                  <a:pt x="432836" y="587997"/>
                </a:lnTo>
                <a:lnTo>
                  <a:pt x="444004" y="544563"/>
                </a:lnTo>
                <a:lnTo>
                  <a:pt x="450872" y="499563"/>
                </a:lnTo>
                <a:lnTo>
                  <a:pt x="453212" y="453224"/>
                </a:lnTo>
                <a:lnTo>
                  <a:pt x="450872" y="406884"/>
                </a:lnTo>
                <a:lnTo>
                  <a:pt x="444004" y="361882"/>
                </a:lnTo>
                <a:lnTo>
                  <a:pt x="432836" y="318446"/>
                </a:lnTo>
                <a:lnTo>
                  <a:pt x="417596" y="276806"/>
                </a:lnTo>
                <a:lnTo>
                  <a:pt x="398512" y="237187"/>
                </a:lnTo>
                <a:lnTo>
                  <a:pt x="375811" y="199819"/>
                </a:lnTo>
                <a:lnTo>
                  <a:pt x="349721" y="164928"/>
                </a:lnTo>
                <a:lnTo>
                  <a:pt x="320470" y="132743"/>
                </a:lnTo>
                <a:lnTo>
                  <a:pt x="288285" y="103492"/>
                </a:lnTo>
                <a:lnTo>
                  <a:pt x="253396" y="77401"/>
                </a:lnTo>
                <a:lnTo>
                  <a:pt x="216028" y="54700"/>
                </a:lnTo>
                <a:lnTo>
                  <a:pt x="176411" y="35615"/>
                </a:lnTo>
                <a:lnTo>
                  <a:pt x="134772" y="20375"/>
                </a:lnTo>
                <a:lnTo>
                  <a:pt x="91338" y="9207"/>
                </a:lnTo>
                <a:lnTo>
                  <a:pt x="46338" y="2339"/>
                </a:lnTo>
                <a:lnTo>
                  <a:pt x="0" y="0"/>
                </a:lnTo>
                <a:close/>
              </a:path>
            </a:pathLst>
          </a:custGeom>
          <a:solidFill>
            <a:schemeClr val="bg1"/>
          </a:solidFill>
        </p:spPr>
        <p:txBody>
          <a:bodyPr wrap="square" lIns="0" tIns="0" rIns="0" bIns="0" rtlCol="0"/>
          <a:lstStyle/>
          <a:p>
            <a:endParaRPr b="0" i="0" dirty="0">
              <a:latin typeface="Avenir Book" panose="02000503020000020003" pitchFamily="2" charset="0"/>
            </a:endParaRPr>
          </a:p>
        </p:txBody>
      </p:sp>
      <p:sp>
        <p:nvSpPr>
          <p:cNvPr id="10" name="Slide Number Placeholder 5">
            <a:extLst>
              <a:ext uri="{FF2B5EF4-FFF2-40B4-BE49-F238E27FC236}">
                <a16:creationId xmlns:a16="http://schemas.microsoft.com/office/drawing/2014/main" id="{0C3E5F27-EC3C-B845-A5AD-3199097F8EFC}"/>
              </a:ext>
            </a:extLst>
          </p:cNvPr>
          <p:cNvSpPr>
            <a:spLocks noGrp="1"/>
          </p:cNvSpPr>
          <p:nvPr>
            <p:ph type="sldNum" sz="quarter" idx="12"/>
          </p:nvPr>
        </p:nvSpPr>
        <p:spPr>
          <a:xfrm>
            <a:off x="1" y="3278122"/>
            <a:ext cx="453390" cy="301756"/>
          </a:xfrm>
        </p:spPr>
        <p:txBody>
          <a:bodyPr lIns="0" tIns="0" rIns="0" bIns="0"/>
          <a:lstStyle>
            <a:lvl1pPr algn="ctr">
              <a:defRPr sz="1600" b="0" i="0">
                <a:solidFill>
                  <a:schemeClr val="accent1"/>
                </a:solidFill>
                <a:latin typeface="Avenir Book" panose="02000503020000020003" pitchFamily="2" charset="0"/>
              </a:defRPr>
            </a:lvl1pPr>
          </a:lstStyle>
          <a:p>
            <a:fld id="{B6F15528-21DE-4FAA-801E-634DDDAF4B2B}" type="slidenum">
              <a:rPr lang="en-GB" smtClean="0"/>
              <a:pPr/>
              <a:t>‹#›</a:t>
            </a:fld>
            <a:endParaRPr lang="en-GB" dirty="0"/>
          </a:p>
        </p:txBody>
      </p:sp>
    </p:spTree>
    <p:extLst>
      <p:ext uri="{BB962C8B-B14F-4D97-AF65-F5344CB8AC3E}">
        <p14:creationId xmlns:p14="http://schemas.microsoft.com/office/powerpoint/2010/main" val="1099901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 Green">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336D612-B45E-6646-8770-ED02EA8745C4}"/>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2" name="Picture Placeholder 30">
            <a:extLst>
              <a:ext uri="{FF2B5EF4-FFF2-40B4-BE49-F238E27FC236}">
                <a16:creationId xmlns:a16="http://schemas.microsoft.com/office/drawing/2014/main" id="{D7BA0902-23FB-654C-AE2E-688A5CAE69AE}"/>
              </a:ext>
            </a:extLst>
          </p:cNvPr>
          <p:cNvSpPr>
            <a:spLocks noGrp="1"/>
          </p:cNvSpPr>
          <p:nvPr>
            <p:ph type="pic" sz="quarter" idx="14" hasCustomPrompt="1"/>
          </p:nvPr>
        </p:nvSpPr>
        <p:spPr>
          <a:xfrm>
            <a:off x="9753600" y="5638800"/>
            <a:ext cx="1828800" cy="685800"/>
          </a:xfrm>
        </p:spPr>
        <p:txBody>
          <a:bodyPr>
            <a:normAutofit/>
          </a:bodyPr>
          <a:lstStyle>
            <a:lvl1pPr marL="0" indent="0">
              <a:buNone/>
              <a:defRPr sz="1200" b="0" i="0">
                <a:latin typeface="Avenir Book" panose="02000503020000020003" pitchFamily="2" charset="0"/>
              </a:defRPr>
            </a:lvl1pPr>
          </a:lstStyle>
          <a:p>
            <a:r>
              <a:rPr lang="en-US" dirty="0"/>
              <a:t>Click to add logo</a:t>
            </a:r>
          </a:p>
        </p:txBody>
      </p:sp>
      <p:sp>
        <p:nvSpPr>
          <p:cNvPr id="15" name="object 12">
            <a:extLst>
              <a:ext uri="{FF2B5EF4-FFF2-40B4-BE49-F238E27FC236}">
                <a16:creationId xmlns:a16="http://schemas.microsoft.com/office/drawing/2014/main" id="{C414E641-CDC4-DC4E-9C5B-561A46BABD13}"/>
              </a:ext>
            </a:extLst>
          </p:cNvPr>
          <p:cNvSpPr txBox="1"/>
          <p:nvPr userDrawn="1"/>
        </p:nvSpPr>
        <p:spPr>
          <a:xfrm>
            <a:off x="1018090" y="4403001"/>
            <a:ext cx="1525270" cy="197490"/>
          </a:xfrm>
          <a:prstGeom prst="rect">
            <a:avLst/>
          </a:prstGeom>
        </p:spPr>
        <p:txBody>
          <a:bodyPr vert="horz" wrap="square" lIns="0" tIns="12700" rIns="0" bIns="0" rtlCol="0">
            <a:spAutoFit/>
          </a:bodyPr>
          <a:lstStyle/>
          <a:p>
            <a:pPr marL="12700">
              <a:lnSpc>
                <a:spcPct val="100000"/>
              </a:lnSpc>
              <a:spcBef>
                <a:spcPts val="100"/>
              </a:spcBef>
            </a:pPr>
            <a:r>
              <a:rPr sz="1200" b="0" i="0" dirty="0">
                <a:solidFill>
                  <a:srgbClr val="FFFFFF"/>
                </a:solidFill>
                <a:latin typeface="Avenir Book" panose="02000503020000020003" pitchFamily="2" charset="0"/>
                <a:cs typeface="GothamRounded-Book"/>
              </a:rPr>
              <a:t>@</a:t>
            </a:r>
            <a:r>
              <a:rPr sz="1200" b="0" i="0" dirty="0" err="1">
                <a:solidFill>
                  <a:srgbClr val="FFFFFF"/>
                </a:solidFill>
                <a:latin typeface="Avenir Book" panose="02000503020000020003" pitchFamily="2" charset="0"/>
                <a:cs typeface="GothamRounded-Book"/>
              </a:rPr>
              <a:t>HINSouth</a:t>
            </a:r>
            <a:r>
              <a:rPr sz="1200" b="0" i="0" spc="-5" dirty="0" err="1">
                <a:solidFill>
                  <a:srgbClr val="FFFFFF"/>
                </a:solidFill>
                <a:latin typeface="Avenir Book" panose="02000503020000020003" pitchFamily="2" charset="0"/>
                <a:cs typeface="GothamRounded-Book"/>
              </a:rPr>
              <a:t>London</a:t>
            </a:r>
            <a:endParaRPr sz="1200" b="0" i="0" dirty="0">
              <a:latin typeface="Avenir Book" panose="02000503020000020003" pitchFamily="2" charset="0"/>
              <a:cs typeface="GothamRounded-Book"/>
            </a:endParaRPr>
          </a:p>
        </p:txBody>
      </p:sp>
      <p:sp>
        <p:nvSpPr>
          <p:cNvPr id="16" name="object 13">
            <a:extLst>
              <a:ext uri="{FF2B5EF4-FFF2-40B4-BE49-F238E27FC236}">
                <a16:creationId xmlns:a16="http://schemas.microsoft.com/office/drawing/2014/main" id="{AEBEC710-5F50-5B45-895C-3F8D11202D14}"/>
              </a:ext>
            </a:extLst>
          </p:cNvPr>
          <p:cNvSpPr txBox="1"/>
          <p:nvPr userDrawn="1"/>
        </p:nvSpPr>
        <p:spPr>
          <a:xfrm>
            <a:off x="2901491" y="4414278"/>
            <a:ext cx="2680970" cy="197490"/>
          </a:xfrm>
          <a:prstGeom prst="rect">
            <a:avLst/>
          </a:prstGeom>
        </p:spPr>
        <p:txBody>
          <a:bodyPr vert="horz" wrap="square" lIns="0" tIns="12700" rIns="0" bIns="0" rtlCol="0">
            <a:spAutoFit/>
          </a:bodyPr>
          <a:lstStyle/>
          <a:p>
            <a:pPr marL="12700">
              <a:lnSpc>
                <a:spcPct val="100000"/>
              </a:lnSpc>
              <a:spcBef>
                <a:spcPts val="100"/>
              </a:spcBef>
            </a:pPr>
            <a:r>
              <a:rPr sz="1200" b="0" i="0" spc="-10" dirty="0" err="1">
                <a:solidFill>
                  <a:srgbClr val="FFFFFF"/>
                </a:solidFill>
                <a:latin typeface="Avenir Book" panose="02000503020000020003" pitchFamily="2" charset="0"/>
                <a:cs typeface="GothamRounded-Book"/>
              </a:rPr>
              <a:t>healthinnovationnetwork.com</a:t>
            </a:r>
            <a:endParaRPr sz="1200" b="0" i="0" dirty="0">
              <a:latin typeface="Avenir Book" panose="02000503020000020003" pitchFamily="2" charset="0"/>
              <a:cs typeface="GothamRounded-Book"/>
            </a:endParaRPr>
          </a:p>
        </p:txBody>
      </p:sp>
      <p:sp>
        <p:nvSpPr>
          <p:cNvPr id="22" name="Graphic 7">
            <a:extLst>
              <a:ext uri="{FF2B5EF4-FFF2-40B4-BE49-F238E27FC236}">
                <a16:creationId xmlns:a16="http://schemas.microsoft.com/office/drawing/2014/main" id="{5AF3325D-F63F-EE45-9693-1C075FBF8827}"/>
              </a:ext>
            </a:extLst>
          </p:cNvPr>
          <p:cNvSpPr/>
          <p:nvPr userDrawn="1"/>
        </p:nvSpPr>
        <p:spPr>
          <a:xfrm>
            <a:off x="663908" y="4414278"/>
            <a:ext cx="250581" cy="199571"/>
          </a:xfrm>
          <a:custGeom>
            <a:avLst/>
            <a:gdLst>
              <a:gd name="connsiteX0" fmla="*/ 175963 w 250580"/>
              <a:gd name="connsiteY0" fmla="*/ 6804 h 199571"/>
              <a:gd name="connsiteX1" fmla="*/ 125940 w 250580"/>
              <a:gd name="connsiteY1" fmla="*/ 55699 h 199571"/>
              <a:gd name="connsiteX2" fmla="*/ 125940 w 250580"/>
              <a:gd name="connsiteY2" fmla="*/ 55789 h 199571"/>
              <a:gd name="connsiteX3" fmla="*/ 127611 w 250580"/>
              <a:gd name="connsiteY3" fmla="*/ 66947 h 199571"/>
              <a:gd name="connsiteX4" fmla="*/ 23944 w 250580"/>
              <a:gd name="connsiteY4" fmla="*/ 15875 h 199571"/>
              <a:gd name="connsiteX5" fmla="*/ 39443 w 250580"/>
              <a:gd name="connsiteY5" fmla="*/ 81099 h 199571"/>
              <a:gd name="connsiteX6" fmla="*/ 16798 w 250580"/>
              <a:gd name="connsiteY6" fmla="*/ 75021 h 199571"/>
              <a:gd name="connsiteX7" fmla="*/ 16798 w 250580"/>
              <a:gd name="connsiteY7" fmla="*/ 75656 h 199571"/>
              <a:gd name="connsiteX8" fmla="*/ 56984 w 250580"/>
              <a:gd name="connsiteY8" fmla="*/ 123644 h 199571"/>
              <a:gd name="connsiteX9" fmla="*/ 44084 w 250580"/>
              <a:gd name="connsiteY9" fmla="*/ 125367 h 199571"/>
              <a:gd name="connsiteX10" fmla="*/ 34803 w 250580"/>
              <a:gd name="connsiteY10" fmla="*/ 124732 h 199571"/>
              <a:gd name="connsiteX11" fmla="*/ 81207 w 250580"/>
              <a:gd name="connsiteY11" fmla="*/ 158750 h 199571"/>
              <a:gd name="connsiteX12" fmla="*/ 18933 w 250580"/>
              <a:gd name="connsiteY12" fmla="*/ 179161 h 199571"/>
              <a:gd name="connsiteX13" fmla="*/ 6961 w 250580"/>
              <a:gd name="connsiteY13" fmla="*/ 179161 h 199571"/>
              <a:gd name="connsiteX14" fmla="*/ 83713 w 250580"/>
              <a:gd name="connsiteY14" fmla="*/ 201204 h 199571"/>
              <a:gd name="connsiteX15" fmla="*/ 226271 w 250580"/>
              <a:gd name="connsiteY15" fmla="*/ 63693 h 199571"/>
              <a:gd name="connsiteX16" fmla="*/ 226265 w 250580"/>
              <a:gd name="connsiteY16" fmla="*/ 61232 h 199571"/>
              <a:gd name="connsiteX17" fmla="*/ 226265 w 250580"/>
              <a:gd name="connsiteY17" fmla="*/ 54882 h 199571"/>
              <a:gd name="connsiteX18" fmla="*/ 251323 w 250580"/>
              <a:gd name="connsiteY18" fmla="*/ 29573 h 199571"/>
              <a:gd name="connsiteX19" fmla="*/ 222553 w 250580"/>
              <a:gd name="connsiteY19" fmla="*/ 37284 h 199571"/>
              <a:gd name="connsiteX20" fmla="*/ 244548 w 250580"/>
              <a:gd name="connsiteY20" fmla="*/ 10069 h 199571"/>
              <a:gd name="connsiteX21" fmla="*/ 212530 w 250580"/>
              <a:gd name="connsiteY21" fmla="*/ 22225 h 199571"/>
              <a:gd name="connsiteX22" fmla="*/ 175963 w 250580"/>
              <a:gd name="connsiteY22" fmla="*/ 6804 h 199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0580" h="199571">
                <a:moveTo>
                  <a:pt x="175963" y="6804"/>
                </a:moveTo>
                <a:cubicBezTo>
                  <a:pt x="148336" y="6804"/>
                  <a:pt x="125940" y="28695"/>
                  <a:pt x="125940" y="55699"/>
                </a:cubicBezTo>
                <a:cubicBezTo>
                  <a:pt x="125940" y="55729"/>
                  <a:pt x="125940" y="55759"/>
                  <a:pt x="125940" y="55789"/>
                </a:cubicBezTo>
                <a:cubicBezTo>
                  <a:pt x="126020" y="59562"/>
                  <a:pt x="126581" y="63310"/>
                  <a:pt x="127611" y="66947"/>
                </a:cubicBezTo>
                <a:cubicBezTo>
                  <a:pt x="87207" y="65070"/>
                  <a:pt x="49522" y="46504"/>
                  <a:pt x="23944" y="15875"/>
                </a:cubicBezTo>
                <a:cubicBezTo>
                  <a:pt x="10729" y="38213"/>
                  <a:pt x="17508" y="66741"/>
                  <a:pt x="39443" y="81099"/>
                </a:cubicBezTo>
                <a:cubicBezTo>
                  <a:pt x="31504" y="80889"/>
                  <a:pt x="23734" y="78804"/>
                  <a:pt x="16798" y="75021"/>
                </a:cubicBezTo>
                <a:lnTo>
                  <a:pt x="16798" y="75656"/>
                </a:lnTo>
                <a:cubicBezTo>
                  <a:pt x="16847" y="98946"/>
                  <a:pt x="33636" y="118994"/>
                  <a:pt x="56984" y="123644"/>
                </a:cubicBezTo>
                <a:cubicBezTo>
                  <a:pt x="52775" y="124743"/>
                  <a:pt x="48441" y="125323"/>
                  <a:pt x="44084" y="125367"/>
                </a:cubicBezTo>
                <a:cubicBezTo>
                  <a:pt x="40977" y="125424"/>
                  <a:pt x="37871" y="125211"/>
                  <a:pt x="34803" y="124732"/>
                </a:cubicBezTo>
                <a:cubicBezTo>
                  <a:pt x="41327" y="144541"/>
                  <a:pt x="59924" y="158174"/>
                  <a:pt x="81207" y="158750"/>
                </a:cubicBezTo>
                <a:cubicBezTo>
                  <a:pt x="63380" y="172191"/>
                  <a:pt x="41446" y="179380"/>
                  <a:pt x="18933" y="179161"/>
                </a:cubicBezTo>
                <a:cubicBezTo>
                  <a:pt x="14946" y="179392"/>
                  <a:pt x="10948" y="179392"/>
                  <a:pt x="6961" y="179161"/>
                </a:cubicBezTo>
                <a:cubicBezTo>
                  <a:pt x="29837" y="193584"/>
                  <a:pt x="56490" y="201239"/>
                  <a:pt x="83713" y="201204"/>
                </a:cubicBezTo>
                <a:cubicBezTo>
                  <a:pt x="161928" y="201710"/>
                  <a:pt x="225753" y="140144"/>
                  <a:pt x="226271" y="63693"/>
                </a:cubicBezTo>
                <a:cubicBezTo>
                  <a:pt x="226276" y="62873"/>
                  <a:pt x="226275" y="62052"/>
                  <a:pt x="226265" y="61232"/>
                </a:cubicBezTo>
                <a:cubicBezTo>
                  <a:pt x="226265" y="59146"/>
                  <a:pt x="226265" y="57059"/>
                  <a:pt x="226265" y="54882"/>
                </a:cubicBezTo>
                <a:cubicBezTo>
                  <a:pt x="236087" y="47965"/>
                  <a:pt x="244572" y="39395"/>
                  <a:pt x="251323" y="29573"/>
                </a:cubicBezTo>
                <a:cubicBezTo>
                  <a:pt x="242181" y="33533"/>
                  <a:pt x="232483" y="36132"/>
                  <a:pt x="222553" y="37284"/>
                </a:cubicBezTo>
                <a:cubicBezTo>
                  <a:pt x="233018" y="31118"/>
                  <a:pt x="240834" y="21447"/>
                  <a:pt x="244548" y="10069"/>
                </a:cubicBezTo>
                <a:cubicBezTo>
                  <a:pt x="234678" y="15907"/>
                  <a:pt x="223843" y="20020"/>
                  <a:pt x="212530" y="22225"/>
                </a:cubicBezTo>
                <a:cubicBezTo>
                  <a:pt x="203043" y="12368"/>
                  <a:pt x="189808" y="6787"/>
                  <a:pt x="175963" y="6804"/>
                </a:cubicBezTo>
              </a:path>
            </a:pathLst>
          </a:custGeom>
          <a:solidFill>
            <a:schemeClr val="bg1"/>
          </a:solidFill>
          <a:ln w="9525" cap="flat">
            <a:noFill/>
            <a:prstDash val="solid"/>
            <a:miter/>
          </a:ln>
        </p:spPr>
        <p:txBody>
          <a:bodyPr rtlCol="0" anchor="ctr"/>
          <a:lstStyle/>
          <a:p>
            <a:endParaRPr lang="en-US" b="0" i="0" dirty="0">
              <a:latin typeface="Avenir Book" panose="02000503020000020003" pitchFamily="2" charset="0"/>
            </a:endParaRPr>
          </a:p>
        </p:txBody>
      </p:sp>
      <p:sp>
        <p:nvSpPr>
          <p:cNvPr id="23" name="Graphic 5">
            <a:extLst>
              <a:ext uri="{FF2B5EF4-FFF2-40B4-BE49-F238E27FC236}">
                <a16:creationId xmlns:a16="http://schemas.microsoft.com/office/drawing/2014/main" id="{1CF8FD12-16C0-994F-86EC-4F4961109123}"/>
              </a:ext>
            </a:extLst>
          </p:cNvPr>
          <p:cNvSpPr/>
          <p:nvPr userDrawn="1"/>
        </p:nvSpPr>
        <p:spPr>
          <a:xfrm>
            <a:off x="2567608" y="4398922"/>
            <a:ext cx="230282" cy="230282"/>
          </a:xfrm>
          <a:custGeom>
            <a:avLst/>
            <a:gdLst>
              <a:gd name="connsiteX0" fmla="*/ 140883 w 250580"/>
              <a:gd name="connsiteY0" fmla="*/ 114525 h 250580"/>
              <a:gd name="connsiteX1" fmla="*/ 140880 w 250580"/>
              <a:gd name="connsiteY1" fmla="*/ 134475 h 250580"/>
              <a:gd name="connsiteX2" fmla="*/ 120930 w 250580"/>
              <a:gd name="connsiteY2" fmla="*/ 134471 h 250580"/>
              <a:gd name="connsiteX3" fmla="*/ 120930 w 250580"/>
              <a:gd name="connsiteY3" fmla="*/ 114525 h 250580"/>
              <a:gd name="connsiteX4" fmla="*/ 140880 w 250580"/>
              <a:gd name="connsiteY4" fmla="*/ 114521 h 250580"/>
              <a:gd name="connsiteX5" fmla="*/ 140883 w 250580"/>
              <a:gd name="connsiteY5" fmla="*/ 114525 h 250580"/>
              <a:gd name="connsiteX6" fmla="*/ 142090 w 250580"/>
              <a:gd name="connsiteY6" fmla="*/ 157495 h 250580"/>
              <a:gd name="connsiteX7" fmla="*/ 163343 w 250580"/>
              <a:gd name="connsiteY7" fmla="*/ 135314 h 250580"/>
              <a:gd name="connsiteX8" fmla="*/ 187473 w 250580"/>
              <a:gd name="connsiteY8" fmla="*/ 67750 h 250580"/>
              <a:gd name="connsiteX9" fmla="*/ 120558 w 250580"/>
              <a:gd name="connsiteY9" fmla="*/ 91694 h 250580"/>
              <a:gd name="connsiteX10" fmla="*/ 98377 w 250580"/>
              <a:gd name="connsiteY10" fmla="*/ 112947 h 250580"/>
              <a:gd name="connsiteX11" fmla="*/ 67658 w 250580"/>
              <a:gd name="connsiteY11" fmla="*/ 188028 h 250580"/>
              <a:gd name="connsiteX12" fmla="*/ 141904 w 250580"/>
              <a:gd name="connsiteY12" fmla="*/ 157495 h 250580"/>
              <a:gd name="connsiteX13" fmla="*/ 127612 w 250580"/>
              <a:gd name="connsiteY13" fmla="*/ 7517 h 250580"/>
              <a:gd name="connsiteX14" fmla="*/ 248261 w 250580"/>
              <a:gd name="connsiteY14" fmla="*/ 128169 h 250580"/>
              <a:gd name="connsiteX15" fmla="*/ 127609 w 250580"/>
              <a:gd name="connsiteY15" fmla="*/ 248817 h 250580"/>
              <a:gd name="connsiteX16" fmla="*/ 6961 w 250580"/>
              <a:gd name="connsiteY16" fmla="*/ 128166 h 250580"/>
              <a:gd name="connsiteX17" fmla="*/ 6962 w 250580"/>
              <a:gd name="connsiteY17" fmla="*/ 127611 h 250580"/>
              <a:gd name="connsiteX18" fmla="*/ 127612 w 250580"/>
              <a:gd name="connsiteY18" fmla="*/ 6961 h 250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0580" h="250580">
                <a:moveTo>
                  <a:pt x="140883" y="114525"/>
                </a:moveTo>
                <a:cubicBezTo>
                  <a:pt x="146391" y="120035"/>
                  <a:pt x="146390" y="128967"/>
                  <a:pt x="140880" y="134475"/>
                </a:cubicBezTo>
                <a:cubicBezTo>
                  <a:pt x="135370" y="139983"/>
                  <a:pt x="126438" y="139981"/>
                  <a:pt x="120930" y="134471"/>
                </a:cubicBezTo>
                <a:cubicBezTo>
                  <a:pt x="115423" y="128962"/>
                  <a:pt x="115423" y="120033"/>
                  <a:pt x="120930" y="114525"/>
                </a:cubicBezTo>
                <a:cubicBezTo>
                  <a:pt x="126438" y="109015"/>
                  <a:pt x="135370" y="109013"/>
                  <a:pt x="140880" y="114521"/>
                </a:cubicBezTo>
                <a:cubicBezTo>
                  <a:pt x="140881" y="114522"/>
                  <a:pt x="140882" y="114523"/>
                  <a:pt x="140883" y="114525"/>
                </a:cubicBezTo>
                <a:moveTo>
                  <a:pt x="142090" y="157495"/>
                </a:moveTo>
                <a:cubicBezTo>
                  <a:pt x="152045" y="153516"/>
                  <a:pt x="159793" y="145429"/>
                  <a:pt x="163343" y="135314"/>
                </a:cubicBezTo>
                <a:lnTo>
                  <a:pt x="187473" y="67750"/>
                </a:lnTo>
                <a:lnTo>
                  <a:pt x="120558" y="91694"/>
                </a:lnTo>
                <a:cubicBezTo>
                  <a:pt x="110482" y="95306"/>
                  <a:pt x="102417" y="103034"/>
                  <a:pt x="98377" y="112947"/>
                </a:cubicBezTo>
                <a:cubicBezTo>
                  <a:pt x="87705" y="138840"/>
                  <a:pt x="67658" y="188028"/>
                  <a:pt x="67658" y="188028"/>
                </a:cubicBezTo>
                <a:lnTo>
                  <a:pt x="141904" y="157495"/>
                </a:lnTo>
                <a:moveTo>
                  <a:pt x="127612" y="7517"/>
                </a:moveTo>
                <a:cubicBezTo>
                  <a:pt x="194245" y="7518"/>
                  <a:pt x="248261" y="61536"/>
                  <a:pt x="248261" y="128169"/>
                </a:cubicBezTo>
                <a:cubicBezTo>
                  <a:pt x="248260" y="194802"/>
                  <a:pt x="194242" y="248818"/>
                  <a:pt x="127609" y="248817"/>
                </a:cubicBezTo>
                <a:cubicBezTo>
                  <a:pt x="60976" y="248817"/>
                  <a:pt x="6960" y="194799"/>
                  <a:pt x="6961" y="128166"/>
                </a:cubicBezTo>
                <a:cubicBezTo>
                  <a:pt x="6961" y="127981"/>
                  <a:pt x="6961" y="127796"/>
                  <a:pt x="6962" y="127611"/>
                </a:cubicBezTo>
                <a:cubicBezTo>
                  <a:pt x="6962" y="60977"/>
                  <a:pt x="60979" y="6961"/>
                  <a:pt x="127612" y="6961"/>
                </a:cubicBezTo>
              </a:path>
            </a:pathLst>
          </a:custGeom>
          <a:solidFill>
            <a:schemeClr val="bg1"/>
          </a:solidFill>
          <a:ln w="9525" cap="flat">
            <a:noFill/>
            <a:prstDash val="solid"/>
            <a:miter/>
          </a:ln>
        </p:spPr>
        <p:txBody>
          <a:bodyPr rtlCol="0" anchor="ctr"/>
          <a:lstStyle/>
          <a:p>
            <a:endParaRPr lang="en-US" b="0" i="0" dirty="0">
              <a:latin typeface="Avenir Book" panose="02000503020000020003" pitchFamily="2" charset="0"/>
            </a:endParaRPr>
          </a:p>
        </p:txBody>
      </p:sp>
      <p:sp>
        <p:nvSpPr>
          <p:cNvPr id="11" name="Title 1">
            <a:extLst>
              <a:ext uri="{FF2B5EF4-FFF2-40B4-BE49-F238E27FC236}">
                <a16:creationId xmlns:a16="http://schemas.microsoft.com/office/drawing/2014/main" id="{ADE904F8-9B44-C847-92F7-0351952C47AE}"/>
              </a:ext>
            </a:extLst>
          </p:cNvPr>
          <p:cNvSpPr>
            <a:spLocks noGrp="1"/>
          </p:cNvSpPr>
          <p:nvPr>
            <p:ph type="ctrTitle" hasCustomPrompt="1"/>
          </p:nvPr>
        </p:nvSpPr>
        <p:spPr>
          <a:xfrm>
            <a:off x="609600" y="965200"/>
            <a:ext cx="10972800" cy="2387600"/>
          </a:xfrm>
        </p:spPr>
        <p:txBody>
          <a:bodyPr anchor="t" anchorCtr="0">
            <a:normAutofit/>
          </a:bodyPr>
          <a:lstStyle>
            <a:lvl1pPr algn="l">
              <a:lnSpc>
                <a:spcPct val="100000"/>
              </a:lnSpc>
              <a:defRPr sz="5000" b="0" i="0">
                <a:solidFill>
                  <a:schemeClr val="bg1"/>
                </a:solidFill>
                <a:latin typeface="Avenir Book" panose="02000503020000020003" pitchFamily="2" charset="0"/>
              </a:defRPr>
            </a:lvl1pPr>
          </a:lstStyle>
          <a:p>
            <a:r>
              <a:rPr lang="en-US" dirty="0"/>
              <a:t>Click to edit main heading for this presentation</a:t>
            </a:r>
          </a:p>
        </p:txBody>
      </p:sp>
      <p:sp>
        <p:nvSpPr>
          <p:cNvPr id="13" name="Subtitle 2">
            <a:extLst>
              <a:ext uri="{FF2B5EF4-FFF2-40B4-BE49-F238E27FC236}">
                <a16:creationId xmlns:a16="http://schemas.microsoft.com/office/drawing/2014/main" id="{FD11A360-64B4-A849-AD3F-BA40A39A0814}"/>
              </a:ext>
            </a:extLst>
          </p:cNvPr>
          <p:cNvSpPr>
            <a:spLocks noGrp="1"/>
          </p:cNvSpPr>
          <p:nvPr>
            <p:ph type="subTitle" idx="1" hasCustomPrompt="1"/>
          </p:nvPr>
        </p:nvSpPr>
        <p:spPr>
          <a:xfrm>
            <a:off x="644611" y="3577151"/>
            <a:ext cx="10937789" cy="291254"/>
          </a:xfrm>
        </p:spPr>
        <p:txBody>
          <a:bodyPr>
            <a:normAutofit/>
          </a:bodyPr>
          <a:lstStyle>
            <a:lvl1pPr marL="0" indent="0" algn="l">
              <a:buNone/>
              <a:defRPr sz="1600" b="0" i="0">
                <a:solidFill>
                  <a:schemeClr val="bg1"/>
                </a:solidFill>
                <a:latin typeface="Avenir Book" panose="02000503020000020003"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author name</a:t>
            </a:r>
          </a:p>
        </p:txBody>
      </p:sp>
      <p:sp>
        <p:nvSpPr>
          <p:cNvPr id="14" name="Text Placeholder 4">
            <a:extLst>
              <a:ext uri="{FF2B5EF4-FFF2-40B4-BE49-F238E27FC236}">
                <a16:creationId xmlns:a16="http://schemas.microsoft.com/office/drawing/2014/main" id="{B4EA1067-AD94-4441-BED0-8B620379B5C7}"/>
              </a:ext>
            </a:extLst>
          </p:cNvPr>
          <p:cNvSpPr>
            <a:spLocks noGrp="1"/>
          </p:cNvSpPr>
          <p:nvPr>
            <p:ph type="body" sz="quarter" idx="15" hasCustomPrompt="1"/>
          </p:nvPr>
        </p:nvSpPr>
        <p:spPr>
          <a:xfrm>
            <a:off x="644611" y="3886200"/>
            <a:ext cx="10937789" cy="318012"/>
          </a:xfrm>
        </p:spPr>
        <p:txBody>
          <a:bodyPr>
            <a:normAutofit/>
          </a:bodyPr>
          <a:lstStyle>
            <a:lvl1pPr marL="0" indent="0">
              <a:buNone/>
              <a:defRPr sz="1600" b="0" i="0">
                <a:solidFill>
                  <a:schemeClr val="bg1"/>
                </a:solidFill>
                <a:latin typeface="Avenir Book" panose="02000503020000020003" pitchFamily="2" charset="0"/>
              </a:defRPr>
            </a:lvl1pPr>
          </a:lstStyle>
          <a:p>
            <a:pPr lvl="0"/>
            <a:r>
              <a:rPr lang="en-US" dirty="0"/>
              <a:t>Click here to edit author title</a:t>
            </a:r>
          </a:p>
        </p:txBody>
      </p:sp>
      <p:sp>
        <p:nvSpPr>
          <p:cNvPr id="2" name="Rectangle 1">
            <a:extLst>
              <a:ext uri="{FF2B5EF4-FFF2-40B4-BE49-F238E27FC236}">
                <a16:creationId xmlns:a16="http://schemas.microsoft.com/office/drawing/2014/main" id="{9FDAFEEB-CD60-A48C-1D82-1423CB649EA7}"/>
              </a:ext>
            </a:extLst>
          </p:cNvPr>
          <p:cNvSpPr/>
          <p:nvPr userDrawn="1"/>
        </p:nvSpPr>
        <p:spPr>
          <a:xfrm>
            <a:off x="0" y="5262880"/>
            <a:ext cx="4826000" cy="1595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dirty="0">
              <a:latin typeface="Avenir Book" panose="02000503020000020003" pitchFamily="2" charset="0"/>
            </a:endParaRPr>
          </a:p>
        </p:txBody>
      </p:sp>
      <p:pic>
        <p:nvPicPr>
          <p:cNvPr id="3" name="Picture 2" descr="A picture containing logo&#10;&#10;Description automatically generated">
            <a:extLst>
              <a:ext uri="{FF2B5EF4-FFF2-40B4-BE49-F238E27FC236}">
                <a16:creationId xmlns:a16="http://schemas.microsoft.com/office/drawing/2014/main" id="{219A8904-EDF9-1C42-8697-78DD8462BA5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9348" y="5616575"/>
            <a:ext cx="2309477" cy="742949"/>
          </a:xfrm>
          <a:prstGeom prst="rect">
            <a:avLst/>
          </a:prstGeom>
        </p:spPr>
      </p:pic>
      <p:sp>
        <p:nvSpPr>
          <p:cNvPr id="4" name="Text Placeholder 12">
            <a:extLst>
              <a:ext uri="{FF2B5EF4-FFF2-40B4-BE49-F238E27FC236}">
                <a16:creationId xmlns:a16="http://schemas.microsoft.com/office/drawing/2014/main" id="{F8278FD7-28CA-36CC-8600-271B0464F30D}"/>
              </a:ext>
            </a:extLst>
          </p:cNvPr>
          <p:cNvSpPr>
            <a:spLocks noGrp="1"/>
          </p:cNvSpPr>
          <p:nvPr>
            <p:ph type="body" sz="quarter" idx="17" hasCustomPrompt="1"/>
          </p:nvPr>
        </p:nvSpPr>
        <p:spPr>
          <a:xfrm>
            <a:off x="644612" y="609600"/>
            <a:ext cx="6897688" cy="290513"/>
          </a:xfrm>
        </p:spPr>
        <p:txBody>
          <a:bodyPr/>
          <a:lstStyle>
            <a:lvl1pPr marL="0" indent="0">
              <a:buNone/>
              <a:defRPr>
                <a:solidFill>
                  <a:schemeClr val="bg1"/>
                </a:solidFill>
              </a:defRPr>
            </a:lvl1pPr>
          </a:lstStyle>
          <a:p>
            <a:pPr lvl="0"/>
            <a:r>
              <a:rPr lang="en-GB" dirty="0"/>
              <a:t>Click to edit presentation date</a:t>
            </a:r>
            <a:endParaRPr lang="en-US" dirty="0"/>
          </a:p>
        </p:txBody>
      </p:sp>
    </p:spTree>
    <p:extLst>
      <p:ext uri="{BB962C8B-B14F-4D97-AF65-F5344CB8AC3E}">
        <p14:creationId xmlns:p14="http://schemas.microsoft.com/office/powerpoint/2010/main" val="29489151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Divi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904807E-1106-3A40-9B80-424F82CF9E2B}"/>
              </a:ext>
            </a:extLst>
          </p:cNvPr>
          <p:cNvSpPr/>
          <p:nvPr userDrawn="1"/>
        </p:nvSpPr>
        <p:spPr>
          <a:xfrm>
            <a:off x="-1" y="0"/>
            <a:ext cx="1219200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dirty="0">
              <a:latin typeface="Avenir Book" panose="02000503020000020003" pitchFamily="2" charset="0"/>
            </a:endParaRPr>
          </a:p>
        </p:txBody>
      </p:sp>
      <p:pic>
        <p:nvPicPr>
          <p:cNvPr id="9" name="Picture 8">
            <a:extLst>
              <a:ext uri="{FF2B5EF4-FFF2-40B4-BE49-F238E27FC236}">
                <a16:creationId xmlns:a16="http://schemas.microsoft.com/office/drawing/2014/main" id="{397F31DC-856F-F24C-8718-15E07DEF414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1891962" y="0"/>
            <a:ext cx="300037" cy="6858000"/>
          </a:xfrm>
          <a:prstGeom prst="rect">
            <a:avLst/>
          </a:prstGeom>
        </p:spPr>
      </p:pic>
      <p:sp>
        <p:nvSpPr>
          <p:cNvPr id="2" name="Title 1">
            <a:extLst>
              <a:ext uri="{FF2B5EF4-FFF2-40B4-BE49-F238E27FC236}">
                <a16:creationId xmlns:a16="http://schemas.microsoft.com/office/drawing/2014/main" id="{56FC3FED-CF9B-1C4E-B1C0-A4DB01D630E8}"/>
              </a:ext>
            </a:extLst>
          </p:cNvPr>
          <p:cNvSpPr>
            <a:spLocks noGrp="1"/>
          </p:cNvSpPr>
          <p:nvPr>
            <p:ph type="title" hasCustomPrompt="1"/>
          </p:nvPr>
        </p:nvSpPr>
        <p:spPr>
          <a:xfrm>
            <a:off x="720724" y="500062"/>
            <a:ext cx="6975475" cy="900000"/>
          </a:xfrm>
        </p:spPr>
        <p:txBody>
          <a:bodyPr>
            <a:noAutofit/>
          </a:bodyPr>
          <a:lstStyle>
            <a:lvl1pPr>
              <a:defRPr sz="8000" b="0" i="0">
                <a:solidFill>
                  <a:schemeClr val="bg1"/>
                </a:solidFill>
                <a:latin typeface="Avenir Book" panose="02000503020000020003" pitchFamily="2" charset="0"/>
              </a:defRPr>
            </a:lvl1pPr>
          </a:lstStyle>
          <a:p>
            <a:r>
              <a:rPr lang="en-US" dirty="0"/>
              <a:t>02</a:t>
            </a:r>
          </a:p>
        </p:txBody>
      </p:sp>
      <p:sp>
        <p:nvSpPr>
          <p:cNvPr id="4" name="Text Placeholder 3">
            <a:extLst>
              <a:ext uri="{FF2B5EF4-FFF2-40B4-BE49-F238E27FC236}">
                <a16:creationId xmlns:a16="http://schemas.microsoft.com/office/drawing/2014/main" id="{0ED1C142-870D-7047-BDEB-619B50F54B20}"/>
              </a:ext>
            </a:extLst>
          </p:cNvPr>
          <p:cNvSpPr>
            <a:spLocks noGrp="1"/>
          </p:cNvSpPr>
          <p:nvPr>
            <p:ph type="body" sz="quarter" idx="13" hasCustomPrompt="1"/>
          </p:nvPr>
        </p:nvSpPr>
        <p:spPr>
          <a:xfrm>
            <a:off x="720725" y="1628775"/>
            <a:ext cx="9983788" cy="4248150"/>
          </a:xfrm>
        </p:spPr>
        <p:txBody>
          <a:bodyPr>
            <a:normAutofit/>
          </a:bodyPr>
          <a:lstStyle>
            <a:lvl1pPr marL="0" indent="0">
              <a:buNone/>
              <a:defRPr sz="5600" b="0" i="0">
                <a:solidFill>
                  <a:schemeClr val="bg1"/>
                </a:solidFill>
                <a:latin typeface="Avenir Book" panose="02000503020000020003" pitchFamily="2" charset="0"/>
              </a:defRPr>
            </a:lvl1pPr>
            <a:lvl2pPr marL="457200" indent="0">
              <a:buNone/>
              <a:defRPr sz="5600">
                <a:solidFill>
                  <a:schemeClr val="bg1"/>
                </a:solidFill>
              </a:defRPr>
            </a:lvl2pPr>
            <a:lvl3pPr marL="914400" indent="0">
              <a:buNone/>
              <a:defRPr sz="5600">
                <a:solidFill>
                  <a:schemeClr val="bg1"/>
                </a:solidFill>
              </a:defRPr>
            </a:lvl3pPr>
            <a:lvl4pPr marL="1371600" indent="0">
              <a:buNone/>
              <a:defRPr sz="5600">
                <a:solidFill>
                  <a:schemeClr val="bg1"/>
                </a:solidFill>
              </a:defRPr>
            </a:lvl4pPr>
            <a:lvl5pPr marL="1828800" indent="0">
              <a:buNone/>
              <a:defRPr sz="5600">
                <a:solidFill>
                  <a:schemeClr val="bg1"/>
                </a:solidFill>
              </a:defRPr>
            </a:lvl5pPr>
          </a:lstStyle>
          <a:p>
            <a:pPr lvl="0"/>
            <a:r>
              <a:rPr lang="en-US" dirty="0"/>
              <a:t>Title of this divider goes here</a:t>
            </a:r>
          </a:p>
        </p:txBody>
      </p:sp>
      <p:pic>
        <p:nvPicPr>
          <p:cNvPr id="14" name="Picture 13">
            <a:extLst>
              <a:ext uri="{FF2B5EF4-FFF2-40B4-BE49-F238E27FC236}">
                <a16:creationId xmlns:a16="http://schemas.microsoft.com/office/drawing/2014/main" id="{06C9D3A2-79D9-F749-BF63-702A4F02CAC8}"/>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10908778" y="6152055"/>
            <a:ext cx="806666" cy="423499"/>
          </a:xfrm>
          <a:prstGeom prst="rect">
            <a:avLst/>
          </a:prstGeom>
        </p:spPr>
      </p:pic>
      <p:sp>
        <p:nvSpPr>
          <p:cNvPr id="11" name="object 2">
            <a:extLst>
              <a:ext uri="{FF2B5EF4-FFF2-40B4-BE49-F238E27FC236}">
                <a16:creationId xmlns:a16="http://schemas.microsoft.com/office/drawing/2014/main" id="{C0573008-A8F2-D343-95C7-76A26DCFB750}"/>
              </a:ext>
            </a:extLst>
          </p:cNvPr>
          <p:cNvSpPr/>
          <p:nvPr userDrawn="1"/>
        </p:nvSpPr>
        <p:spPr>
          <a:xfrm>
            <a:off x="0" y="2975610"/>
            <a:ext cx="453390" cy="906780"/>
          </a:xfrm>
          <a:custGeom>
            <a:avLst/>
            <a:gdLst/>
            <a:ahLst/>
            <a:cxnLst/>
            <a:rect l="l" t="t" r="r" b="b"/>
            <a:pathLst>
              <a:path w="453390" h="906779">
                <a:moveTo>
                  <a:pt x="0" y="0"/>
                </a:moveTo>
                <a:lnTo>
                  <a:pt x="0" y="906437"/>
                </a:lnTo>
                <a:lnTo>
                  <a:pt x="46338" y="904097"/>
                </a:lnTo>
                <a:lnTo>
                  <a:pt x="91338" y="897229"/>
                </a:lnTo>
                <a:lnTo>
                  <a:pt x="134772" y="886061"/>
                </a:lnTo>
                <a:lnTo>
                  <a:pt x="176411" y="870821"/>
                </a:lnTo>
                <a:lnTo>
                  <a:pt x="216028" y="851737"/>
                </a:lnTo>
                <a:lnTo>
                  <a:pt x="253396" y="829036"/>
                </a:lnTo>
                <a:lnTo>
                  <a:pt x="288285" y="802946"/>
                </a:lnTo>
                <a:lnTo>
                  <a:pt x="320470" y="773695"/>
                </a:lnTo>
                <a:lnTo>
                  <a:pt x="349721" y="741510"/>
                </a:lnTo>
                <a:lnTo>
                  <a:pt x="375811" y="706621"/>
                </a:lnTo>
                <a:lnTo>
                  <a:pt x="398512" y="669253"/>
                </a:lnTo>
                <a:lnTo>
                  <a:pt x="417596" y="629636"/>
                </a:lnTo>
                <a:lnTo>
                  <a:pt x="432836" y="587997"/>
                </a:lnTo>
                <a:lnTo>
                  <a:pt x="444004" y="544563"/>
                </a:lnTo>
                <a:lnTo>
                  <a:pt x="450872" y="499563"/>
                </a:lnTo>
                <a:lnTo>
                  <a:pt x="453212" y="453224"/>
                </a:lnTo>
                <a:lnTo>
                  <a:pt x="450872" y="406884"/>
                </a:lnTo>
                <a:lnTo>
                  <a:pt x="444004" y="361882"/>
                </a:lnTo>
                <a:lnTo>
                  <a:pt x="432836" y="318446"/>
                </a:lnTo>
                <a:lnTo>
                  <a:pt x="417596" y="276806"/>
                </a:lnTo>
                <a:lnTo>
                  <a:pt x="398512" y="237187"/>
                </a:lnTo>
                <a:lnTo>
                  <a:pt x="375811" y="199819"/>
                </a:lnTo>
                <a:lnTo>
                  <a:pt x="349721" y="164928"/>
                </a:lnTo>
                <a:lnTo>
                  <a:pt x="320470" y="132743"/>
                </a:lnTo>
                <a:lnTo>
                  <a:pt x="288285" y="103492"/>
                </a:lnTo>
                <a:lnTo>
                  <a:pt x="253396" y="77401"/>
                </a:lnTo>
                <a:lnTo>
                  <a:pt x="216028" y="54700"/>
                </a:lnTo>
                <a:lnTo>
                  <a:pt x="176411" y="35615"/>
                </a:lnTo>
                <a:lnTo>
                  <a:pt x="134772" y="20375"/>
                </a:lnTo>
                <a:lnTo>
                  <a:pt x="91338" y="9207"/>
                </a:lnTo>
                <a:lnTo>
                  <a:pt x="46338" y="2339"/>
                </a:lnTo>
                <a:lnTo>
                  <a:pt x="0" y="0"/>
                </a:lnTo>
                <a:close/>
              </a:path>
            </a:pathLst>
          </a:custGeom>
          <a:solidFill>
            <a:schemeClr val="bg1"/>
          </a:solidFill>
        </p:spPr>
        <p:txBody>
          <a:bodyPr wrap="square" lIns="0" tIns="0" rIns="0" bIns="0" rtlCol="0"/>
          <a:lstStyle/>
          <a:p>
            <a:endParaRPr b="0" i="0" dirty="0">
              <a:latin typeface="Avenir Book" panose="02000503020000020003" pitchFamily="2" charset="0"/>
            </a:endParaRPr>
          </a:p>
        </p:txBody>
      </p:sp>
      <p:sp>
        <p:nvSpPr>
          <p:cNvPr id="12" name="Slide Number Placeholder 5">
            <a:extLst>
              <a:ext uri="{FF2B5EF4-FFF2-40B4-BE49-F238E27FC236}">
                <a16:creationId xmlns:a16="http://schemas.microsoft.com/office/drawing/2014/main" id="{7EA05DEE-A2D0-D24D-9189-C5D43AEBD426}"/>
              </a:ext>
            </a:extLst>
          </p:cNvPr>
          <p:cNvSpPr>
            <a:spLocks noGrp="1"/>
          </p:cNvSpPr>
          <p:nvPr>
            <p:ph type="sldNum" sz="quarter" idx="12"/>
          </p:nvPr>
        </p:nvSpPr>
        <p:spPr>
          <a:xfrm>
            <a:off x="1" y="3278122"/>
            <a:ext cx="453390" cy="301756"/>
          </a:xfrm>
        </p:spPr>
        <p:txBody>
          <a:bodyPr lIns="0" tIns="0" rIns="0" bIns="0"/>
          <a:lstStyle>
            <a:lvl1pPr algn="ctr">
              <a:defRPr sz="1600" b="0" i="0">
                <a:solidFill>
                  <a:schemeClr val="accent1"/>
                </a:solidFill>
                <a:latin typeface="Avenir Book" panose="02000503020000020003" pitchFamily="2" charset="0"/>
              </a:defRPr>
            </a:lvl1pPr>
          </a:lstStyle>
          <a:p>
            <a:fld id="{B6F15528-21DE-4FAA-801E-634DDDAF4B2B}" type="slidenum">
              <a:rPr lang="en-GB" smtClean="0"/>
              <a:pPr/>
              <a:t>‹#›</a:t>
            </a:fld>
            <a:endParaRPr lang="en-GB" dirty="0"/>
          </a:p>
        </p:txBody>
      </p:sp>
    </p:spTree>
    <p:extLst>
      <p:ext uri="{BB962C8B-B14F-4D97-AF65-F5344CB8AC3E}">
        <p14:creationId xmlns:p14="http://schemas.microsoft.com/office/powerpoint/2010/main" val="27179396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Divide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B64DB24-538A-FA46-A9CB-8C0FE313E291}"/>
              </a:ext>
            </a:extLst>
          </p:cNvPr>
          <p:cNvSpPr/>
          <p:nvPr userDrawn="1"/>
        </p:nvSpPr>
        <p:spPr>
          <a:xfrm>
            <a:off x="-1" y="0"/>
            <a:ext cx="1219200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dirty="0">
              <a:latin typeface="Avenir Book" panose="02000503020000020003" pitchFamily="2" charset="0"/>
            </a:endParaRPr>
          </a:p>
        </p:txBody>
      </p:sp>
      <p:pic>
        <p:nvPicPr>
          <p:cNvPr id="10" name="Picture 9">
            <a:extLst>
              <a:ext uri="{FF2B5EF4-FFF2-40B4-BE49-F238E27FC236}">
                <a16:creationId xmlns:a16="http://schemas.microsoft.com/office/drawing/2014/main" id="{47DF8C7F-94EE-6943-A8D5-239D9C4F9D88}"/>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1891962" y="0"/>
            <a:ext cx="300037" cy="6858000"/>
          </a:xfrm>
          <a:prstGeom prst="rect">
            <a:avLst/>
          </a:prstGeom>
        </p:spPr>
      </p:pic>
      <p:sp>
        <p:nvSpPr>
          <p:cNvPr id="2" name="Title 1">
            <a:extLst>
              <a:ext uri="{FF2B5EF4-FFF2-40B4-BE49-F238E27FC236}">
                <a16:creationId xmlns:a16="http://schemas.microsoft.com/office/drawing/2014/main" id="{56FC3FED-CF9B-1C4E-B1C0-A4DB01D630E8}"/>
              </a:ext>
            </a:extLst>
          </p:cNvPr>
          <p:cNvSpPr>
            <a:spLocks noGrp="1"/>
          </p:cNvSpPr>
          <p:nvPr>
            <p:ph type="title" hasCustomPrompt="1"/>
          </p:nvPr>
        </p:nvSpPr>
        <p:spPr>
          <a:xfrm>
            <a:off x="720724" y="500062"/>
            <a:ext cx="6975475" cy="900000"/>
          </a:xfrm>
        </p:spPr>
        <p:txBody>
          <a:bodyPr>
            <a:noAutofit/>
          </a:bodyPr>
          <a:lstStyle>
            <a:lvl1pPr>
              <a:defRPr sz="8000" b="0" i="0">
                <a:solidFill>
                  <a:schemeClr val="bg1"/>
                </a:solidFill>
                <a:latin typeface="Avenir Book" panose="02000503020000020003" pitchFamily="2" charset="0"/>
              </a:defRPr>
            </a:lvl1pPr>
          </a:lstStyle>
          <a:p>
            <a:r>
              <a:rPr lang="en-US" dirty="0"/>
              <a:t>03</a:t>
            </a:r>
          </a:p>
        </p:txBody>
      </p:sp>
      <p:sp>
        <p:nvSpPr>
          <p:cNvPr id="4" name="Text Placeholder 3">
            <a:extLst>
              <a:ext uri="{FF2B5EF4-FFF2-40B4-BE49-F238E27FC236}">
                <a16:creationId xmlns:a16="http://schemas.microsoft.com/office/drawing/2014/main" id="{0ED1C142-870D-7047-BDEB-619B50F54B20}"/>
              </a:ext>
            </a:extLst>
          </p:cNvPr>
          <p:cNvSpPr>
            <a:spLocks noGrp="1"/>
          </p:cNvSpPr>
          <p:nvPr>
            <p:ph type="body" sz="quarter" idx="13" hasCustomPrompt="1"/>
          </p:nvPr>
        </p:nvSpPr>
        <p:spPr>
          <a:xfrm>
            <a:off x="720725" y="1628775"/>
            <a:ext cx="9983788" cy="4248150"/>
          </a:xfrm>
        </p:spPr>
        <p:txBody>
          <a:bodyPr>
            <a:normAutofit/>
          </a:bodyPr>
          <a:lstStyle>
            <a:lvl1pPr marL="0" indent="0">
              <a:buNone/>
              <a:defRPr sz="5600" b="0" i="0">
                <a:solidFill>
                  <a:schemeClr val="bg1"/>
                </a:solidFill>
                <a:latin typeface="Avenir Book" panose="02000503020000020003" pitchFamily="2" charset="0"/>
              </a:defRPr>
            </a:lvl1pPr>
            <a:lvl2pPr marL="457200" indent="0">
              <a:buNone/>
              <a:defRPr sz="5600">
                <a:solidFill>
                  <a:schemeClr val="bg1"/>
                </a:solidFill>
              </a:defRPr>
            </a:lvl2pPr>
            <a:lvl3pPr marL="914400" indent="0">
              <a:buNone/>
              <a:defRPr sz="5600">
                <a:solidFill>
                  <a:schemeClr val="bg1"/>
                </a:solidFill>
              </a:defRPr>
            </a:lvl3pPr>
            <a:lvl4pPr marL="1371600" indent="0">
              <a:buNone/>
              <a:defRPr sz="5600">
                <a:solidFill>
                  <a:schemeClr val="bg1"/>
                </a:solidFill>
              </a:defRPr>
            </a:lvl4pPr>
            <a:lvl5pPr marL="1828800" indent="0">
              <a:buNone/>
              <a:defRPr sz="5600">
                <a:solidFill>
                  <a:schemeClr val="bg1"/>
                </a:solidFill>
              </a:defRPr>
            </a:lvl5pPr>
          </a:lstStyle>
          <a:p>
            <a:pPr lvl="0"/>
            <a:r>
              <a:rPr lang="en-US" dirty="0"/>
              <a:t>Title of this divider goes here</a:t>
            </a:r>
          </a:p>
        </p:txBody>
      </p:sp>
      <p:pic>
        <p:nvPicPr>
          <p:cNvPr id="14" name="Picture 13">
            <a:extLst>
              <a:ext uri="{FF2B5EF4-FFF2-40B4-BE49-F238E27FC236}">
                <a16:creationId xmlns:a16="http://schemas.microsoft.com/office/drawing/2014/main" id="{333DB076-3894-3D4C-857D-7A444559E1ED}"/>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10908778" y="6152055"/>
            <a:ext cx="806666" cy="423499"/>
          </a:xfrm>
          <a:prstGeom prst="rect">
            <a:avLst/>
          </a:prstGeom>
        </p:spPr>
      </p:pic>
      <p:sp>
        <p:nvSpPr>
          <p:cNvPr id="8" name="object 2">
            <a:extLst>
              <a:ext uri="{FF2B5EF4-FFF2-40B4-BE49-F238E27FC236}">
                <a16:creationId xmlns:a16="http://schemas.microsoft.com/office/drawing/2014/main" id="{ACB78B03-4FDF-A441-9B51-A969E48EEE6E}"/>
              </a:ext>
            </a:extLst>
          </p:cNvPr>
          <p:cNvSpPr/>
          <p:nvPr userDrawn="1"/>
        </p:nvSpPr>
        <p:spPr>
          <a:xfrm>
            <a:off x="0" y="2975610"/>
            <a:ext cx="453390" cy="906780"/>
          </a:xfrm>
          <a:custGeom>
            <a:avLst/>
            <a:gdLst/>
            <a:ahLst/>
            <a:cxnLst/>
            <a:rect l="l" t="t" r="r" b="b"/>
            <a:pathLst>
              <a:path w="453390" h="906779">
                <a:moveTo>
                  <a:pt x="0" y="0"/>
                </a:moveTo>
                <a:lnTo>
                  <a:pt x="0" y="906437"/>
                </a:lnTo>
                <a:lnTo>
                  <a:pt x="46338" y="904097"/>
                </a:lnTo>
                <a:lnTo>
                  <a:pt x="91338" y="897229"/>
                </a:lnTo>
                <a:lnTo>
                  <a:pt x="134772" y="886061"/>
                </a:lnTo>
                <a:lnTo>
                  <a:pt x="176411" y="870821"/>
                </a:lnTo>
                <a:lnTo>
                  <a:pt x="216028" y="851737"/>
                </a:lnTo>
                <a:lnTo>
                  <a:pt x="253396" y="829036"/>
                </a:lnTo>
                <a:lnTo>
                  <a:pt x="288285" y="802946"/>
                </a:lnTo>
                <a:lnTo>
                  <a:pt x="320470" y="773695"/>
                </a:lnTo>
                <a:lnTo>
                  <a:pt x="349721" y="741510"/>
                </a:lnTo>
                <a:lnTo>
                  <a:pt x="375811" y="706621"/>
                </a:lnTo>
                <a:lnTo>
                  <a:pt x="398512" y="669253"/>
                </a:lnTo>
                <a:lnTo>
                  <a:pt x="417596" y="629636"/>
                </a:lnTo>
                <a:lnTo>
                  <a:pt x="432836" y="587997"/>
                </a:lnTo>
                <a:lnTo>
                  <a:pt x="444004" y="544563"/>
                </a:lnTo>
                <a:lnTo>
                  <a:pt x="450872" y="499563"/>
                </a:lnTo>
                <a:lnTo>
                  <a:pt x="453212" y="453224"/>
                </a:lnTo>
                <a:lnTo>
                  <a:pt x="450872" y="406884"/>
                </a:lnTo>
                <a:lnTo>
                  <a:pt x="444004" y="361882"/>
                </a:lnTo>
                <a:lnTo>
                  <a:pt x="432836" y="318446"/>
                </a:lnTo>
                <a:lnTo>
                  <a:pt x="417596" y="276806"/>
                </a:lnTo>
                <a:lnTo>
                  <a:pt x="398512" y="237187"/>
                </a:lnTo>
                <a:lnTo>
                  <a:pt x="375811" y="199819"/>
                </a:lnTo>
                <a:lnTo>
                  <a:pt x="349721" y="164928"/>
                </a:lnTo>
                <a:lnTo>
                  <a:pt x="320470" y="132743"/>
                </a:lnTo>
                <a:lnTo>
                  <a:pt x="288285" y="103492"/>
                </a:lnTo>
                <a:lnTo>
                  <a:pt x="253396" y="77401"/>
                </a:lnTo>
                <a:lnTo>
                  <a:pt x="216028" y="54700"/>
                </a:lnTo>
                <a:lnTo>
                  <a:pt x="176411" y="35615"/>
                </a:lnTo>
                <a:lnTo>
                  <a:pt x="134772" y="20375"/>
                </a:lnTo>
                <a:lnTo>
                  <a:pt x="91338" y="9207"/>
                </a:lnTo>
                <a:lnTo>
                  <a:pt x="46338" y="2339"/>
                </a:lnTo>
                <a:lnTo>
                  <a:pt x="0" y="0"/>
                </a:lnTo>
                <a:close/>
              </a:path>
            </a:pathLst>
          </a:custGeom>
          <a:solidFill>
            <a:schemeClr val="bg1"/>
          </a:solidFill>
        </p:spPr>
        <p:txBody>
          <a:bodyPr wrap="square" lIns="0" tIns="0" rIns="0" bIns="0" rtlCol="0"/>
          <a:lstStyle/>
          <a:p>
            <a:endParaRPr b="0" i="0" dirty="0">
              <a:latin typeface="Avenir Book" panose="02000503020000020003" pitchFamily="2" charset="0"/>
            </a:endParaRPr>
          </a:p>
        </p:txBody>
      </p:sp>
      <p:sp>
        <p:nvSpPr>
          <p:cNvPr id="9" name="Slide Number Placeholder 5">
            <a:extLst>
              <a:ext uri="{FF2B5EF4-FFF2-40B4-BE49-F238E27FC236}">
                <a16:creationId xmlns:a16="http://schemas.microsoft.com/office/drawing/2014/main" id="{6FE568DC-CBF2-CE43-99E9-F16F300CD5F0}"/>
              </a:ext>
            </a:extLst>
          </p:cNvPr>
          <p:cNvSpPr>
            <a:spLocks noGrp="1"/>
          </p:cNvSpPr>
          <p:nvPr>
            <p:ph type="sldNum" sz="quarter" idx="12"/>
          </p:nvPr>
        </p:nvSpPr>
        <p:spPr>
          <a:xfrm>
            <a:off x="1" y="3278122"/>
            <a:ext cx="453390" cy="301756"/>
          </a:xfrm>
        </p:spPr>
        <p:txBody>
          <a:bodyPr lIns="0" tIns="0" rIns="0" bIns="0"/>
          <a:lstStyle>
            <a:lvl1pPr algn="ctr">
              <a:defRPr sz="1600" b="0" i="0">
                <a:solidFill>
                  <a:schemeClr val="accent1"/>
                </a:solidFill>
                <a:latin typeface="Avenir Book" panose="02000503020000020003" pitchFamily="2" charset="0"/>
              </a:defRPr>
            </a:lvl1pPr>
          </a:lstStyle>
          <a:p>
            <a:fld id="{B6F15528-21DE-4FAA-801E-634DDDAF4B2B}" type="slidenum">
              <a:rPr lang="en-GB" smtClean="0"/>
              <a:pPr/>
              <a:t>‹#›</a:t>
            </a:fld>
            <a:endParaRPr lang="en-GB" dirty="0"/>
          </a:p>
        </p:txBody>
      </p:sp>
    </p:spTree>
    <p:extLst>
      <p:ext uri="{BB962C8B-B14F-4D97-AF65-F5344CB8AC3E}">
        <p14:creationId xmlns:p14="http://schemas.microsoft.com/office/powerpoint/2010/main" val="5852284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7_Divide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AEC8A1A-2547-EE43-9318-CA731400811B}"/>
              </a:ext>
            </a:extLst>
          </p:cNvPr>
          <p:cNvSpPr/>
          <p:nvPr userDrawn="1"/>
        </p:nvSpPr>
        <p:spPr>
          <a:xfrm>
            <a:off x="-1" y="0"/>
            <a:ext cx="1219200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dirty="0">
              <a:latin typeface="Avenir Book" panose="02000503020000020003" pitchFamily="2" charset="0"/>
            </a:endParaRPr>
          </a:p>
        </p:txBody>
      </p:sp>
      <p:pic>
        <p:nvPicPr>
          <p:cNvPr id="10" name="Picture 9">
            <a:extLst>
              <a:ext uri="{FF2B5EF4-FFF2-40B4-BE49-F238E27FC236}">
                <a16:creationId xmlns:a16="http://schemas.microsoft.com/office/drawing/2014/main" id="{88BBF8D5-9132-3D4E-B5DD-A30339E7A872}"/>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1891962" y="1252"/>
            <a:ext cx="300037" cy="6858000"/>
          </a:xfrm>
          <a:prstGeom prst="rect">
            <a:avLst/>
          </a:prstGeom>
        </p:spPr>
      </p:pic>
      <p:sp>
        <p:nvSpPr>
          <p:cNvPr id="2" name="Title 1">
            <a:extLst>
              <a:ext uri="{FF2B5EF4-FFF2-40B4-BE49-F238E27FC236}">
                <a16:creationId xmlns:a16="http://schemas.microsoft.com/office/drawing/2014/main" id="{56FC3FED-CF9B-1C4E-B1C0-A4DB01D630E8}"/>
              </a:ext>
            </a:extLst>
          </p:cNvPr>
          <p:cNvSpPr>
            <a:spLocks noGrp="1"/>
          </p:cNvSpPr>
          <p:nvPr>
            <p:ph type="title" hasCustomPrompt="1"/>
          </p:nvPr>
        </p:nvSpPr>
        <p:spPr>
          <a:xfrm>
            <a:off x="720724" y="500062"/>
            <a:ext cx="6975475" cy="900000"/>
          </a:xfrm>
        </p:spPr>
        <p:txBody>
          <a:bodyPr>
            <a:noAutofit/>
          </a:bodyPr>
          <a:lstStyle>
            <a:lvl1pPr>
              <a:defRPr sz="8000" b="0" i="0">
                <a:solidFill>
                  <a:schemeClr val="accent2"/>
                </a:solidFill>
                <a:latin typeface="Avenir Book" panose="02000503020000020003" pitchFamily="2" charset="0"/>
              </a:defRPr>
            </a:lvl1pPr>
          </a:lstStyle>
          <a:p>
            <a:r>
              <a:rPr lang="en-US" dirty="0"/>
              <a:t>04</a:t>
            </a:r>
          </a:p>
        </p:txBody>
      </p:sp>
      <p:sp>
        <p:nvSpPr>
          <p:cNvPr id="4" name="Text Placeholder 3">
            <a:extLst>
              <a:ext uri="{FF2B5EF4-FFF2-40B4-BE49-F238E27FC236}">
                <a16:creationId xmlns:a16="http://schemas.microsoft.com/office/drawing/2014/main" id="{0ED1C142-870D-7047-BDEB-619B50F54B20}"/>
              </a:ext>
            </a:extLst>
          </p:cNvPr>
          <p:cNvSpPr>
            <a:spLocks noGrp="1"/>
          </p:cNvSpPr>
          <p:nvPr>
            <p:ph type="body" sz="quarter" idx="13" hasCustomPrompt="1"/>
          </p:nvPr>
        </p:nvSpPr>
        <p:spPr>
          <a:xfrm>
            <a:off x="720725" y="1628775"/>
            <a:ext cx="9983788" cy="4248150"/>
          </a:xfrm>
        </p:spPr>
        <p:txBody>
          <a:bodyPr>
            <a:normAutofit/>
          </a:bodyPr>
          <a:lstStyle>
            <a:lvl1pPr marL="0" indent="0">
              <a:buNone/>
              <a:defRPr sz="5600" b="0" i="0">
                <a:solidFill>
                  <a:schemeClr val="accent2"/>
                </a:solidFill>
                <a:latin typeface="Avenir Book" panose="02000503020000020003" pitchFamily="2" charset="0"/>
              </a:defRPr>
            </a:lvl1pPr>
            <a:lvl2pPr marL="457200" indent="0">
              <a:buNone/>
              <a:defRPr sz="5600">
                <a:solidFill>
                  <a:schemeClr val="bg1"/>
                </a:solidFill>
              </a:defRPr>
            </a:lvl2pPr>
            <a:lvl3pPr marL="914400" indent="0">
              <a:buNone/>
              <a:defRPr sz="5600">
                <a:solidFill>
                  <a:schemeClr val="bg1"/>
                </a:solidFill>
              </a:defRPr>
            </a:lvl3pPr>
            <a:lvl4pPr marL="1371600" indent="0">
              <a:buNone/>
              <a:defRPr sz="5600">
                <a:solidFill>
                  <a:schemeClr val="bg1"/>
                </a:solidFill>
              </a:defRPr>
            </a:lvl4pPr>
            <a:lvl5pPr marL="1828800" indent="0">
              <a:buNone/>
              <a:defRPr sz="5600">
                <a:solidFill>
                  <a:schemeClr val="bg1"/>
                </a:solidFill>
              </a:defRPr>
            </a:lvl5pPr>
          </a:lstStyle>
          <a:p>
            <a:pPr lvl="0"/>
            <a:r>
              <a:rPr lang="en-US" dirty="0"/>
              <a:t>Title of this divider goes here</a:t>
            </a:r>
          </a:p>
        </p:txBody>
      </p:sp>
      <p:pic>
        <p:nvPicPr>
          <p:cNvPr id="14" name="Picture 13">
            <a:extLst>
              <a:ext uri="{FF2B5EF4-FFF2-40B4-BE49-F238E27FC236}">
                <a16:creationId xmlns:a16="http://schemas.microsoft.com/office/drawing/2014/main" id="{90B9CB78-4F79-A440-9F49-D02C0DC9901E}"/>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10908778" y="6152055"/>
            <a:ext cx="806666" cy="423499"/>
          </a:xfrm>
          <a:prstGeom prst="rect">
            <a:avLst/>
          </a:prstGeom>
        </p:spPr>
      </p:pic>
      <p:sp>
        <p:nvSpPr>
          <p:cNvPr id="8" name="object 2">
            <a:extLst>
              <a:ext uri="{FF2B5EF4-FFF2-40B4-BE49-F238E27FC236}">
                <a16:creationId xmlns:a16="http://schemas.microsoft.com/office/drawing/2014/main" id="{86036F75-3787-FA47-AC60-D62520681284}"/>
              </a:ext>
            </a:extLst>
          </p:cNvPr>
          <p:cNvSpPr/>
          <p:nvPr userDrawn="1"/>
        </p:nvSpPr>
        <p:spPr>
          <a:xfrm>
            <a:off x="0" y="2975610"/>
            <a:ext cx="453390" cy="906780"/>
          </a:xfrm>
          <a:custGeom>
            <a:avLst/>
            <a:gdLst/>
            <a:ahLst/>
            <a:cxnLst/>
            <a:rect l="l" t="t" r="r" b="b"/>
            <a:pathLst>
              <a:path w="453390" h="906779">
                <a:moveTo>
                  <a:pt x="0" y="0"/>
                </a:moveTo>
                <a:lnTo>
                  <a:pt x="0" y="906437"/>
                </a:lnTo>
                <a:lnTo>
                  <a:pt x="46338" y="904097"/>
                </a:lnTo>
                <a:lnTo>
                  <a:pt x="91338" y="897229"/>
                </a:lnTo>
                <a:lnTo>
                  <a:pt x="134772" y="886061"/>
                </a:lnTo>
                <a:lnTo>
                  <a:pt x="176411" y="870821"/>
                </a:lnTo>
                <a:lnTo>
                  <a:pt x="216028" y="851737"/>
                </a:lnTo>
                <a:lnTo>
                  <a:pt x="253396" y="829036"/>
                </a:lnTo>
                <a:lnTo>
                  <a:pt x="288285" y="802946"/>
                </a:lnTo>
                <a:lnTo>
                  <a:pt x="320470" y="773695"/>
                </a:lnTo>
                <a:lnTo>
                  <a:pt x="349721" y="741510"/>
                </a:lnTo>
                <a:lnTo>
                  <a:pt x="375811" y="706621"/>
                </a:lnTo>
                <a:lnTo>
                  <a:pt x="398512" y="669253"/>
                </a:lnTo>
                <a:lnTo>
                  <a:pt x="417596" y="629636"/>
                </a:lnTo>
                <a:lnTo>
                  <a:pt x="432836" y="587997"/>
                </a:lnTo>
                <a:lnTo>
                  <a:pt x="444004" y="544563"/>
                </a:lnTo>
                <a:lnTo>
                  <a:pt x="450872" y="499563"/>
                </a:lnTo>
                <a:lnTo>
                  <a:pt x="453212" y="453224"/>
                </a:lnTo>
                <a:lnTo>
                  <a:pt x="450872" y="406884"/>
                </a:lnTo>
                <a:lnTo>
                  <a:pt x="444004" y="361882"/>
                </a:lnTo>
                <a:lnTo>
                  <a:pt x="432836" y="318446"/>
                </a:lnTo>
                <a:lnTo>
                  <a:pt x="417596" y="276806"/>
                </a:lnTo>
                <a:lnTo>
                  <a:pt x="398512" y="237187"/>
                </a:lnTo>
                <a:lnTo>
                  <a:pt x="375811" y="199819"/>
                </a:lnTo>
                <a:lnTo>
                  <a:pt x="349721" y="164928"/>
                </a:lnTo>
                <a:lnTo>
                  <a:pt x="320470" y="132743"/>
                </a:lnTo>
                <a:lnTo>
                  <a:pt x="288285" y="103492"/>
                </a:lnTo>
                <a:lnTo>
                  <a:pt x="253396" y="77401"/>
                </a:lnTo>
                <a:lnTo>
                  <a:pt x="216028" y="54700"/>
                </a:lnTo>
                <a:lnTo>
                  <a:pt x="176411" y="35615"/>
                </a:lnTo>
                <a:lnTo>
                  <a:pt x="134772" y="20375"/>
                </a:lnTo>
                <a:lnTo>
                  <a:pt x="91338" y="9207"/>
                </a:lnTo>
                <a:lnTo>
                  <a:pt x="46338" y="2339"/>
                </a:lnTo>
                <a:lnTo>
                  <a:pt x="0" y="0"/>
                </a:lnTo>
                <a:close/>
              </a:path>
            </a:pathLst>
          </a:custGeom>
          <a:solidFill>
            <a:schemeClr val="bg1"/>
          </a:solidFill>
        </p:spPr>
        <p:txBody>
          <a:bodyPr wrap="square" lIns="0" tIns="0" rIns="0" bIns="0" rtlCol="0"/>
          <a:lstStyle/>
          <a:p>
            <a:endParaRPr b="0" i="0" dirty="0">
              <a:latin typeface="Avenir Book" panose="02000503020000020003" pitchFamily="2" charset="0"/>
            </a:endParaRPr>
          </a:p>
        </p:txBody>
      </p:sp>
      <p:sp>
        <p:nvSpPr>
          <p:cNvPr id="9" name="Slide Number Placeholder 5">
            <a:extLst>
              <a:ext uri="{FF2B5EF4-FFF2-40B4-BE49-F238E27FC236}">
                <a16:creationId xmlns:a16="http://schemas.microsoft.com/office/drawing/2014/main" id="{983EDDE0-90EC-784C-BF55-1E8C55F1AE76}"/>
              </a:ext>
            </a:extLst>
          </p:cNvPr>
          <p:cNvSpPr>
            <a:spLocks noGrp="1"/>
          </p:cNvSpPr>
          <p:nvPr>
            <p:ph type="sldNum" sz="quarter" idx="12"/>
          </p:nvPr>
        </p:nvSpPr>
        <p:spPr>
          <a:xfrm>
            <a:off x="1" y="3278122"/>
            <a:ext cx="453390" cy="301756"/>
          </a:xfrm>
        </p:spPr>
        <p:txBody>
          <a:bodyPr lIns="0" tIns="0" rIns="0" bIns="0"/>
          <a:lstStyle>
            <a:lvl1pPr algn="ctr">
              <a:defRPr sz="1600" b="0" i="0">
                <a:solidFill>
                  <a:schemeClr val="accent1"/>
                </a:solidFill>
                <a:latin typeface="Avenir Book" panose="02000503020000020003" pitchFamily="2" charset="0"/>
              </a:defRPr>
            </a:lvl1pPr>
          </a:lstStyle>
          <a:p>
            <a:fld id="{B6F15528-21DE-4FAA-801E-634DDDAF4B2B}" type="slidenum">
              <a:rPr lang="en-GB" smtClean="0"/>
              <a:pPr/>
              <a:t>‹#›</a:t>
            </a:fld>
            <a:endParaRPr lang="en-GB" dirty="0"/>
          </a:p>
        </p:txBody>
      </p:sp>
    </p:spTree>
    <p:extLst>
      <p:ext uri="{BB962C8B-B14F-4D97-AF65-F5344CB8AC3E}">
        <p14:creationId xmlns:p14="http://schemas.microsoft.com/office/powerpoint/2010/main" val="21825895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9_Divide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B1A71B4-0DFC-C44B-ABD5-165235E0BE98}"/>
              </a:ext>
            </a:extLst>
          </p:cNvPr>
          <p:cNvSpPr/>
          <p:nvPr userDrawn="1"/>
        </p:nvSpPr>
        <p:spPr>
          <a:xfrm>
            <a:off x="-1" y="0"/>
            <a:ext cx="1219200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dirty="0">
              <a:latin typeface="Avenir Book" panose="02000503020000020003" pitchFamily="2" charset="0"/>
            </a:endParaRPr>
          </a:p>
        </p:txBody>
      </p:sp>
      <p:pic>
        <p:nvPicPr>
          <p:cNvPr id="9" name="Picture 8">
            <a:extLst>
              <a:ext uri="{FF2B5EF4-FFF2-40B4-BE49-F238E27FC236}">
                <a16:creationId xmlns:a16="http://schemas.microsoft.com/office/drawing/2014/main" id="{B1D9153A-C30F-E842-BCF8-225C673F5CBF}"/>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1891962" y="0"/>
            <a:ext cx="300037" cy="6858000"/>
          </a:xfrm>
          <a:prstGeom prst="rect">
            <a:avLst/>
          </a:prstGeom>
        </p:spPr>
      </p:pic>
      <p:sp>
        <p:nvSpPr>
          <p:cNvPr id="2" name="Title 1">
            <a:extLst>
              <a:ext uri="{FF2B5EF4-FFF2-40B4-BE49-F238E27FC236}">
                <a16:creationId xmlns:a16="http://schemas.microsoft.com/office/drawing/2014/main" id="{56FC3FED-CF9B-1C4E-B1C0-A4DB01D630E8}"/>
              </a:ext>
            </a:extLst>
          </p:cNvPr>
          <p:cNvSpPr>
            <a:spLocks noGrp="1"/>
          </p:cNvSpPr>
          <p:nvPr>
            <p:ph type="title" hasCustomPrompt="1"/>
          </p:nvPr>
        </p:nvSpPr>
        <p:spPr>
          <a:xfrm>
            <a:off x="720724" y="500062"/>
            <a:ext cx="6975475" cy="900000"/>
          </a:xfrm>
        </p:spPr>
        <p:txBody>
          <a:bodyPr>
            <a:noAutofit/>
          </a:bodyPr>
          <a:lstStyle>
            <a:lvl1pPr>
              <a:defRPr sz="8000" b="0" i="0">
                <a:solidFill>
                  <a:schemeClr val="bg1"/>
                </a:solidFill>
                <a:latin typeface="Avenir Book" panose="02000503020000020003" pitchFamily="2" charset="0"/>
              </a:defRPr>
            </a:lvl1pPr>
          </a:lstStyle>
          <a:p>
            <a:r>
              <a:rPr lang="en-US" dirty="0"/>
              <a:t>05</a:t>
            </a:r>
          </a:p>
        </p:txBody>
      </p:sp>
      <p:sp>
        <p:nvSpPr>
          <p:cNvPr id="4" name="Text Placeholder 3">
            <a:extLst>
              <a:ext uri="{FF2B5EF4-FFF2-40B4-BE49-F238E27FC236}">
                <a16:creationId xmlns:a16="http://schemas.microsoft.com/office/drawing/2014/main" id="{0ED1C142-870D-7047-BDEB-619B50F54B20}"/>
              </a:ext>
            </a:extLst>
          </p:cNvPr>
          <p:cNvSpPr>
            <a:spLocks noGrp="1"/>
          </p:cNvSpPr>
          <p:nvPr>
            <p:ph type="body" sz="quarter" idx="13" hasCustomPrompt="1"/>
          </p:nvPr>
        </p:nvSpPr>
        <p:spPr>
          <a:xfrm>
            <a:off x="720725" y="1628775"/>
            <a:ext cx="9983788" cy="4248150"/>
          </a:xfrm>
        </p:spPr>
        <p:txBody>
          <a:bodyPr>
            <a:normAutofit/>
          </a:bodyPr>
          <a:lstStyle>
            <a:lvl1pPr marL="0" indent="0">
              <a:buNone/>
              <a:defRPr sz="5600" b="0" i="0">
                <a:solidFill>
                  <a:schemeClr val="bg1"/>
                </a:solidFill>
                <a:latin typeface="Avenir Book" panose="02000503020000020003" pitchFamily="2" charset="0"/>
              </a:defRPr>
            </a:lvl1pPr>
            <a:lvl2pPr marL="457200" indent="0">
              <a:buNone/>
              <a:defRPr sz="5600">
                <a:solidFill>
                  <a:schemeClr val="bg1"/>
                </a:solidFill>
              </a:defRPr>
            </a:lvl2pPr>
            <a:lvl3pPr marL="914400" indent="0">
              <a:buNone/>
              <a:defRPr sz="5600">
                <a:solidFill>
                  <a:schemeClr val="bg1"/>
                </a:solidFill>
              </a:defRPr>
            </a:lvl3pPr>
            <a:lvl4pPr marL="1371600" indent="0">
              <a:buNone/>
              <a:defRPr sz="5600">
                <a:solidFill>
                  <a:schemeClr val="bg1"/>
                </a:solidFill>
              </a:defRPr>
            </a:lvl4pPr>
            <a:lvl5pPr marL="1828800" indent="0">
              <a:buNone/>
              <a:defRPr sz="5600">
                <a:solidFill>
                  <a:schemeClr val="bg1"/>
                </a:solidFill>
              </a:defRPr>
            </a:lvl5pPr>
          </a:lstStyle>
          <a:p>
            <a:pPr lvl="0"/>
            <a:r>
              <a:rPr lang="en-US" dirty="0"/>
              <a:t>Title of this divider goes here</a:t>
            </a:r>
          </a:p>
        </p:txBody>
      </p:sp>
      <p:pic>
        <p:nvPicPr>
          <p:cNvPr id="14" name="Picture 13">
            <a:extLst>
              <a:ext uri="{FF2B5EF4-FFF2-40B4-BE49-F238E27FC236}">
                <a16:creationId xmlns:a16="http://schemas.microsoft.com/office/drawing/2014/main" id="{6387E0BE-4352-9448-A114-655042308B80}"/>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10908778" y="6152055"/>
            <a:ext cx="806666" cy="423499"/>
          </a:xfrm>
          <a:prstGeom prst="rect">
            <a:avLst/>
          </a:prstGeom>
        </p:spPr>
      </p:pic>
      <p:sp>
        <p:nvSpPr>
          <p:cNvPr id="8" name="object 2">
            <a:extLst>
              <a:ext uri="{FF2B5EF4-FFF2-40B4-BE49-F238E27FC236}">
                <a16:creationId xmlns:a16="http://schemas.microsoft.com/office/drawing/2014/main" id="{98EA4B59-DE7C-8342-B785-5FD3FA8AAFB8}"/>
              </a:ext>
            </a:extLst>
          </p:cNvPr>
          <p:cNvSpPr/>
          <p:nvPr userDrawn="1"/>
        </p:nvSpPr>
        <p:spPr>
          <a:xfrm>
            <a:off x="0" y="2975610"/>
            <a:ext cx="453390" cy="906780"/>
          </a:xfrm>
          <a:custGeom>
            <a:avLst/>
            <a:gdLst/>
            <a:ahLst/>
            <a:cxnLst/>
            <a:rect l="l" t="t" r="r" b="b"/>
            <a:pathLst>
              <a:path w="453390" h="906779">
                <a:moveTo>
                  <a:pt x="0" y="0"/>
                </a:moveTo>
                <a:lnTo>
                  <a:pt x="0" y="906437"/>
                </a:lnTo>
                <a:lnTo>
                  <a:pt x="46338" y="904097"/>
                </a:lnTo>
                <a:lnTo>
                  <a:pt x="91338" y="897229"/>
                </a:lnTo>
                <a:lnTo>
                  <a:pt x="134772" y="886061"/>
                </a:lnTo>
                <a:lnTo>
                  <a:pt x="176411" y="870821"/>
                </a:lnTo>
                <a:lnTo>
                  <a:pt x="216028" y="851737"/>
                </a:lnTo>
                <a:lnTo>
                  <a:pt x="253396" y="829036"/>
                </a:lnTo>
                <a:lnTo>
                  <a:pt x="288285" y="802946"/>
                </a:lnTo>
                <a:lnTo>
                  <a:pt x="320470" y="773695"/>
                </a:lnTo>
                <a:lnTo>
                  <a:pt x="349721" y="741510"/>
                </a:lnTo>
                <a:lnTo>
                  <a:pt x="375811" y="706621"/>
                </a:lnTo>
                <a:lnTo>
                  <a:pt x="398512" y="669253"/>
                </a:lnTo>
                <a:lnTo>
                  <a:pt x="417596" y="629636"/>
                </a:lnTo>
                <a:lnTo>
                  <a:pt x="432836" y="587997"/>
                </a:lnTo>
                <a:lnTo>
                  <a:pt x="444004" y="544563"/>
                </a:lnTo>
                <a:lnTo>
                  <a:pt x="450872" y="499563"/>
                </a:lnTo>
                <a:lnTo>
                  <a:pt x="453212" y="453224"/>
                </a:lnTo>
                <a:lnTo>
                  <a:pt x="450872" y="406884"/>
                </a:lnTo>
                <a:lnTo>
                  <a:pt x="444004" y="361882"/>
                </a:lnTo>
                <a:lnTo>
                  <a:pt x="432836" y="318446"/>
                </a:lnTo>
                <a:lnTo>
                  <a:pt x="417596" y="276806"/>
                </a:lnTo>
                <a:lnTo>
                  <a:pt x="398512" y="237187"/>
                </a:lnTo>
                <a:lnTo>
                  <a:pt x="375811" y="199819"/>
                </a:lnTo>
                <a:lnTo>
                  <a:pt x="349721" y="164928"/>
                </a:lnTo>
                <a:lnTo>
                  <a:pt x="320470" y="132743"/>
                </a:lnTo>
                <a:lnTo>
                  <a:pt x="288285" y="103492"/>
                </a:lnTo>
                <a:lnTo>
                  <a:pt x="253396" y="77401"/>
                </a:lnTo>
                <a:lnTo>
                  <a:pt x="216028" y="54700"/>
                </a:lnTo>
                <a:lnTo>
                  <a:pt x="176411" y="35615"/>
                </a:lnTo>
                <a:lnTo>
                  <a:pt x="134772" y="20375"/>
                </a:lnTo>
                <a:lnTo>
                  <a:pt x="91338" y="9207"/>
                </a:lnTo>
                <a:lnTo>
                  <a:pt x="46338" y="2339"/>
                </a:lnTo>
                <a:lnTo>
                  <a:pt x="0" y="0"/>
                </a:lnTo>
                <a:close/>
              </a:path>
            </a:pathLst>
          </a:custGeom>
          <a:solidFill>
            <a:schemeClr val="bg1"/>
          </a:solidFill>
        </p:spPr>
        <p:txBody>
          <a:bodyPr wrap="square" lIns="0" tIns="0" rIns="0" bIns="0" rtlCol="0"/>
          <a:lstStyle/>
          <a:p>
            <a:endParaRPr b="0" i="0" dirty="0">
              <a:latin typeface="Avenir Book" panose="02000503020000020003" pitchFamily="2" charset="0"/>
            </a:endParaRPr>
          </a:p>
        </p:txBody>
      </p:sp>
      <p:sp>
        <p:nvSpPr>
          <p:cNvPr id="10" name="Slide Number Placeholder 5">
            <a:extLst>
              <a:ext uri="{FF2B5EF4-FFF2-40B4-BE49-F238E27FC236}">
                <a16:creationId xmlns:a16="http://schemas.microsoft.com/office/drawing/2014/main" id="{E02B0691-90D5-474D-9141-4F6B9AB91169}"/>
              </a:ext>
            </a:extLst>
          </p:cNvPr>
          <p:cNvSpPr>
            <a:spLocks noGrp="1"/>
          </p:cNvSpPr>
          <p:nvPr>
            <p:ph type="sldNum" sz="quarter" idx="12"/>
          </p:nvPr>
        </p:nvSpPr>
        <p:spPr>
          <a:xfrm>
            <a:off x="1" y="3278122"/>
            <a:ext cx="453390" cy="301756"/>
          </a:xfrm>
        </p:spPr>
        <p:txBody>
          <a:bodyPr lIns="0" tIns="0" rIns="0" bIns="0"/>
          <a:lstStyle>
            <a:lvl1pPr algn="ctr">
              <a:defRPr sz="1600" b="0" i="0">
                <a:solidFill>
                  <a:schemeClr val="accent1"/>
                </a:solidFill>
                <a:latin typeface="Avenir Book" panose="02000503020000020003" pitchFamily="2" charset="0"/>
              </a:defRPr>
            </a:lvl1pPr>
          </a:lstStyle>
          <a:p>
            <a:fld id="{B6F15528-21DE-4FAA-801E-634DDDAF4B2B}" type="slidenum">
              <a:rPr lang="en-GB" smtClean="0"/>
              <a:pPr/>
              <a:t>‹#›</a:t>
            </a:fld>
            <a:endParaRPr lang="en-GB" dirty="0"/>
          </a:p>
        </p:txBody>
      </p:sp>
    </p:spTree>
    <p:extLst>
      <p:ext uri="{BB962C8B-B14F-4D97-AF65-F5344CB8AC3E}">
        <p14:creationId xmlns:p14="http://schemas.microsoft.com/office/powerpoint/2010/main" val="41558441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_Divider">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FD5F9E4C-C999-5643-93BE-4A8666CF0D8C}"/>
              </a:ext>
            </a:extLst>
          </p:cNvPr>
          <p:cNvSpPr/>
          <p:nvPr userDrawn="1"/>
        </p:nvSpPr>
        <p:spPr>
          <a:xfrm>
            <a:off x="0" y="0"/>
            <a:ext cx="12192000" cy="6858000"/>
          </a:xfrm>
          <a:custGeom>
            <a:avLst/>
            <a:gdLst/>
            <a:ahLst/>
            <a:cxnLst/>
            <a:rect l="l" t="t" r="r" b="b"/>
            <a:pathLst>
              <a:path w="8346440" h="6858000">
                <a:moveTo>
                  <a:pt x="0" y="6858000"/>
                </a:moveTo>
                <a:lnTo>
                  <a:pt x="8346058" y="6858000"/>
                </a:lnTo>
                <a:lnTo>
                  <a:pt x="8346058" y="0"/>
                </a:lnTo>
                <a:lnTo>
                  <a:pt x="0" y="0"/>
                </a:lnTo>
                <a:lnTo>
                  <a:pt x="0" y="6858000"/>
                </a:lnTo>
                <a:close/>
              </a:path>
            </a:pathLst>
          </a:custGeom>
          <a:solidFill>
            <a:schemeClr val="tx1"/>
          </a:solidFill>
        </p:spPr>
        <p:txBody>
          <a:bodyPr wrap="square" lIns="0" tIns="0" rIns="0" bIns="0" rtlCol="0"/>
          <a:lstStyle/>
          <a:p>
            <a:endParaRPr b="0" i="0" dirty="0">
              <a:latin typeface="Avenir Book" panose="02000503020000020003" pitchFamily="2" charset="0"/>
            </a:endParaRPr>
          </a:p>
        </p:txBody>
      </p:sp>
      <p:sp>
        <p:nvSpPr>
          <p:cNvPr id="2" name="Title 1">
            <a:extLst>
              <a:ext uri="{FF2B5EF4-FFF2-40B4-BE49-F238E27FC236}">
                <a16:creationId xmlns:a16="http://schemas.microsoft.com/office/drawing/2014/main" id="{56FC3FED-CF9B-1C4E-B1C0-A4DB01D630E8}"/>
              </a:ext>
            </a:extLst>
          </p:cNvPr>
          <p:cNvSpPr>
            <a:spLocks noGrp="1"/>
          </p:cNvSpPr>
          <p:nvPr>
            <p:ph type="title" hasCustomPrompt="1"/>
          </p:nvPr>
        </p:nvSpPr>
        <p:spPr>
          <a:xfrm>
            <a:off x="720724" y="500062"/>
            <a:ext cx="6975475" cy="900000"/>
          </a:xfrm>
        </p:spPr>
        <p:txBody>
          <a:bodyPr>
            <a:noAutofit/>
          </a:bodyPr>
          <a:lstStyle>
            <a:lvl1pPr>
              <a:defRPr sz="8000" b="0" i="0">
                <a:solidFill>
                  <a:schemeClr val="bg1"/>
                </a:solidFill>
                <a:latin typeface="Avenir Book" panose="02000503020000020003" pitchFamily="2" charset="0"/>
              </a:defRPr>
            </a:lvl1pPr>
          </a:lstStyle>
          <a:p>
            <a:r>
              <a:rPr lang="en-US" dirty="0"/>
              <a:t>01</a:t>
            </a:r>
          </a:p>
        </p:txBody>
      </p:sp>
      <p:sp>
        <p:nvSpPr>
          <p:cNvPr id="4" name="Text Placeholder 3">
            <a:extLst>
              <a:ext uri="{FF2B5EF4-FFF2-40B4-BE49-F238E27FC236}">
                <a16:creationId xmlns:a16="http://schemas.microsoft.com/office/drawing/2014/main" id="{0ED1C142-870D-7047-BDEB-619B50F54B20}"/>
              </a:ext>
            </a:extLst>
          </p:cNvPr>
          <p:cNvSpPr>
            <a:spLocks noGrp="1"/>
          </p:cNvSpPr>
          <p:nvPr>
            <p:ph type="body" sz="quarter" idx="13" hasCustomPrompt="1"/>
          </p:nvPr>
        </p:nvSpPr>
        <p:spPr>
          <a:xfrm>
            <a:off x="720725" y="1628775"/>
            <a:ext cx="9983788" cy="4248150"/>
          </a:xfrm>
        </p:spPr>
        <p:txBody>
          <a:bodyPr>
            <a:normAutofit/>
          </a:bodyPr>
          <a:lstStyle>
            <a:lvl1pPr marL="0" indent="0">
              <a:buNone/>
              <a:defRPr sz="5600" b="0" i="0">
                <a:solidFill>
                  <a:schemeClr val="bg1"/>
                </a:solidFill>
                <a:latin typeface="Avenir Book" panose="02000503020000020003" pitchFamily="2" charset="0"/>
              </a:defRPr>
            </a:lvl1pPr>
            <a:lvl2pPr marL="457200" indent="0">
              <a:buNone/>
              <a:defRPr sz="5600">
                <a:solidFill>
                  <a:schemeClr val="bg1"/>
                </a:solidFill>
              </a:defRPr>
            </a:lvl2pPr>
            <a:lvl3pPr marL="914400" indent="0">
              <a:buNone/>
              <a:defRPr sz="5600">
                <a:solidFill>
                  <a:schemeClr val="bg1"/>
                </a:solidFill>
              </a:defRPr>
            </a:lvl3pPr>
            <a:lvl4pPr marL="1371600" indent="0">
              <a:buNone/>
              <a:defRPr sz="5600">
                <a:solidFill>
                  <a:schemeClr val="bg1"/>
                </a:solidFill>
              </a:defRPr>
            </a:lvl4pPr>
            <a:lvl5pPr marL="1828800" indent="0">
              <a:buNone/>
              <a:defRPr sz="5600">
                <a:solidFill>
                  <a:schemeClr val="bg1"/>
                </a:solidFill>
              </a:defRPr>
            </a:lvl5pPr>
          </a:lstStyle>
          <a:p>
            <a:pPr lvl="0"/>
            <a:r>
              <a:rPr lang="en-US" dirty="0"/>
              <a:t>Title of this divider goes here</a:t>
            </a:r>
          </a:p>
        </p:txBody>
      </p:sp>
      <p:pic>
        <p:nvPicPr>
          <p:cNvPr id="8" name="Picture 7">
            <a:extLst>
              <a:ext uri="{FF2B5EF4-FFF2-40B4-BE49-F238E27FC236}">
                <a16:creationId xmlns:a16="http://schemas.microsoft.com/office/drawing/2014/main" id="{C3397E9D-F9E8-BD48-A35A-F8C47D84E73B}"/>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10908778" y="6152055"/>
            <a:ext cx="806666" cy="423499"/>
          </a:xfrm>
          <a:prstGeom prst="rect">
            <a:avLst/>
          </a:prstGeom>
        </p:spPr>
      </p:pic>
      <p:sp>
        <p:nvSpPr>
          <p:cNvPr id="16" name="object 2">
            <a:extLst>
              <a:ext uri="{FF2B5EF4-FFF2-40B4-BE49-F238E27FC236}">
                <a16:creationId xmlns:a16="http://schemas.microsoft.com/office/drawing/2014/main" id="{85B00EF7-B84B-3B4C-8CD7-493817B840E1}"/>
              </a:ext>
            </a:extLst>
          </p:cNvPr>
          <p:cNvSpPr/>
          <p:nvPr userDrawn="1"/>
        </p:nvSpPr>
        <p:spPr>
          <a:xfrm>
            <a:off x="0" y="2975610"/>
            <a:ext cx="453390" cy="906780"/>
          </a:xfrm>
          <a:custGeom>
            <a:avLst/>
            <a:gdLst/>
            <a:ahLst/>
            <a:cxnLst/>
            <a:rect l="l" t="t" r="r" b="b"/>
            <a:pathLst>
              <a:path w="453390" h="906779">
                <a:moveTo>
                  <a:pt x="0" y="0"/>
                </a:moveTo>
                <a:lnTo>
                  <a:pt x="0" y="906437"/>
                </a:lnTo>
                <a:lnTo>
                  <a:pt x="46338" y="904097"/>
                </a:lnTo>
                <a:lnTo>
                  <a:pt x="91338" y="897229"/>
                </a:lnTo>
                <a:lnTo>
                  <a:pt x="134772" y="886061"/>
                </a:lnTo>
                <a:lnTo>
                  <a:pt x="176411" y="870821"/>
                </a:lnTo>
                <a:lnTo>
                  <a:pt x="216028" y="851737"/>
                </a:lnTo>
                <a:lnTo>
                  <a:pt x="253396" y="829036"/>
                </a:lnTo>
                <a:lnTo>
                  <a:pt x="288285" y="802946"/>
                </a:lnTo>
                <a:lnTo>
                  <a:pt x="320470" y="773695"/>
                </a:lnTo>
                <a:lnTo>
                  <a:pt x="349721" y="741510"/>
                </a:lnTo>
                <a:lnTo>
                  <a:pt x="375811" y="706621"/>
                </a:lnTo>
                <a:lnTo>
                  <a:pt x="398512" y="669253"/>
                </a:lnTo>
                <a:lnTo>
                  <a:pt x="417596" y="629636"/>
                </a:lnTo>
                <a:lnTo>
                  <a:pt x="432836" y="587997"/>
                </a:lnTo>
                <a:lnTo>
                  <a:pt x="444004" y="544563"/>
                </a:lnTo>
                <a:lnTo>
                  <a:pt x="450872" y="499563"/>
                </a:lnTo>
                <a:lnTo>
                  <a:pt x="453212" y="453224"/>
                </a:lnTo>
                <a:lnTo>
                  <a:pt x="450872" y="406884"/>
                </a:lnTo>
                <a:lnTo>
                  <a:pt x="444004" y="361882"/>
                </a:lnTo>
                <a:lnTo>
                  <a:pt x="432836" y="318446"/>
                </a:lnTo>
                <a:lnTo>
                  <a:pt x="417596" y="276806"/>
                </a:lnTo>
                <a:lnTo>
                  <a:pt x="398512" y="237187"/>
                </a:lnTo>
                <a:lnTo>
                  <a:pt x="375811" y="199819"/>
                </a:lnTo>
                <a:lnTo>
                  <a:pt x="349721" y="164928"/>
                </a:lnTo>
                <a:lnTo>
                  <a:pt x="320470" y="132743"/>
                </a:lnTo>
                <a:lnTo>
                  <a:pt x="288285" y="103492"/>
                </a:lnTo>
                <a:lnTo>
                  <a:pt x="253396" y="77401"/>
                </a:lnTo>
                <a:lnTo>
                  <a:pt x="216028" y="54700"/>
                </a:lnTo>
                <a:lnTo>
                  <a:pt x="176411" y="35615"/>
                </a:lnTo>
                <a:lnTo>
                  <a:pt x="134772" y="20375"/>
                </a:lnTo>
                <a:lnTo>
                  <a:pt x="91338" y="9207"/>
                </a:lnTo>
                <a:lnTo>
                  <a:pt x="46338" y="2339"/>
                </a:lnTo>
                <a:lnTo>
                  <a:pt x="0" y="0"/>
                </a:lnTo>
                <a:close/>
              </a:path>
            </a:pathLst>
          </a:custGeom>
          <a:solidFill>
            <a:schemeClr val="bg1"/>
          </a:solidFill>
        </p:spPr>
        <p:txBody>
          <a:bodyPr wrap="square" lIns="0" tIns="0" rIns="0" bIns="0" rtlCol="0"/>
          <a:lstStyle/>
          <a:p>
            <a:endParaRPr b="0" i="0" dirty="0">
              <a:latin typeface="Avenir Book" panose="02000503020000020003" pitchFamily="2" charset="0"/>
            </a:endParaRPr>
          </a:p>
        </p:txBody>
      </p:sp>
      <p:sp>
        <p:nvSpPr>
          <p:cNvPr id="17" name="Slide Number Placeholder 5">
            <a:extLst>
              <a:ext uri="{FF2B5EF4-FFF2-40B4-BE49-F238E27FC236}">
                <a16:creationId xmlns:a16="http://schemas.microsoft.com/office/drawing/2014/main" id="{78689290-DEEE-A342-B55B-C13AA831E76E}"/>
              </a:ext>
            </a:extLst>
          </p:cNvPr>
          <p:cNvSpPr>
            <a:spLocks noGrp="1"/>
          </p:cNvSpPr>
          <p:nvPr>
            <p:ph type="sldNum" sz="quarter" idx="12"/>
          </p:nvPr>
        </p:nvSpPr>
        <p:spPr>
          <a:xfrm>
            <a:off x="1" y="3278122"/>
            <a:ext cx="453390" cy="301756"/>
          </a:xfrm>
        </p:spPr>
        <p:txBody>
          <a:bodyPr lIns="0" tIns="0" rIns="0" bIns="0"/>
          <a:lstStyle>
            <a:lvl1pPr algn="ctr">
              <a:defRPr sz="1600" b="0" i="0">
                <a:solidFill>
                  <a:schemeClr val="accent1"/>
                </a:solidFill>
                <a:latin typeface="Avenir Book" panose="02000503020000020003" pitchFamily="2" charset="0"/>
              </a:defRPr>
            </a:lvl1pPr>
          </a:lstStyle>
          <a:p>
            <a:fld id="{B6F15528-21DE-4FAA-801E-634DDDAF4B2B}" type="slidenum">
              <a:rPr lang="en-GB" smtClean="0"/>
              <a:pPr/>
              <a:t>‹#›</a:t>
            </a:fld>
            <a:endParaRPr lang="en-GB" dirty="0"/>
          </a:p>
        </p:txBody>
      </p:sp>
    </p:spTree>
    <p:extLst>
      <p:ext uri="{BB962C8B-B14F-4D97-AF65-F5344CB8AC3E}">
        <p14:creationId xmlns:p14="http://schemas.microsoft.com/office/powerpoint/2010/main" val="9579463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5_Divider">
    <p:bg>
      <p:bgPr>
        <a:solidFill>
          <a:schemeClr val="accent2"/>
        </a:solidFill>
        <a:effectLst/>
      </p:bgPr>
    </p:bg>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FD5F9E4C-C999-5643-93BE-4A8666CF0D8C}"/>
              </a:ext>
            </a:extLst>
          </p:cNvPr>
          <p:cNvSpPr/>
          <p:nvPr userDrawn="1"/>
        </p:nvSpPr>
        <p:spPr>
          <a:xfrm>
            <a:off x="0" y="15968"/>
            <a:ext cx="12192000" cy="6858000"/>
          </a:xfrm>
          <a:custGeom>
            <a:avLst/>
            <a:gdLst/>
            <a:ahLst/>
            <a:cxnLst/>
            <a:rect l="l" t="t" r="r" b="b"/>
            <a:pathLst>
              <a:path w="8346440" h="6858000">
                <a:moveTo>
                  <a:pt x="0" y="6858000"/>
                </a:moveTo>
                <a:lnTo>
                  <a:pt x="8346058" y="6858000"/>
                </a:lnTo>
                <a:lnTo>
                  <a:pt x="8346058" y="0"/>
                </a:lnTo>
                <a:lnTo>
                  <a:pt x="0" y="0"/>
                </a:lnTo>
                <a:lnTo>
                  <a:pt x="0" y="6858000"/>
                </a:lnTo>
                <a:close/>
              </a:path>
            </a:pathLst>
          </a:custGeom>
          <a:solidFill>
            <a:schemeClr val="accent2"/>
          </a:solidFill>
        </p:spPr>
        <p:txBody>
          <a:bodyPr wrap="square" lIns="0" tIns="0" rIns="0" bIns="0" rtlCol="0"/>
          <a:lstStyle/>
          <a:p>
            <a:endParaRPr b="0" i="0" dirty="0">
              <a:latin typeface="Avenir Book" panose="02000503020000020003" pitchFamily="2" charset="0"/>
            </a:endParaRPr>
          </a:p>
        </p:txBody>
      </p:sp>
      <p:sp>
        <p:nvSpPr>
          <p:cNvPr id="2" name="Title 1">
            <a:extLst>
              <a:ext uri="{FF2B5EF4-FFF2-40B4-BE49-F238E27FC236}">
                <a16:creationId xmlns:a16="http://schemas.microsoft.com/office/drawing/2014/main" id="{56FC3FED-CF9B-1C4E-B1C0-A4DB01D630E8}"/>
              </a:ext>
            </a:extLst>
          </p:cNvPr>
          <p:cNvSpPr>
            <a:spLocks noGrp="1"/>
          </p:cNvSpPr>
          <p:nvPr>
            <p:ph type="title" hasCustomPrompt="1"/>
          </p:nvPr>
        </p:nvSpPr>
        <p:spPr>
          <a:xfrm>
            <a:off x="720724" y="500062"/>
            <a:ext cx="6975475" cy="900000"/>
          </a:xfrm>
        </p:spPr>
        <p:txBody>
          <a:bodyPr>
            <a:noAutofit/>
          </a:bodyPr>
          <a:lstStyle>
            <a:lvl1pPr>
              <a:defRPr sz="8000" b="0" i="0">
                <a:solidFill>
                  <a:schemeClr val="bg1"/>
                </a:solidFill>
                <a:latin typeface="Avenir Book" panose="02000503020000020003" pitchFamily="2" charset="0"/>
              </a:defRPr>
            </a:lvl1pPr>
          </a:lstStyle>
          <a:p>
            <a:r>
              <a:rPr lang="en-US" dirty="0"/>
              <a:t>02</a:t>
            </a:r>
          </a:p>
        </p:txBody>
      </p:sp>
      <p:sp>
        <p:nvSpPr>
          <p:cNvPr id="4" name="Text Placeholder 3">
            <a:extLst>
              <a:ext uri="{FF2B5EF4-FFF2-40B4-BE49-F238E27FC236}">
                <a16:creationId xmlns:a16="http://schemas.microsoft.com/office/drawing/2014/main" id="{0ED1C142-870D-7047-BDEB-619B50F54B20}"/>
              </a:ext>
            </a:extLst>
          </p:cNvPr>
          <p:cNvSpPr>
            <a:spLocks noGrp="1"/>
          </p:cNvSpPr>
          <p:nvPr>
            <p:ph type="body" sz="quarter" idx="13" hasCustomPrompt="1"/>
          </p:nvPr>
        </p:nvSpPr>
        <p:spPr>
          <a:xfrm>
            <a:off x="720725" y="1628775"/>
            <a:ext cx="9983788" cy="4248150"/>
          </a:xfrm>
        </p:spPr>
        <p:txBody>
          <a:bodyPr>
            <a:normAutofit/>
          </a:bodyPr>
          <a:lstStyle>
            <a:lvl1pPr marL="0" indent="0">
              <a:buNone/>
              <a:defRPr sz="5600" b="0" i="0">
                <a:solidFill>
                  <a:schemeClr val="bg1"/>
                </a:solidFill>
                <a:latin typeface="Avenir Book" panose="02000503020000020003" pitchFamily="2" charset="0"/>
              </a:defRPr>
            </a:lvl1pPr>
            <a:lvl2pPr marL="457200" indent="0">
              <a:buNone/>
              <a:defRPr sz="5600">
                <a:solidFill>
                  <a:schemeClr val="bg1"/>
                </a:solidFill>
              </a:defRPr>
            </a:lvl2pPr>
            <a:lvl3pPr marL="914400" indent="0">
              <a:buNone/>
              <a:defRPr sz="5600">
                <a:solidFill>
                  <a:schemeClr val="bg1"/>
                </a:solidFill>
              </a:defRPr>
            </a:lvl3pPr>
            <a:lvl4pPr marL="1371600" indent="0">
              <a:buNone/>
              <a:defRPr sz="5600">
                <a:solidFill>
                  <a:schemeClr val="bg1"/>
                </a:solidFill>
              </a:defRPr>
            </a:lvl4pPr>
            <a:lvl5pPr marL="1828800" indent="0">
              <a:buNone/>
              <a:defRPr sz="5600">
                <a:solidFill>
                  <a:schemeClr val="bg1"/>
                </a:solidFill>
              </a:defRPr>
            </a:lvl5pPr>
          </a:lstStyle>
          <a:p>
            <a:pPr lvl="0"/>
            <a:r>
              <a:rPr lang="en-US" dirty="0"/>
              <a:t>Title of this divider goes here</a:t>
            </a:r>
          </a:p>
        </p:txBody>
      </p:sp>
      <p:pic>
        <p:nvPicPr>
          <p:cNvPr id="8" name="Picture 7">
            <a:extLst>
              <a:ext uri="{FF2B5EF4-FFF2-40B4-BE49-F238E27FC236}">
                <a16:creationId xmlns:a16="http://schemas.microsoft.com/office/drawing/2014/main" id="{70345BA5-DA4B-0A4A-B88D-F58DCD7F7350}"/>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10908778" y="6152055"/>
            <a:ext cx="806666" cy="423499"/>
          </a:xfrm>
          <a:prstGeom prst="rect">
            <a:avLst/>
          </a:prstGeom>
        </p:spPr>
      </p:pic>
      <p:sp>
        <p:nvSpPr>
          <p:cNvPr id="9" name="object 2">
            <a:extLst>
              <a:ext uri="{FF2B5EF4-FFF2-40B4-BE49-F238E27FC236}">
                <a16:creationId xmlns:a16="http://schemas.microsoft.com/office/drawing/2014/main" id="{F9EED865-6A7E-584E-8E17-A151515479C9}"/>
              </a:ext>
            </a:extLst>
          </p:cNvPr>
          <p:cNvSpPr/>
          <p:nvPr userDrawn="1"/>
        </p:nvSpPr>
        <p:spPr>
          <a:xfrm>
            <a:off x="0" y="2975610"/>
            <a:ext cx="453390" cy="906780"/>
          </a:xfrm>
          <a:custGeom>
            <a:avLst/>
            <a:gdLst/>
            <a:ahLst/>
            <a:cxnLst/>
            <a:rect l="l" t="t" r="r" b="b"/>
            <a:pathLst>
              <a:path w="453390" h="906779">
                <a:moveTo>
                  <a:pt x="0" y="0"/>
                </a:moveTo>
                <a:lnTo>
                  <a:pt x="0" y="906437"/>
                </a:lnTo>
                <a:lnTo>
                  <a:pt x="46338" y="904097"/>
                </a:lnTo>
                <a:lnTo>
                  <a:pt x="91338" y="897229"/>
                </a:lnTo>
                <a:lnTo>
                  <a:pt x="134772" y="886061"/>
                </a:lnTo>
                <a:lnTo>
                  <a:pt x="176411" y="870821"/>
                </a:lnTo>
                <a:lnTo>
                  <a:pt x="216028" y="851737"/>
                </a:lnTo>
                <a:lnTo>
                  <a:pt x="253396" y="829036"/>
                </a:lnTo>
                <a:lnTo>
                  <a:pt x="288285" y="802946"/>
                </a:lnTo>
                <a:lnTo>
                  <a:pt x="320470" y="773695"/>
                </a:lnTo>
                <a:lnTo>
                  <a:pt x="349721" y="741510"/>
                </a:lnTo>
                <a:lnTo>
                  <a:pt x="375811" y="706621"/>
                </a:lnTo>
                <a:lnTo>
                  <a:pt x="398512" y="669253"/>
                </a:lnTo>
                <a:lnTo>
                  <a:pt x="417596" y="629636"/>
                </a:lnTo>
                <a:lnTo>
                  <a:pt x="432836" y="587997"/>
                </a:lnTo>
                <a:lnTo>
                  <a:pt x="444004" y="544563"/>
                </a:lnTo>
                <a:lnTo>
                  <a:pt x="450872" y="499563"/>
                </a:lnTo>
                <a:lnTo>
                  <a:pt x="453212" y="453224"/>
                </a:lnTo>
                <a:lnTo>
                  <a:pt x="450872" y="406884"/>
                </a:lnTo>
                <a:lnTo>
                  <a:pt x="444004" y="361882"/>
                </a:lnTo>
                <a:lnTo>
                  <a:pt x="432836" y="318446"/>
                </a:lnTo>
                <a:lnTo>
                  <a:pt x="417596" y="276806"/>
                </a:lnTo>
                <a:lnTo>
                  <a:pt x="398512" y="237187"/>
                </a:lnTo>
                <a:lnTo>
                  <a:pt x="375811" y="199819"/>
                </a:lnTo>
                <a:lnTo>
                  <a:pt x="349721" y="164928"/>
                </a:lnTo>
                <a:lnTo>
                  <a:pt x="320470" y="132743"/>
                </a:lnTo>
                <a:lnTo>
                  <a:pt x="288285" y="103492"/>
                </a:lnTo>
                <a:lnTo>
                  <a:pt x="253396" y="77401"/>
                </a:lnTo>
                <a:lnTo>
                  <a:pt x="216028" y="54700"/>
                </a:lnTo>
                <a:lnTo>
                  <a:pt x="176411" y="35615"/>
                </a:lnTo>
                <a:lnTo>
                  <a:pt x="134772" y="20375"/>
                </a:lnTo>
                <a:lnTo>
                  <a:pt x="91338" y="9207"/>
                </a:lnTo>
                <a:lnTo>
                  <a:pt x="46338" y="2339"/>
                </a:lnTo>
                <a:lnTo>
                  <a:pt x="0" y="0"/>
                </a:lnTo>
                <a:close/>
              </a:path>
            </a:pathLst>
          </a:custGeom>
          <a:solidFill>
            <a:schemeClr val="bg1"/>
          </a:solidFill>
        </p:spPr>
        <p:txBody>
          <a:bodyPr wrap="square" lIns="0" tIns="0" rIns="0" bIns="0" rtlCol="0"/>
          <a:lstStyle/>
          <a:p>
            <a:endParaRPr b="0" i="0" dirty="0">
              <a:latin typeface="Avenir Book" panose="02000503020000020003" pitchFamily="2" charset="0"/>
            </a:endParaRPr>
          </a:p>
        </p:txBody>
      </p:sp>
      <p:sp>
        <p:nvSpPr>
          <p:cNvPr id="10" name="Slide Number Placeholder 5">
            <a:extLst>
              <a:ext uri="{FF2B5EF4-FFF2-40B4-BE49-F238E27FC236}">
                <a16:creationId xmlns:a16="http://schemas.microsoft.com/office/drawing/2014/main" id="{B1DDCCF4-1028-2544-A81A-4A307025A4EB}"/>
              </a:ext>
            </a:extLst>
          </p:cNvPr>
          <p:cNvSpPr>
            <a:spLocks noGrp="1"/>
          </p:cNvSpPr>
          <p:nvPr>
            <p:ph type="sldNum" sz="quarter" idx="12"/>
          </p:nvPr>
        </p:nvSpPr>
        <p:spPr>
          <a:xfrm>
            <a:off x="1" y="3278122"/>
            <a:ext cx="453390" cy="301756"/>
          </a:xfrm>
        </p:spPr>
        <p:txBody>
          <a:bodyPr lIns="0" tIns="0" rIns="0" bIns="0"/>
          <a:lstStyle>
            <a:lvl1pPr algn="ctr">
              <a:defRPr sz="1600" b="0" i="0">
                <a:solidFill>
                  <a:schemeClr val="accent1"/>
                </a:solidFill>
                <a:latin typeface="Avenir Book" panose="02000503020000020003" pitchFamily="2" charset="0"/>
              </a:defRPr>
            </a:lvl1pPr>
          </a:lstStyle>
          <a:p>
            <a:fld id="{B6F15528-21DE-4FAA-801E-634DDDAF4B2B}" type="slidenum">
              <a:rPr lang="en-GB" smtClean="0"/>
              <a:pPr/>
              <a:t>‹#›</a:t>
            </a:fld>
            <a:endParaRPr lang="en-GB" dirty="0"/>
          </a:p>
        </p:txBody>
      </p:sp>
    </p:spTree>
    <p:extLst>
      <p:ext uri="{BB962C8B-B14F-4D97-AF65-F5344CB8AC3E}">
        <p14:creationId xmlns:p14="http://schemas.microsoft.com/office/powerpoint/2010/main" val="212375944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6_Divider">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FD5F9E4C-C999-5643-93BE-4A8666CF0D8C}"/>
              </a:ext>
            </a:extLst>
          </p:cNvPr>
          <p:cNvSpPr/>
          <p:nvPr userDrawn="1"/>
        </p:nvSpPr>
        <p:spPr>
          <a:xfrm>
            <a:off x="-1" y="0"/>
            <a:ext cx="12192000" cy="6858000"/>
          </a:xfrm>
          <a:custGeom>
            <a:avLst/>
            <a:gdLst/>
            <a:ahLst/>
            <a:cxnLst/>
            <a:rect l="l" t="t" r="r" b="b"/>
            <a:pathLst>
              <a:path w="8346440" h="6858000">
                <a:moveTo>
                  <a:pt x="0" y="6858000"/>
                </a:moveTo>
                <a:lnTo>
                  <a:pt x="8346058" y="6858000"/>
                </a:lnTo>
                <a:lnTo>
                  <a:pt x="8346058" y="0"/>
                </a:lnTo>
                <a:lnTo>
                  <a:pt x="0" y="0"/>
                </a:lnTo>
                <a:lnTo>
                  <a:pt x="0" y="6858000"/>
                </a:lnTo>
                <a:close/>
              </a:path>
            </a:pathLst>
          </a:custGeom>
          <a:solidFill>
            <a:schemeClr val="accent5"/>
          </a:solidFill>
        </p:spPr>
        <p:txBody>
          <a:bodyPr wrap="square" lIns="0" tIns="0" rIns="0" bIns="0" rtlCol="0"/>
          <a:lstStyle/>
          <a:p>
            <a:endParaRPr b="0" i="0" dirty="0">
              <a:latin typeface="Avenir Book" panose="02000503020000020003" pitchFamily="2" charset="0"/>
            </a:endParaRPr>
          </a:p>
        </p:txBody>
      </p:sp>
      <p:sp>
        <p:nvSpPr>
          <p:cNvPr id="2" name="Title 1">
            <a:extLst>
              <a:ext uri="{FF2B5EF4-FFF2-40B4-BE49-F238E27FC236}">
                <a16:creationId xmlns:a16="http://schemas.microsoft.com/office/drawing/2014/main" id="{56FC3FED-CF9B-1C4E-B1C0-A4DB01D630E8}"/>
              </a:ext>
            </a:extLst>
          </p:cNvPr>
          <p:cNvSpPr>
            <a:spLocks noGrp="1"/>
          </p:cNvSpPr>
          <p:nvPr>
            <p:ph type="title" hasCustomPrompt="1"/>
          </p:nvPr>
        </p:nvSpPr>
        <p:spPr>
          <a:xfrm>
            <a:off x="720724" y="500062"/>
            <a:ext cx="6975475" cy="900000"/>
          </a:xfrm>
        </p:spPr>
        <p:txBody>
          <a:bodyPr>
            <a:noAutofit/>
          </a:bodyPr>
          <a:lstStyle>
            <a:lvl1pPr>
              <a:defRPr sz="8000" b="0" i="0">
                <a:solidFill>
                  <a:schemeClr val="bg1"/>
                </a:solidFill>
                <a:latin typeface="Avenir Book" panose="02000503020000020003" pitchFamily="2" charset="0"/>
              </a:defRPr>
            </a:lvl1pPr>
          </a:lstStyle>
          <a:p>
            <a:r>
              <a:rPr lang="en-US" dirty="0"/>
              <a:t>03</a:t>
            </a:r>
          </a:p>
        </p:txBody>
      </p:sp>
      <p:sp>
        <p:nvSpPr>
          <p:cNvPr id="4" name="Text Placeholder 3">
            <a:extLst>
              <a:ext uri="{FF2B5EF4-FFF2-40B4-BE49-F238E27FC236}">
                <a16:creationId xmlns:a16="http://schemas.microsoft.com/office/drawing/2014/main" id="{0ED1C142-870D-7047-BDEB-619B50F54B20}"/>
              </a:ext>
            </a:extLst>
          </p:cNvPr>
          <p:cNvSpPr>
            <a:spLocks noGrp="1"/>
          </p:cNvSpPr>
          <p:nvPr>
            <p:ph type="body" sz="quarter" idx="13" hasCustomPrompt="1"/>
          </p:nvPr>
        </p:nvSpPr>
        <p:spPr>
          <a:xfrm>
            <a:off x="720725" y="1628775"/>
            <a:ext cx="9983788" cy="4248150"/>
          </a:xfrm>
        </p:spPr>
        <p:txBody>
          <a:bodyPr>
            <a:normAutofit/>
          </a:bodyPr>
          <a:lstStyle>
            <a:lvl1pPr marL="0" indent="0">
              <a:buNone/>
              <a:defRPr sz="5600" b="0" i="0">
                <a:solidFill>
                  <a:schemeClr val="bg1"/>
                </a:solidFill>
                <a:latin typeface="Avenir Book" panose="02000503020000020003" pitchFamily="2" charset="0"/>
              </a:defRPr>
            </a:lvl1pPr>
            <a:lvl2pPr marL="457200" indent="0">
              <a:buNone/>
              <a:defRPr sz="5600">
                <a:solidFill>
                  <a:schemeClr val="bg1"/>
                </a:solidFill>
              </a:defRPr>
            </a:lvl2pPr>
            <a:lvl3pPr marL="914400" indent="0">
              <a:buNone/>
              <a:defRPr sz="5600">
                <a:solidFill>
                  <a:schemeClr val="bg1"/>
                </a:solidFill>
              </a:defRPr>
            </a:lvl3pPr>
            <a:lvl4pPr marL="1371600" indent="0">
              <a:buNone/>
              <a:defRPr sz="5600">
                <a:solidFill>
                  <a:schemeClr val="bg1"/>
                </a:solidFill>
              </a:defRPr>
            </a:lvl4pPr>
            <a:lvl5pPr marL="1828800" indent="0">
              <a:buNone/>
              <a:defRPr sz="5600">
                <a:solidFill>
                  <a:schemeClr val="bg1"/>
                </a:solidFill>
              </a:defRPr>
            </a:lvl5pPr>
          </a:lstStyle>
          <a:p>
            <a:pPr lvl="0"/>
            <a:r>
              <a:rPr lang="en-US" dirty="0"/>
              <a:t>Title of this divider goes here</a:t>
            </a:r>
          </a:p>
        </p:txBody>
      </p:sp>
      <p:pic>
        <p:nvPicPr>
          <p:cNvPr id="8" name="Picture 7">
            <a:extLst>
              <a:ext uri="{FF2B5EF4-FFF2-40B4-BE49-F238E27FC236}">
                <a16:creationId xmlns:a16="http://schemas.microsoft.com/office/drawing/2014/main" id="{6465543E-ED38-744F-8B2D-F058028E1FBE}"/>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10908778" y="6152055"/>
            <a:ext cx="806666" cy="423499"/>
          </a:xfrm>
          <a:prstGeom prst="rect">
            <a:avLst/>
          </a:prstGeom>
        </p:spPr>
      </p:pic>
      <p:sp>
        <p:nvSpPr>
          <p:cNvPr id="9" name="object 2">
            <a:extLst>
              <a:ext uri="{FF2B5EF4-FFF2-40B4-BE49-F238E27FC236}">
                <a16:creationId xmlns:a16="http://schemas.microsoft.com/office/drawing/2014/main" id="{F7D9D0D5-C1D8-4742-B8A0-F761267E7B2E}"/>
              </a:ext>
            </a:extLst>
          </p:cNvPr>
          <p:cNvSpPr/>
          <p:nvPr userDrawn="1"/>
        </p:nvSpPr>
        <p:spPr>
          <a:xfrm>
            <a:off x="0" y="2975610"/>
            <a:ext cx="453390" cy="906780"/>
          </a:xfrm>
          <a:custGeom>
            <a:avLst/>
            <a:gdLst/>
            <a:ahLst/>
            <a:cxnLst/>
            <a:rect l="l" t="t" r="r" b="b"/>
            <a:pathLst>
              <a:path w="453390" h="906779">
                <a:moveTo>
                  <a:pt x="0" y="0"/>
                </a:moveTo>
                <a:lnTo>
                  <a:pt x="0" y="906437"/>
                </a:lnTo>
                <a:lnTo>
                  <a:pt x="46338" y="904097"/>
                </a:lnTo>
                <a:lnTo>
                  <a:pt x="91338" y="897229"/>
                </a:lnTo>
                <a:lnTo>
                  <a:pt x="134772" y="886061"/>
                </a:lnTo>
                <a:lnTo>
                  <a:pt x="176411" y="870821"/>
                </a:lnTo>
                <a:lnTo>
                  <a:pt x="216028" y="851737"/>
                </a:lnTo>
                <a:lnTo>
                  <a:pt x="253396" y="829036"/>
                </a:lnTo>
                <a:lnTo>
                  <a:pt x="288285" y="802946"/>
                </a:lnTo>
                <a:lnTo>
                  <a:pt x="320470" y="773695"/>
                </a:lnTo>
                <a:lnTo>
                  <a:pt x="349721" y="741510"/>
                </a:lnTo>
                <a:lnTo>
                  <a:pt x="375811" y="706621"/>
                </a:lnTo>
                <a:lnTo>
                  <a:pt x="398512" y="669253"/>
                </a:lnTo>
                <a:lnTo>
                  <a:pt x="417596" y="629636"/>
                </a:lnTo>
                <a:lnTo>
                  <a:pt x="432836" y="587997"/>
                </a:lnTo>
                <a:lnTo>
                  <a:pt x="444004" y="544563"/>
                </a:lnTo>
                <a:lnTo>
                  <a:pt x="450872" y="499563"/>
                </a:lnTo>
                <a:lnTo>
                  <a:pt x="453212" y="453224"/>
                </a:lnTo>
                <a:lnTo>
                  <a:pt x="450872" y="406884"/>
                </a:lnTo>
                <a:lnTo>
                  <a:pt x="444004" y="361882"/>
                </a:lnTo>
                <a:lnTo>
                  <a:pt x="432836" y="318446"/>
                </a:lnTo>
                <a:lnTo>
                  <a:pt x="417596" y="276806"/>
                </a:lnTo>
                <a:lnTo>
                  <a:pt x="398512" y="237187"/>
                </a:lnTo>
                <a:lnTo>
                  <a:pt x="375811" y="199819"/>
                </a:lnTo>
                <a:lnTo>
                  <a:pt x="349721" y="164928"/>
                </a:lnTo>
                <a:lnTo>
                  <a:pt x="320470" y="132743"/>
                </a:lnTo>
                <a:lnTo>
                  <a:pt x="288285" y="103492"/>
                </a:lnTo>
                <a:lnTo>
                  <a:pt x="253396" y="77401"/>
                </a:lnTo>
                <a:lnTo>
                  <a:pt x="216028" y="54700"/>
                </a:lnTo>
                <a:lnTo>
                  <a:pt x="176411" y="35615"/>
                </a:lnTo>
                <a:lnTo>
                  <a:pt x="134772" y="20375"/>
                </a:lnTo>
                <a:lnTo>
                  <a:pt x="91338" y="9207"/>
                </a:lnTo>
                <a:lnTo>
                  <a:pt x="46338" y="2339"/>
                </a:lnTo>
                <a:lnTo>
                  <a:pt x="0" y="0"/>
                </a:lnTo>
                <a:close/>
              </a:path>
            </a:pathLst>
          </a:custGeom>
          <a:solidFill>
            <a:schemeClr val="bg1"/>
          </a:solidFill>
        </p:spPr>
        <p:txBody>
          <a:bodyPr wrap="square" lIns="0" tIns="0" rIns="0" bIns="0" rtlCol="0"/>
          <a:lstStyle/>
          <a:p>
            <a:endParaRPr b="0" i="0" dirty="0">
              <a:latin typeface="Avenir Book" panose="02000503020000020003" pitchFamily="2" charset="0"/>
            </a:endParaRPr>
          </a:p>
        </p:txBody>
      </p:sp>
      <p:sp>
        <p:nvSpPr>
          <p:cNvPr id="10" name="Slide Number Placeholder 5">
            <a:extLst>
              <a:ext uri="{FF2B5EF4-FFF2-40B4-BE49-F238E27FC236}">
                <a16:creationId xmlns:a16="http://schemas.microsoft.com/office/drawing/2014/main" id="{40F5F0E8-A818-304B-A449-E1A04D293B33}"/>
              </a:ext>
            </a:extLst>
          </p:cNvPr>
          <p:cNvSpPr>
            <a:spLocks noGrp="1"/>
          </p:cNvSpPr>
          <p:nvPr>
            <p:ph type="sldNum" sz="quarter" idx="12"/>
          </p:nvPr>
        </p:nvSpPr>
        <p:spPr>
          <a:xfrm>
            <a:off x="1" y="3278122"/>
            <a:ext cx="453390" cy="301756"/>
          </a:xfrm>
        </p:spPr>
        <p:txBody>
          <a:bodyPr lIns="0" tIns="0" rIns="0" bIns="0"/>
          <a:lstStyle>
            <a:lvl1pPr algn="ctr">
              <a:defRPr sz="1600" b="0" i="0">
                <a:solidFill>
                  <a:schemeClr val="accent1"/>
                </a:solidFill>
                <a:latin typeface="Avenir Book" panose="02000503020000020003" pitchFamily="2" charset="0"/>
              </a:defRPr>
            </a:lvl1pPr>
          </a:lstStyle>
          <a:p>
            <a:fld id="{B6F15528-21DE-4FAA-801E-634DDDAF4B2B}" type="slidenum">
              <a:rPr lang="en-GB" smtClean="0"/>
              <a:pPr/>
              <a:t>‹#›</a:t>
            </a:fld>
            <a:endParaRPr lang="en-GB" dirty="0"/>
          </a:p>
        </p:txBody>
      </p:sp>
    </p:spTree>
    <p:extLst>
      <p:ext uri="{BB962C8B-B14F-4D97-AF65-F5344CB8AC3E}">
        <p14:creationId xmlns:p14="http://schemas.microsoft.com/office/powerpoint/2010/main" val="9911805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8_Divider">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FD5F9E4C-C999-5643-93BE-4A8666CF0D8C}"/>
              </a:ext>
            </a:extLst>
          </p:cNvPr>
          <p:cNvSpPr/>
          <p:nvPr userDrawn="1"/>
        </p:nvSpPr>
        <p:spPr>
          <a:xfrm>
            <a:off x="-1489" y="0"/>
            <a:ext cx="12192000" cy="6858000"/>
          </a:xfrm>
          <a:custGeom>
            <a:avLst/>
            <a:gdLst/>
            <a:ahLst/>
            <a:cxnLst/>
            <a:rect l="l" t="t" r="r" b="b"/>
            <a:pathLst>
              <a:path w="8346440" h="6858000">
                <a:moveTo>
                  <a:pt x="0" y="6858000"/>
                </a:moveTo>
                <a:lnTo>
                  <a:pt x="8346058" y="6858000"/>
                </a:lnTo>
                <a:lnTo>
                  <a:pt x="8346058" y="0"/>
                </a:lnTo>
                <a:lnTo>
                  <a:pt x="0" y="0"/>
                </a:lnTo>
                <a:lnTo>
                  <a:pt x="0" y="6858000"/>
                </a:lnTo>
                <a:close/>
              </a:path>
            </a:pathLst>
          </a:custGeom>
          <a:solidFill>
            <a:schemeClr val="accent4"/>
          </a:solidFill>
        </p:spPr>
        <p:txBody>
          <a:bodyPr wrap="square" lIns="0" tIns="0" rIns="0" bIns="0" rtlCol="0"/>
          <a:lstStyle/>
          <a:p>
            <a:endParaRPr b="0" i="0" dirty="0">
              <a:latin typeface="Avenir Book" panose="02000503020000020003" pitchFamily="2" charset="0"/>
            </a:endParaRPr>
          </a:p>
        </p:txBody>
      </p:sp>
      <p:sp>
        <p:nvSpPr>
          <p:cNvPr id="2" name="Title 1">
            <a:extLst>
              <a:ext uri="{FF2B5EF4-FFF2-40B4-BE49-F238E27FC236}">
                <a16:creationId xmlns:a16="http://schemas.microsoft.com/office/drawing/2014/main" id="{56FC3FED-CF9B-1C4E-B1C0-A4DB01D630E8}"/>
              </a:ext>
            </a:extLst>
          </p:cNvPr>
          <p:cNvSpPr>
            <a:spLocks noGrp="1"/>
          </p:cNvSpPr>
          <p:nvPr>
            <p:ph type="title" hasCustomPrompt="1"/>
          </p:nvPr>
        </p:nvSpPr>
        <p:spPr>
          <a:xfrm>
            <a:off x="720724" y="500062"/>
            <a:ext cx="6975475" cy="900000"/>
          </a:xfrm>
        </p:spPr>
        <p:txBody>
          <a:bodyPr>
            <a:noAutofit/>
          </a:bodyPr>
          <a:lstStyle>
            <a:lvl1pPr>
              <a:defRPr sz="8000" b="0" i="0">
                <a:solidFill>
                  <a:schemeClr val="bg1"/>
                </a:solidFill>
                <a:latin typeface="Avenir Book" panose="02000503020000020003" pitchFamily="2" charset="0"/>
              </a:defRPr>
            </a:lvl1pPr>
          </a:lstStyle>
          <a:p>
            <a:r>
              <a:rPr lang="en-US" dirty="0"/>
              <a:t>04</a:t>
            </a:r>
          </a:p>
        </p:txBody>
      </p:sp>
      <p:sp>
        <p:nvSpPr>
          <p:cNvPr id="4" name="Text Placeholder 3">
            <a:extLst>
              <a:ext uri="{FF2B5EF4-FFF2-40B4-BE49-F238E27FC236}">
                <a16:creationId xmlns:a16="http://schemas.microsoft.com/office/drawing/2014/main" id="{0ED1C142-870D-7047-BDEB-619B50F54B20}"/>
              </a:ext>
            </a:extLst>
          </p:cNvPr>
          <p:cNvSpPr>
            <a:spLocks noGrp="1"/>
          </p:cNvSpPr>
          <p:nvPr>
            <p:ph type="body" sz="quarter" idx="13" hasCustomPrompt="1"/>
          </p:nvPr>
        </p:nvSpPr>
        <p:spPr>
          <a:xfrm>
            <a:off x="720725" y="1628775"/>
            <a:ext cx="9983788" cy="4248150"/>
          </a:xfrm>
        </p:spPr>
        <p:txBody>
          <a:bodyPr>
            <a:normAutofit/>
          </a:bodyPr>
          <a:lstStyle>
            <a:lvl1pPr marL="0" indent="0">
              <a:buNone/>
              <a:defRPr sz="5600" b="0" i="0">
                <a:solidFill>
                  <a:schemeClr val="bg1"/>
                </a:solidFill>
                <a:latin typeface="Avenir Book" panose="02000503020000020003" pitchFamily="2" charset="0"/>
              </a:defRPr>
            </a:lvl1pPr>
            <a:lvl2pPr marL="457200" indent="0">
              <a:buNone/>
              <a:defRPr sz="5600">
                <a:solidFill>
                  <a:schemeClr val="bg1"/>
                </a:solidFill>
              </a:defRPr>
            </a:lvl2pPr>
            <a:lvl3pPr marL="914400" indent="0">
              <a:buNone/>
              <a:defRPr sz="5600">
                <a:solidFill>
                  <a:schemeClr val="bg1"/>
                </a:solidFill>
              </a:defRPr>
            </a:lvl3pPr>
            <a:lvl4pPr marL="1371600" indent="0">
              <a:buNone/>
              <a:defRPr sz="5600">
                <a:solidFill>
                  <a:schemeClr val="bg1"/>
                </a:solidFill>
              </a:defRPr>
            </a:lvl4pPr>
            <a:lvl5pPr marL="1828800" indent="0">
              <a:buNone/>
              <a:defRPr sz="5600">
                <a:solidFill>
                  <a:schemeClr val="bg1"/>
                </a:solidFill>
              </a:defRPr>
            </a:lvl5pPr>
          </a:lstStyle>
          <a:p>
            <a:pPr lvl="0"/>
            <a:r>
              <a:rPr lang="en-US" dirty="0"/>
              <a:t>Title of this divider goes here</a:t>
            </a:r>
          </a:p>
        </p:txBody>
      </p:sp>
      <p:pic>
        <p:nvPicPr>
          <p:cNvPr id="8" name="Picture 7">
            <a:extLst>
              <a:ext uri="{FF2B5EF4-FFF2-40B4-BE49-F238E27FC236}">
                <a16:creationId xmlns:a16="http://schemas.microsoft.com/office/drawing/2014/main" id="{03AB34FC-3DA7-CC44-8335-75BD5EE4DDAC}"/>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10908778" y="6152055"/>
            <a:ext cx="806666" cy="423499"/>
          </a:xfrm>
          <a:prstGeom prst="rect">
            <a:avLst/>
          </a:prstGeom>
        </p:spPr>
      </p:pic>
      <p:sp>
        <p:nvSpPr>
          <p:cNvPr id="9" name="object 2">
            <a:extLst>
              <a:ext uri="{FF2B5EF4-FFF2-40B4-BE49-F238E27FC236}">
                <a16:creationId xmlns:a16="http://schemas.microsoft.com/office/drawing/2014/main" id="{7C724FB2-E6D8-C345-BE84-75A299A18100}"/>
              </a:ext>
            </a:extLst>
          </p:cNvPr>
          <p:cNvSpPr/>
          <p:nvPr userDrawn="1"/>
        </p:nvSpPr>
        <p:spPr>
          <a:xfrm>
            <a:off x="0" y="2975610"/>
            <a:ext cx="453390" cy="906780"/>
          </a:xfrm>
          <a:custGeom>
            <a:avLst/>
            <a:gdLst/>
            <a:ahLst/>
            <a:cxnLst/>
            <a:rect l="l" t="t" r="r" b="b"/>
            <a:pathLst>
              <a:path w="453390" h="906779">
                <a:moveTo>
                  <a:pt x="0" y="0"/>
                </a:moveTo>
                <a:lnTo>
                  <a:pt x="0" y="906437"/>
                </a:lnTo>
                <a:lnTo>
                  <a:pt x="46338" y="904097"/>
                </a:lnTo>
                <a:lnTo>
                  <a:pt x="91338" y="897229"/>
                </a:lnTo>
                <a:lnTo>
                  <a:pt x="134772" y="886061"/>
                </a:lnTo>
                <a:lnTo>
                  <a:pt x="176411" y="870821"/>
                </a:lnTo>
                <a:lnTo>
                  <a:pt x="216028" y="851737"/>
                </a:lnTo>
                <a:lnTo>
                  <a:pt x="253396" y="829036"/>
                </a:lnTo>
                <a:lnTo>
                  <a:pt x="288285" y="802946"/>
                </a:lnTo>
                <a:lnTo>
                  <a:pt x="320470" y="773695"/>
                </a:lnTo>
                <a:lnTo>
                  <a:pt x="349721" y="741510"/>
                </a:lnTo>
                <a:lnTo>
                  <a:pt x="375811" y="706621"/>
                </a:lnTo>
                <a:lnTo>
                  <a:pt x="398512" y="669253"/>
                </a:lnTo>
                <a:lnTo>
                  <a:pt x="417596" y="629636"/>
                </a:lnTo>
                <a:lnTo>
                  <a:pt x="432836" y="587997"/>
                </a:lnTo>
                <a:lnTo>
                  <a:pt x="444004" y="544563"/>
                </a:lnTo>
                <a:lnTo>
                  <a:pt x="450872" y="499563"/>
                </a:lnTo>
                <a:lnTo>
                  <a:pt x="453212" y="453224"/>
                </a:lnTo>
                <a:lnTo>
                  <a:pt x="450872" y="406884"/>
                </a:lnTo>
                <a:lnTo>
                  <a:pt x="444004" y="361882"/>
                </a:lnTo>
                <a:lnTo>
                  <a:pt x="432836" y="318446"/>
                </a:lnTo>
                <a:lnTo>
                  <a:pt x="417596" y="276806"/>
                </a:lnTo>
                <a:lnTo>
                  <a:pt x="398512" y="237187"/>
                </a:lnTo>
                <a:lnTo>
                  <a:pt x="375811" y="199819"/>
                </a:lnTo>
                <a:lnTo>
                  <a:pt x="349721" y="164928"/>
                </a:lnTo>
                <a:lnTo>
                  <a:pt x="320470" y="132743"/>
                </a:lnTo>
                <a:lnTo>
                  <a:pt x="288285" y="103492"/>
                </a:lnTo>
                <a:lnTo>
                  <a:pt x="253396" y="77401"/>
                </a:lnTo>
                <a:lnTo>
                  <a:pt x="216028" y="54700"/>
                </a:lnTo>
                <a:lnTo>
                  <a:pt x="176411" y="35615"/>
                </a:lnTo>
                <a:lnTo>
                  <a:pt x="134772" y="20375"/>
                </a:lnTo>
                <a:lnTo>
                  <a:pt x="91338" y="9207"/>
                </a:lnTo>
                <a:lnTo>
                  <a:pt x="46338" y="2339"/>
                </a:lnTo>
                <a:lnTo>
                  <a:pt x="0" y="0"/>
                </a:lnTo>
                <a:close/>
              </a:path>
            </a:pathLst>
          </a:custGeom>
          <a:solidFill>
            <a:schemeClr val="bg1"/>
          </a:solidFill>
        </p:spPr>
        <p:txBody>
          <a:bodyPr wrap="square" lIns="0" tIns="0" rIns="0" bIns="0" rtlCol="0"/>
          <a:lstStyle/>
          <a:p>
            <a:endParaRPr b="0" i="0" dirty="0">
              <a:latin typeface="Avenir Book" panose="02000503020000020003" pitchFamily="2" charset="0"/>
            </a:endParaRPr>
          </a:p>
        </p:txBody>
      </p:sp>
      <p:sp>
        <p:nvSpPr>
          <p:cNvPr id="10" name="Slide Number Placeholder 5">
            <a:extLst>
              <a:ext uri="{FF2B5EF4-FFF2-40B4-BE49-F238E27FC236}">
                <a16:creationId xmlns:a16="http://schemas.microsoft.com/office/drawing/2014/main" id="{7BE1C2AF-7B96-6942-9C45-9F03853C39EA}"/>
              </a:ext>
            </a:extLst>
          </p:cNvPr>
          <p:cNvSpPr>
            <a:spLocks noGrp="1"/>
          </p:cNvSpPr>
          <p:nvPr>
            <p:ph type="sldNum" sz="quarter" idx="12"/>
          </p:nvPr>
        </p:nvSpPr>
        <p:spPr>
          <a:xfrm>
            <a:off x="1" y="3278122"/>
            <a:ext cx="453390" cy="301756"/>
          </a:xfrm>
        </p:spPr>
        <p:txBody>
          <a:bodyPr lIns="0" tIns="0" rIns="0" bIns="0"/>
          <a:lstStyle>
            <a:lvl1pPr algn="ctr">
              <a:defRPr sz="1600" b="0" i="0">
                <a:solidFill>
                  <a:schemeClr val="accent1"/>
                </a:solidFill>
                <a:latin typeface="Avenir Book" panose="02000503020000020003" pitchFamily="2" charset="0"/>
              </a:defRPr>
            </a:lvl1pPr>
          </a:lstStyle>
          <a:p>
            <a:fld id="{B6F15528-21DE-4FAA-801E-634DDDAF4B2B}" type="slidenum">
              <a:rPr lang="en-GB" smtClean="0"/>
              <a:pPr/>
              <a:t>‹#›</a:t>
            </a:fld>
            <a:endParaRPr lang="en-GB" dirty="0"/>
          </a:p>
        </p:txBody>
      </p:sp>
    </p:spTree>
    <p:extLst>
      <p:ext uri="{BB962C8B-B14F-4D97-AF65-F5344CB8AC3E}">
        <p14:creationId xmlns:p14="http://schemas.microsoft.com/office/powerpoint/2010/main" val="237383804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0_Divider">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FD5F9E4C-C999-5643-93BE-4A8666CF0D8C}"/>
              </a:ext>
            </a:extLst>
          </p:cNvPr>
          <p:cNvSpPr/>
          <p:nvPr userDrawn="1"/>
        </p:nvSpPr>
        <p:spPr>
          <a:xfrm>
            <a:off x="-1" y="0"/>
            <a:ext cx="12192000" cy="6858000"/>
          </a:xfrm>
          <a:custGeom>
            <a:avLst/>
            <a:gdLst/>
            <a:ahLst/>
            <a:cxnLst/>
            <a:rect l="l" t="t" r="r" b="b"/>
            <a:pathLst>
              <a:path w="8346440" h="6858000">
                <a:moveTo>
                  <a:pt x="0" y="6858000"/>
                </a:moveTo>
                <a:lnTo>
                  <a:pt x="8346058" y="6858000"/>
                </a:lnTo>
                <a:lnTo>
                  <a:pt x="8346058" y="0"/>
                </a:lnTo>
                <a:lnTo>
                  <a:pt x="0" y="0"/>
                </a:lnTo>
                <a:lnTo>
                  <a:pt x="0" y="6858000"/>
                </a:lnTo>
                <a:close/>
              </a:path>
            </a:pathLst>
          </a:custGeom>
          <a:solidFill>
            <a:schemeClr val="accent2"/>
          </a:solidFill>
        </p:spPr>
        <p:txBody>
          <a:bodyPr wrap="square" lIns="0" tIns="0" rIns="0" bIns="0" rtlCol="0"/>
          <a:lstStyle/>
          <a:p>
            <a:endParaRPr b="0" i="0" dirty="0">
              <a:latin typeface="Avenir Book" panose="02000503020000020003" pitchFamily="2" charset="0"/>
            </a:endParaRPr>
          </a:p>
        </p:txBody>
      </p:sp>
      <p:sp>
        <p:nvSpPr>
          <p:cNvPr id="2" name="Title 1">
            <a:extLst>
              <a:ext uri="{FF2B5EF4-FFF2-40B4-BE49-F238E27FC236}">
                <a16:creationId xmlns:a16="http://schemas.microsoft.com/office/drawing/2014/main" id="{56FC3FED-CF9B-1C4E-B1C0-A4DB01D630E8}"/>
              </a:ext>
            </a:extLst>
          </p:cNvPr>
          <p:cNvSpPr>
            <a:spLocks noGrp="1"/>
          </p:cNvSpPr>
          <p:nvPr>
            <p:ph type="title" hasCustomPrompt="1"/>
          </p:nvPr>
        </p:nvSpPr>
        <p:spPr>
          <a:xfrm>
            <a:off x="720724" y="500062"/>
            <a:ext cx="6975475" cy="900000"/>
          </a:xfrm>
        </p:spPr>
        <p:txBody>
          <a:bodyPr>
            <a:noAutofit/>
          </a:bodyPr>
          <a:lstStyle>
            <a:lvl1pPr>
              <a:defRPr sz="8000" b="0" i="0">
                <a:solidFill>
                  <a:schemeClr val="bg1"/>
                </a:solidFill>
                <a:latin typeface="Avenir Book" panose="02000503020000020003" pitchFamily="2" charset="0"/>
              </a:defRPr>
            </a:lvl1pPr>
          </a:lstStyle>
          <a:p>
            <a:r>
              <a:rPr lang="en-US" dirty="0"/>
              <a:t>05</a:t>
            </a:r>
          </a:p>
        </p:txBody>
      </p:sp>
      <p:sp>
        <p:nvSpPr>
          <p:cNvPr id="4" name="Text Placeholder 3">
            <a:extLst>
              <a:ext uri="{FF2B5EF4-FFF2-40B4-BE49-F238E27FC236}">
                <a16:creationId xmlns:a16="http://schemas.microsoft.com/office/drawing/2014/main" id="{0ED1C142-870D-7047-BDEB-619B50F54B20}"/>
              </a:ext>
            </a:extLst>
          </p:cNvPr>
          <p:cNvSpPr>
            <a:spLocks noGrp="1"/>
          </p:cNvSpPr>
          <p:nvPr>
            <p:ph type="body" sz="quarter" idx="13" hasCustomPrompt="1"/>
          </p:nvPr>
        </p:nvSpPr>
        <p:spPr>
          <a:xfrm>
            <a:off x="720725" y="1628775"/>
            <a:ext cx="9983788" cy="4248150"/>
          </a:xfrm>
        </p:spPr>
        <p:txBody>
          <a:bodyPr>
            <a:normAutofit/>
          </a:bodyPr>
          <a:lstStyle>
            <a:lvl1pPr marL="0" indent="0">
              <a:buNone/>
              <a:defRPr sz="5600" b="0" i="0">
                <a:solidFill>
                  <a:schemeClr val="bg1"/>
                </a:solidFill>
                <a:latin typeface="Avenir Book" panose="02000503020000020003" pitchFamily="2" charset="0"/>
              </a:defRPr>
            </a:lvl1pPr>
            <a:lvl2pPr marL="457200" indent="0">
              <a:buNone/>
              <a:defRPr sz="5600">
                <a:solidFill>
                  <a:schemeClr val="bg1"/>
                </a:solidFill>
              </a:defRPr>
            </a:lvl2pPr>
            <a:lvl3pPr marL="914400" indent="0">
              <a:buNone/>
              <a:defRPr sz="5600">
                <a:solidFill>
                  <a:schemeClr val="bg1"/>
                </a:solidFill>
              </a:defRPr>
            </a:lvl3pPr>
            <a:lvl4pPr marL="1371600" indent="0">
              <a:buNone/>
              <a:defRPr sz="5600">
                <a:solidFill>
                  <a:schemeClr val="bg1"/>
                </a:solidFill>
              </a:defRPr>
            </a:lvl4pPr>
            <a:lvl5pPr marL="1828800" indent="0">
              <a:buNone/>
              <a:defRPr sz="5600">
                <a:solidFill>
                  <a:schemeClr val="bg1"/>
                </a:solidFill>
              </a:defRPr>
            </a:lvl5pPr>
          </a:lstStyle>
          <a:p>
            <a:pPr lvl="0"/>
            <a:r>
              <a:rPr lang="en-US" dirty="0"/>
              <a:t>Title of this divider goes here</a:t>
            </a:r>
          </a:p>
        </p:txBody>
      </p:sp>
      <p:pic>
        <p:nvPicPr>
          <p:cNvPr id="8" name="Picture 7">
            <a:extLst>
              <a:ext uri="{FF2B5EF4-FFF2-40B4-BE49-F238E27FC236}">
                <a16:creationId xmlns:a16="http://schemas.microsoft.com/office/drawing/2014/main" id="{972AC51F-7121-DD41-931E-A2F699FB04D3}"/>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10908778" y="6152055"/>
            <a:ext cx="806666" cy="423499"/>
          </a:xfrm>
          <a:prstGeom prst="rect">
            <a:avLst/>
          </a:prstGeom>
        </p:spPr>
      </p:pic>
      <p:sp>
        <p:nvSpPr>
          <p:cNvPr id="9" name="object 2">
            <a:extLst>
              <a:ext uri="{FF2B5EF4-FFF2-40B4-BE49-F238E27FC236}">
                <a16:creationId xmlns:a16="http://schemas.microsoft.com/office/drawing/2014/main" id="{99F7A7BF-92E3-3C4A-8370-1AB0B129429D}"/>
              </a:ext>
            </a:extLst>
          </p:cNvPr>
          <p:cNvSpPr/>
          <p:nvPr userDrawn="1"/>
        </p:nvSpPr>
        <p:spPr>
          <a:xfrm>
            <a:off x="0" y="2975610"/>
            <a:ext cx="453390" cy="906780"/>
          </a:xfrm>
          <a:custGeom>
            <a:avLst/>
            <a:gdLst/>
            <a:ahLst/>
            <a:cxnLst/>
            <a:rect l="l" t="t" r="r" b="b"/>
            <a:pathLst>
              <a:path w="453390" h="906779">
                <a:moveTo>
                  <a:pt x="0" y="0"/>
                </a:moveTo>
                <a:lnTo>
                  <a:pt x="0" y="906437"/>
                </a:lnTo>
                <a:lnTo>
                  <a:pt x="46338" y="904097"/>
                </a:lnTo>
                <a:lnTo>
                  <a:pt x="91338" y="897229"/>
                </a:lnTo>
                <a:lnTo>
                  <a:pt x="134772" y="886061"/>
                </a:lnTo>
                <a:lnTo>
                  <a:pt x="176411" y="870821"/>
                </a:lnTo>
                <a:lnTo>
                  <a:pt x="216028" y="851737"/>
                </a:lnTo>
                <a:lnTo>
                  <a:pt x="253396" y="829036"/>
                </a:lnTo>
                <a:lnTo>
                  <a:pt x="288285" y="802946"/>
                </a:lnTo>
                <a:lnTo>
                  <a:pt x="320470" y="773695"/>
                </a:lnTo>
                <a:lnTo>
                  <a:pt x="349721" y="741510"/>
                </a:lnTo>
                <a:lnTo>
                  <a:pt x="375811" y="706621"/>
                </a:lnTo>
                <a:lnTo>
                  <a:pt x="398512" y="669253"/>
                </a:lnTo>
                <a:lnTo>
                  <a:pt x="417596" y="629636"/>
                </a:lnTo>
                <a:lnTo>
                  <a:pt x="432836" y="587997"/>
                </a:lnTo>
                <a:lnTo>
                  <a:pt x="444004" y="544563"/>
                </a:lnTo>
                <a:lnTo>
                  <a:pt x="450872" y="499563"/>
                </a:lnTo>
                <a:lnTo>
                  <a:pt x="453212" y="453224"/>
                </a:lnTo>
                <a:lnTo>
                  <a:pt x="450872" y="406884"/>
                </a:lnTo>
                <a:lnTo>
                  <a:pt x="444004" y="361882"/>
                </a:lnTo>
                <a:lnTo>
                  <a:pt x="432836" y="318446"/>
                </a:lnTo>
                <a:lnTo>
                  <a:pt x="417596" y="276806"/>
                </a:lnTo>
                <a:lnTo>
                  <a:pt x="398512" y="237187"/>
                </a:lnTo>
                <a:lnTo>
                  <a:pt x="375811" y="199819"/>
                </a:lnTo>
                <a:lnTo>
                  <a:pt x="349721" y="164928"/>
                </a:lnTo>
                <a:lnTo>
                  <a:pt x="320470" y="132743"/>
                </a:lnTo>
                <a:lnTo>
                  <a:pt x="288285" y="103492"/>
                </a:lnTo>
                <a:lnTo>
                  <a:pt x="253396" y="77401"/>
                </a:lnTo>
                <a:lnTo>
                  <a:pt x="216028" y="54700"/>
                </a:lnTo>
                <a:lnTo>
                  <a:pt x="176411" y="35615"/>
                </a:lnTo>
                <a:lnTo>
                  <a:pt x="134772" y="20375"/>
                </a:lnTo>
                <a:lnTo>
                  <a:pt x="91338" y="9207"/>
                </a:lnTo>
                <a:lnTo>
                  <a:pt x="46338" y="2339"/>
                </a:lnTo>
                <a:lnTo>
                  <a:pt x="0" y="0"/>
                </a:lnTo>
                <a:close/>
              </a:path>
            </a:pathLst>
          </a:custGeom>
          <a:solidFill>
            <a:schemeClr val="bg1"/>
          </a:solidFill>
        </p:spPr>
        <p:txBody>
          <a:bodyPr wrap="square" lIns="0" tIns="0" rIns="0" bIns="0" rtlCol="0"/>
          <a:lstStyle/>
          <a:p>
            <a:endParaRPr b="0" i="0" dirty="0">
              <a:latin typeface="Avenir Book" panose="02000503020000020003" pitchFamily="2" charset="0"/>
            </a:endParaRPr>
          </a:p>
        </p:txBody>
      </p:sp>
      <p:sp>
        <p:nvSpPr>
          <p:cNvPr id="10" name="Slide Number Placeholder 5">
            <a:extLst>
              <a:ext uri="{FF2B5EF4-FFF2-40B4-BE49-F238E27FC236}">
                <a16:creationId xmlns:a16="http://schemas.microsoft.com/office/drawing/2014/main" id="{8ADBAF1D-2DD8-DC49-A17F-960C7FCFF34A}"/>
              </a:ext>
            </a:extLst>
          </p:cNvPr>
          <p:cNvSpPr>
            <a:spLocks noGrp="1"/>
          </p:cNvSpPr>
          <p:nvPr>
            <p:ph type="sldNum" sz="quarter" idx="12"/>
          </p:nvPr>
        </p:nvSpPr>
        <p:spPr>
          <a:xfrm>
            <a:off x="1" y="3278122"/>
            <a:ext cx="453390" cy="301756"/>
          </a:xfrm>
        </p:spPr>
        <p:txBody>
          <a:bodyPr lIns="0" tIns="0" rIns="0" bIns="0"/>
          <a:lstStyle>
            <a:lvl1pPr algn="ctr">
              <a:defRPr sz="1600" b="0" i="0">
                <a:solidFill>
                  <a:schemeClr val="accent1"/>
                </a:solidFill>
                <a:latin typeface="Avenir Book" panose="02000503020000020003" pitchFamily="2" charset="0"/>
              </a:defRPr>
            </a:lvl1pPr>
          </a:lstStyle>
          <a:p>
            <a:fld id="{B6F15528-21DE-4FAA-801E-634DDDAF4B2B}" type="slidenum">
              <a:rPr lang="en-GB" smtClean="0"/>
              <a:pPr/>
              <a:t>‹#›</a:t>
            </a:fld>
            <a:endParaRPr lang="en-GB" dirty="0"/>
          </a:p>
        </p:txBody>
      </p:sp>
    </p:spTree>
    <p:extLst>
      <p:ext uri="{BB962C8B-B14F-4D97-AF65-F5344CB8AC3E}">
        <p14:creationId xmlns:p14="http://schemas.microsoft.com/office/powerpoint/2010/main" val="351811884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_Divider">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309933F-32ED-A94F-9711-AFC5AE83EB8D}"/>
              </a:ext>
            </a:extLst>
          </p:cNvPr>
          <p:cNvSpPr/>
          <p:nvPr userDrawn="1"/>
        </p:nvSpPr>
        <p:spPr>
          <a:xfrm>
            <a:off x="-1" y="0"/>
            <a:ext cx="1219200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dirty="0">
              <a:latin typeface="Avenir Book" panose="02000503020000020003" pitchFamily="2" charset="0"/>
            </a:endParaRPr>
          </a:p>
        </p:txBody>
      </p:sp>
      <p:pic>
        <p:nvPicPr>
          <p:cNvPr id="15" name="Picture 14">
            <a:extLst>
              <a:ext uri="{FF2B5EF4-FFF2-40B4-BE49-F238E27FC236}">
                <a16:creationId xmlns:a16="http://schemas.microsoft.com/office/drawing/2014/main" id="{219DC051-577E-3E4D-A131-48A91AB7773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1901364" y="0"/>
            <a:ext cx="290636" cy="6858000"/>
          </a:xfrm>
          <a:prstGeom prst="rect">
            <a:avLst/>
          </a:prstGeom>
        </p:spPr>
      </p:pic>
      <p:sp>
        <p:nvSpPr>
          <p:cNvPr id="9" name="Picture Placeholder 4">
            <a:extLst>
              <a:ext uri="{FF2B5EF4-FFF2-40B4-BE49-F238E27FC236}">
                <a16:creationId xmlns:a16="http://schemas.microsoft.com/office/drawing/2014/main" id="{2B51E3E1-B90B-414D-97A7-F9D6AA7FF2E1}"/>
              </a:ext>
            </a:extLst>
          </p:cNvPr>
          <p:cNvSpPr>
            <a:spLocks noGrp="1"/>
          </p:cNvSpPr>
          <p:nvPr>
            <p:ph type="pic" sz="quarter" idx="14" hasCustomPrompt="1"/>
          </p:nvPr>
        </p:nvSpPr>
        <p:spPr>
          <a:xfrm>
            <a:off x="4943872" y="0"/>
            <a:ext cx="6957492" cy="6858000"/>
          </a:xfrm>
        </p:spPr>
        <p:txBody>
          <a:bodyPr>
            <a:normAutofit/>
          </a:bodyPr>
          <a:lstStyle>
            <a:lvl1pPr marL="0" indent="0">
              <a:buNone/>
              <a:defRPr sz="1600" b="0" i="0">
                <a:latin typeface="Avenir Book" panose="02000503020000020003" pitchFamily="2" charset="0"/>
              </a:defRPr>
            </a:lvl1pPr>
          </a:lstStyle>
          <a:p>
            <a:r>
              <a:rPr lang="en-US" dirty="0"/>
              <a:t>Click here to </a:t>
            </a:r>
            <a:br>
              <a:rPr lang="en-US" dirty="0"/>
            </a:br>
            <a:r>
              <a:rPr lang="en-US" dirty="0"/>
              <a:t>add a picture</a:t>
            </a:r>
          </a:p>
        </p:txBody>
      </p:sp>
      <p:sp>
        <p:nvSpPr>
          <p:cNvPr id="2" name="Title 1">
            <a:extLst>
              <a:ext uri="{FF2B5EF4-FFF2-40B4-BE49-F238E27FC236}">
                <a16:creationId xmlns:a16="http://schemas.microsoft.com/office/drawing/2014/main" id="{56FC3FED-CF9B-1C4E-B1C0-A4DB01D630E8}"/>
              </a:ext>
            </a:extLst>
          </p:cNvPr>
          <p:cNvSpPr>
            <a:spLocks noGrp="1"/>
          </p:cNvSpPr>
          <p:nvPr>
            <p:ph type="title" hasCustomPrompt="1"/>
          </p:nvPr>
        </p:nvSpPr>
        <p:spPr>
          <a:xfrm>
            <a:off x="720724" y="500062"/>
            <a:ext cx="3719091" cy="900000"/>
          </a:xfrm>
        </p:spPr>
        <p:txBody>
          <a:bodyPr>
            <a:noAutofit/>
          </a:bodyPr>
          <a:lstStyle>
            <a:lvl1pPr>
              <a:defRPr sz="8000" b="0" i="0">
                <a:solidFill>
                  <a:schemeClr val="bg1"/>
                </a:solidFill>
                <a:latin typeface="Avenir Book" panose="02000503020000020003" pitchFamily="2" charset="0"/>
              </a:defRPr>
            </a:lvl1pPr>
          </a:lstStyle>
          <a:p>
            <a:r>
              <a:rPr lang="en-US" dirty="0"/>
              <a:t>01</a:t>
            </a:r>
          </a:p>
        </p:txBody>
      </p:sp>
      <p:sp>
        <p:nvSpPr>
          <p:cNvPr id="4" name="Text Placeholder 3">
            <a:extLst>
              <a:ext uri="{FF2B5EF4-FFF2-40B4-BE49-F238E27FC236}">
                <a16:creationId xmlns:a16="http://schemas.microsoft.com/office/drawing/2014/main" id="{0ED1C142-870D-7047-BDEB-619B50F54B20}"/>
              </a:ext>
            </a:extLst>
          </p:cNvPr>
          <p:cNvSpPr>
            <a:spLocks noGrp="1"/>
          </p:cNvSpPr>
          <p:nvPr>
            <p:ph type="body" sz="quarter" idx="13" hasCustomPrompt="1"/>
          </p:nvPr>
        </p:nvSpPr>
        <p:spPr>
          <a:xfrm>
            <a:off x="720725" y="1628775"/>
            <a:ext cx="3719091" cy="4248150"/>
          </a:xfrm>
        </p:spPr>
        <p:txBody>
          <a:bodyPr>
            <a:normAutofit/>
          </a:bodyPr>
          <a:lstStyle>
            <a:lvl1pPr marL="0" indent="0">
              <a:buNone/>
              <a:defRPr sz="5600" b="0" i="0">
                <a:solidFill>
                  <a:schemeClr val="bg1"/>
                </a:solidFill>
                <a:latin typeface="Avenir Book" panose="02000503020000020003" pitchFamily="2" charset="0"/>
              </a:defRPr>
            </a:lvl1pPr>
            <a:lvl2pPr marL="457200" indent="0">
              <a:buNone/>
              <a:defRPr sz="5600">
                <a:solidFill>
                  <a:schemeClr val="bg1"/>
                </a:solidFill>
              </a:defRPr>
            </a:lvl2pPr>
            <a:lvl3pPr marL="914400" indent="0">
              <a:buNone/>
              <a:defRPr sz="5600">
                <a:solidFill>
                  <a:schemeClr val="bg1"/>
                </a:solidFill>
              </a:defRPr>
            </a:lvl3pPr>
            <a:lvl4pPr marL="1371600" indent="0">
              <a:buNone/>
              <a:defRPr sz="5600">
                <a:solidFill>
                  <a:schemeClr val="bg1"/>
                </a:solidFill>
              </a:defRPr>
            </a:lvl4pPr>
            <a:lvl5pPr marL="1828800" indent="0">
              <a:buNone/>
              <a:defRPr sz="5600">
                <a:solidFill>
                  <a:schemeClr val="bg1"/>
                </a:solidFill>
              </a:defRPr>
            </a:lvl5pPr>
          </a:lstStyle>
          <a:p>
            <a:pPr lvl="0"/>
            <a:r>
              <a:rPr lang="en-US" dirty="0"/>
              <a:t>Title of this divider goes here</a:t>
            </a:r>
          </a:p>
        </p:txBody>
      </p:sp>
      <p:pic>
        <p:nvPicPr>
          <p:cNvPr id="17" name="Picture 16">
            <a:extLst>
              <a:ext uri="{FF2B5EF4-FFF2-40B4-BE49-F238E27FC236}">
                <a16:creationId xmlns:a16="http://schemas.microsoft.com/office/drawing/2014/main" id="{009773D1-FA6E-E44D-B62C-E530D496B32F}"/>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10908778" y="6152055"/>
            <a:ext cx="806666" cy="423499"/>
          </a:xfrm>
          <a:prstGeom prst="rect">
            <a:avLst/>
          </a:prstGeom>
        </p:spPr>
      </p:pic>
      <p:sp>
        <p:nvSpPr>
          <p:cNvPr id="10" name="object 2">
            <a:extLst>
              <a:ext uri="{FF2B5EF4-FFF2-40B4-BE49-F238E27FC236}">
                <a16:creationId xmlns:a16="http://schemas.microsoft.com/office/drawing/2014/main" id="{5FB36441-EEE7-9144-B354-68427B83B9DA}"/>
              </a:ext>
            </a:extLst>
          </p:cNvPr>
          <p:cNvSpPr/>
          <p:nvPr userDrawn="1"/>
        </p:nvSpPr>
        <p:spPr>
          <a:xfrm>
            <a:off x="0" y="2975610"/>
            <a:ext cx="453390" cy="906780"/>
          </a:xfrm>
          <a:custGeom>
            <a:avLst/>
            <a:gdLst/>
            <a:ahLst/>
            <a:cxnLst/>
            <a:rect l="l" t="t" r="r" b="b"/>
            <a:pathLst>
              <a:path w="453390" h="906779">
                <a:moveTo>
                  <a:pt x="0" y="0"/>
                </a:moveTo>
                <a:lnTo>
                  <a:pt x="0" y="906437"/>
                </a:lnTo>
                <a:lnTo>
                  <a:pt x="46338" y="904097"/>
                </a:lnTo>
                <a:lnTo>
                  <a:pt x="91338" y="897229"/>
                </a:lnTo>
                <a:lnTo>
                  <a:pt x="134772" y="886061"/>
                </a:lnTo>
                <a:lnTo>
                  <a:pt x="176411" y="870821"/>
                </a:lnTo>
                <a:lnTo>
                  <a:pt x="216028" y="851737"/>
                </a:lnTo>
                <a:lnTo>
                  <a:pt x="253396" y="829036"/>
                </a:lnTo>
                <a:lnTo>
                  <a:pt x="288285" y="802946"/>
                </a:lnTo>
                <a:lnTo>
                  <a:pt x="320470" y="773695"/>
                </a:lnTo>
                <a:lnTo>
                  <a:pt x="349721" y="741510"/>
                </a:lnTo>
                <a:lnTo>
                  <a:pt x="375811" y="706621"/>
                </a:lnTo>
                <a:lnTo>
                  <a:pt x="398512" y="669253"/>
                </a:lnTo>
                <a:lnTo>
                  <a:pt x="417596" y="629636"/>
                </a:lnTo>
                <a:lnTo>
                  <a:pt x="432836" y="587997"/>
                </a:lnTo>
                <a:lnTo>
                  <a:pt x="444004" y="544563"/>
                </a:lnTo>
                <a:lnTo>
                  <a:pt x="450872" y="499563"/>
                </a:lnTo>
                <a:lnTo>
                  <a:pt x="453212" y="453224"/>
                </a:lnTo>
                <a:lnTo>
                  <a:pt x="450872" y="406884"/>
                </a:lnTo>
                <a:lnTo>
                  <a:pt x="444004" y="361882"/>
                </a:lnTo>
                <a:lnTo>
                  <a:pt x="432836" y="318446"/>
                </a:lnTo>
                <a:lnTo>
                  <a:pt x="417596" y="276806"/>
                </a:lnTo>
                <a:lnTo>
                  <a:pt x="398512" y="237187"/>
                </a:lnTo>
                <a:lnTo>
                  <a:pt x="375811" y="199819"/>
                </a:lnTo>
                <a:lnTo>
                  <a:pt x="349721" y="164928"/>
                </a:lnTo>
                <a:lnTo>
                  <a:pt x="320470" y="132743"/>
                </a:lnTo>
                <a:lnTo>
                  <a:pt x="288285" y="103492"/>
                </a:lnTo>
                <a:lnTo>
                  <a:pt x="253396" y="77401"/>
                </a:lnTo>
                <a:lnTo>
                  <a:pt x="216028" y="54700"/>
                </a:lnTo>
                <a:lnTo>
                  <a:pt x="176411" y="35615"/>
                </a:lnTo>
                <a:lnTo>
                  <a:pt x="134772" y="20375"/>
                </a:lnTo>
                <a:lnTo>
                  <a:pt x="91338" y="9207"/>
                </a:lnTo>
                <a:lnTo>
                  <a:pt x="46338" y="2339"/>
                </a:lnTo>
                <a:lnTo>
                  <a:pt x="0" y="0"/>
                </a:lnTo>
                <a:close/>
              </a:path>
            </a:pathLst>
          </a:custGeom>
          <a:solidFill>
            <a:schemeClr val="bg1"/>
          </a:solidFill>
        </p:spPr>
        <p:txBody>
          <a:bodyPr wrap="square" lIns="0" tIns="0" rIns="0" bIns="0" rtlCol="0"/>
          <a:lstStyle/>
          <a:p>
            <a:endParaRPr b="0" i="0" dirty="0">
              <a:latin typeface="Avenir Book" panose="02000503020000020003" pitchFamily="2" charset="0"/>
            </a:endParaRPr>
          </a:p>
        </p:txBody>
      </p:sp>
      <p:sp>
        <p:nvSpPr>
          <p:cNvPr id="11" name="Slide Number Placeholder 5">
            <a:extLst>
              <a:ext uri="{FF2B5EF4-FFF2-40B4-BE49-F238E27FC236}">
                <a16:creationId xmlns:a16="http://schemas.microsoft.com/office/drawing/2014/main" id="{FB00A021-C896-1F40-B278-EBE934C3B050}"/>
              </a:ext>
            </a:extLst>
          </p:cNvPr>
          <p:cNvSpPr>
            <a:spLocks noGrp="1"/>
          </p:cNvSpPr>
          <p:nvPr>
            <p:ph type="sldNum" sz="quarter" idx="12"/>
          </p:nvPr>
        </p:nvSpPr>
        <p:spPr>
          <a:xfrm>
            <a:off x="1" y="3278122"/>
            <a:ext cx="453390" cy="301756"/>
          </a:xfrm>
        </p:spPr>
        <p:txBody>
          <a:bodyPr lIns="0" tIns="0" rIns="0" bIns="0"/>
          <a:lstStyle>
            <a:lvl1pPr algn="ctr">
              <a:defRPr sz="1600" b="0" i="0">
                <a:solidFill>
                  <a:schemeClr val="accent1"/>
                </a:solidFill>
                <a:latin typeface="Avenir Book" panose="02000503020000020003" pitchFamily="2" charset="0"/>
              </a:defRPr>
            </a:lvl1pPr>
          </a:lstStyle>
          <a:p>
            <a:fld id="{B6F15528-21DE-4FAA-801E-634DDDAF4B2B}" type="slidenum">
              <a:rPr lang="en-GB" smtClean="0"/>
              <a:pPr/>
              <a:t>‹#›</a:t>
            </a:fld>
            <a:endParaRPr lang="en-GB" dirty="0"/>
          </a:p>
        </p:txBody>
      </p:sp>
    </p:spTree>
    <p:extLst>
      <p:ext uri="{BB962C8B-B14F-4D97-AF65-F5344CB8AC3E}">
        <p14:creationId xmlns:p14="http://schemas.microsoft.com/office/powerpoint/2010/main" val="8691667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 Green">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336D612-B45E-6646-8770-ED02EA8745C4}"/>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2" name="Picture Placeholder 30">
            <a:extLst>
              <a:ext uri="{FF2B5EF4-FFF2-40B4-BE49-F238E27FC236}">
                <a16:creationId xmlns:a16="http://schemas.microsoft.com/office/drawing/2014/main" id="{D7BA0902-23FB-654C-AE2E-688A5CAE69AE}"/>
              </a:ext>
            </a:extLst>
          </p:cNvPr>
          <p:cNvSpPr>
            <a:spLocks noGrp="1"/>
          </p:cNvSpPr>
          <p:nvPr>
            <p:ph type="pic" sz="quarter" idx="14" hasCustomPrompt="1"/>
          </p:nvPr>
        </p:nvSpPr>
        <p:spPr>
          <a:xfrm>
            <a:off x="9753600" y="5638800"/>
            <a:ext cx="1828800" cy="685800"/>
          </a:xfrm>
        </p:spPr>
        <p:txBody>
          <a:bodyPr>
            <a:normAutofit/>
          </a:bodyPr>
          <a:lstStyle>
            <a:lvl1pPr marL="0" indent="0">
              <a:buNone/>
              <a:defRPr sz="1200" b="0" i="0">
                <a:latin typeface="Avenir Book" panose="02000503020000020003" pitchFamily="2" charset="0"/>
              </a:defRPr>
            </a:lvl1pPr>
          </a:lstStyle>
          <a:p>
            <a:r>
              <a:rPr lang="en-US" dirty="0"/>
              <a:t>Click to add logo</a:t>
            </a:r>
          </a:p>
        </p:txBody>
      </p:sp>
      <p:sp>
        <p:nvSpPr>
          <p:cNvPr id="15" name="object 12">
            <a:extLst>
              <a:ext uri="{FF2B5EF4-FFF2-40B4-BE49-F238E27FC236}">
                <a16:creationId xmlns:a16="http://schemas.microsoft.com/office/drawing/2014/main" id="{C414E641-CDC4-DC4E-9C5B-561A46BABD13}"/>
              </a:ext>
            </a:extLst>
          </p:cNvPr>
          <p:cNvSpPr txBox="1"/>
          <p:nvPr userDrawn="1"/>
        </p:nvSpPr>
        <p:spPr>
          <a:xfrm>
            <a:off x="1018090" y="4403001"/>
            <a:ext cx="1525270" cy="197490"/>
          </a:xfrm>
          <a:prstGeom prst="rect">
            <a:avLst/>
          </a:prstGeom>
        </p:spPr>
        <p:txBody>
          <a:bodyPr vert="horz" wrap="square" lIns="0" tIns="12700" rIns="0" bIns="0" rtlCol="0">
            <a:spAutoFit/>
          </a:bodyPr>
          <a:lstStyle/>
          <a:p>
            <a:pPr marL="12700">
              <a:lnSpc>
                <a:spcPct val="100000"/>
              </a:lnSpc>
              <a:spcBef>
                <a:spcPts val="100"/>
              </a:spcBef>
            </a:pPr>
            <a:r>
              <a:rPr sz="1200" b="0" i="0" dirty="0">
                <a:solidFill>
                  <a:srgbClr val="FFFFFF"/>
                </a:solidFill>
                <a:latin typeface="Avenir Book" panose="02000503020000020003" pitchFamily="2" charset="0"/>
                <a:cs typeface="GothamRounded-Book"/>
              </a:rPr>
              <a:t>@</a:t>
            </a:r>
            <a:r>
              <a:rPr sz="1200" b="0" i="0" dirty="0" err="1">
                <a:solidFill>
                  <a:srgbClr val="FFFFFF"/>
                </a:solidFill>
                <a:latin typeface="Avenir Book" panose="02000503020000020003" pitchFamily="2" charset="0"/>
                <a:cs typeface="GothamRounded-Book"/>
              </a:rPr>
              <a:t>HINSouth</a:t>
            </a:r>
            <a:r>
              <a:rPr sz="1200" b="0" i="0" spc="-5" dirty="0" err="1">
                <a:solidFill>
                  <a:srgbClr val="FFFFFF"/>
                </a:solidFill>
                <a:latin typeface="Avenir Book" panose="02000503020000020003" pitchFamily="2" charset="0"/>
                <a:cs typeface="GothamRounded-Book"/>
              </a:rPr>
              <a:t>London</a:t>
            </a:r>
            <a:endParaRPr sz="1200" b="0" i="0" dirty="0">
              <a:latin typeface="Avenir Book" panose="02000503020000020003" pitchFamily="2" charset="0"/>
              <a:cs typeface="GothamRounded-Book"/>
            </a:endParaRPr>
          </a:p>
        </p:txBody>
      </p:sp>
      <p:sp>
        <p:nvSpPr>
          <p:cNvPr id="16" name="object 13">
            <a:extLst>
              <a:ext uri="{FF2B5EF4-FFF2-40B4-BE49-F238E27FC236}">
                <a16:creationId xmlns:a16="http://schemas.microsoft.com/office/drawing/2014/main" id="{AEBEC710-5F50-5B45-895C-3F8D11202D14}"/>
              </a:ext>
            </a:extLst>
          </p:cNvPr>
          <p:cNvSpPr txBox="1"/>
          <p:nvPr userDrawn="1"/>
        </p:nvSpPr>
        <p:spPr>
          <a:xfrm>
            <a:off x="2901491" y="4414278"/>
            <a:ext cx="2680970" cy="197490"/>
          </a:xfrm>
          <a:prstGeom prst="rect">
            <a:avLst/>
          </a:prstGeom>
        </p:spPr>
        <p:txBody>
          <a:bodyPr vert="horz" wrap="square" lIns="0" tIns="12700" rIns="0" bIns="0" rtlCol="0">
            <a:spAutoFit/>
          </a:bodyPr>
          <a:lstStyle/>
          <a:p>
            <a:pPr marL="12700">
              <a:lnSpc>
                <a:spcPct val="100000"/>
              </a:lnSpc>
              <a:spcBef>
                <a:spcPts val="100"/>
              </a:spcBef>
            </a:pPr>
            <a:r>
              <a:rPr sz="1200" b="0" i="0" spc="-10" dirty="0" err="1">
                <a:solidFill>
                  <a:srgbClr val="FFFFFF"/>
                </a:solidFill>
                <a:latin typeface="Avenir Book" panose="02000503020000020003" pitchFamily="2" charset="0"/>
                <a:cs typeface="GothamRounded-Book"/>
              </a:rPr>
              <a:t>healthinnovationnetwork.com</a:t>
            </a:r>
            <a:endParaRPr sz="1200" b="0" i="0" dirty="0">
              <a:latin typeface="Avenir Book" panose="02000503020000020003" pitchFamily="2" charset="0"/>
              <a:cs typeface="GothamRounded-Book"/>
            </a:endParaRPr>
          </a:p>
        </p:txBody>
      </p:sp>
      <p:sp>
        <p:nvSpPr>
          <p:cNvPr id="17" name="Title 1">
            <a:extLst>
              <a:ext uri="{FF2B5EF4-FFF2-40B4-BE49-F238E27FC236}">
                <a16:creationId xmlns:a16="http://schemas.microsoft.com/office/drawing/2014/main" id="{8FBF3565-BFA7-3F4B-BAE9-EE5C995A9CF6}"/>
              </a:ext>
            </a:extLst>
          </p:cNvPr>
          <p:cNvSpPr>
            <a:spLocks noGrp="1"/>
          </p:cNvSpPr>
          <p:nvPr>
            <p:ph type="ctrTitle" hasCustomPrompt="1"/>
          </p:nvPr>
        </p:nvSpPr>
        <p:spPr>
          <a:xfrm>
            <a:off x="609600" y="965200"/>
            <a:ext cx="10972800" cy="2387600"/>
          </a:xfrm>
        </p:spPr>
        <p:txBody>
          <a:bodyPr anchor="t" anchorCtr="0">
            <a:normAutofit/>
          </a:bodyPr>
          <a:lstStyle>
            <a:lvl1pPr algn="l">
              <a:lnSpc>
                <a:spcPct val="100000"/>
              </a:lnSpc>
              <a:defRPr sz="5000" b="0" i="0">
                <a:solidFill>
                  <a:schemeClr val="bg1"/>
                </a:solidFill>
                <a:latin typeface="Avenir Book" panose="02000503020000020003" pitchFamily="2" charset="0"/>
              </a:defRPr>
            </a:lvl1pPr>
          </a:lstStyle>
          <a:p>
            <a:r>
              <a:rPr lang="en-US" dirty="0"/>
              <a:t>Click to edit main heading for this presentation</a:t>
            </a:r>
          </a:p>
        </p:txBody>
      </p:sp>
      <p:sp>
        <p:nvSpPr>
          <p:cNvPr id="18" name="Subtitle 2">
            <a:extLst>
              <a:ext uri="{FF2B5EF4-FFF2-40B4-BE49-F238E27FC236}">
                <a16:creationId xmlns:a16="http://schemas.microsoft.com/office/drawing/2014/main" id="{A6224E23-21B0-B843-8B7A-AE144D6AEB5D}"/>
              </a:ext>
            </a:extLst>
          </p:cNvPr>
          <p:cNvSpPr>
            <a:spLocks noGrp="1"/>
          </p:cNvSpPr>
          <p:nvPr>
            <p:ph type="subTitle" idx="1" hasCustomPrompt="1"/>
          </p:nvPr>
        </p:nvSpPr>
        <p:spPr>
          <a:xfrm>
            <a:off x="644611" y="3577151"/>
            <a:ext cx="10937789" cy="291254"/>
          </a:xfrm>
        </p:spPr>
        <p:txBody>
          <a:bodyPr>
            <a:normAutofit/>
          </a:bodyPr>
          <a:lstStyle>
            <a:lvl1pPr marL="0" indent="0" algn="l">
              <a:buNone/>
              <a:defRPr sz="1600" b="0" i="0">
                <a:solidFill>
                  <a:schemeClr val="bg1"/>
                </a:solidFill>
                <a:latin typeface="Avenir Book" panose="02000503020000020003"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author name</a:t>
            </a:r>
          </a:p>
        </p:txBody>
      </p:sp>
      <p:sp>
        <p:nvSpPr>
          <p:cNvPr id="21" name="Text Placeholder 4">
            <a:extLst>
              <a:ext uri="{FF2B5EF4-FFF2-40B4-BE49-F238E27FC236}">
                <a16:creationId xmlns:a16="http://schemas.microsoft.com/office/drawing/2014/main" id="{A4CCC5D3-6AF9-544C-8E16-EEE31E41EA25}"/>
              </a:ext>
            </a:extLst>
          </p:cNvPr>
          <p:cNvSpPr>
            <a:spLocks noGrp="1"/>
          </p:cNvSpPr>
          <p:nvPr>
            <p:ph type="body" sz="quarter" idx="15" hasCustomPrompt="1"/>
          </p:nvPr>
        </p:nvSpPr>
        <p:spPr>
          <a:xfrm>
            <a:off x="644611" y="3886200"/>
            <a:ext cx="10937789" cy="318012"/>
          </a:xfrm>
        </p:spPr>
        <p:txBody>
          <a:bodyPr>
            <a:normAutofit/>
          </a:bodyPr>
          <a:lstStyle>
            <a:lvl1pPr marL="0" indent="0">
              <a:buNone/>
              <a:defRPr sz="1600" b="0" i="0">
                <a:solidFill>
                  <a:schemeClr val="bg1"/>
                </a:solidFill>
                <a:latin typeface="Avenir Book" panose="02000503020000020003" pitchFamily="2" charset="0"/>
              </a:defRPr>
            </a:lvl1pPr>
          </a:lstStyle>
          <a:p>
            <a:pPr lvl="0"/>
            <a:r>
              <a:rPr lang="en-US" dirty="0"/>
              <a:t>Click here to edit author title</a:t>
            </a:r>
          </a:p>
        </p:txBody>
      </p:sp>
      <p:sp>
        <p:nvSpPr>
          <p:cNvPr id="22" name="Graphic 7">
            <a:extLst>
              <a:ext uri="{FF2B5EF4-FFF2-40B4-BE49-F238E27FC236}">
                <a16:creationId xmlns:a16="http://schemas.microsoft.com/office/drawing/2014/main" id="{5AF3325D-F63F-EE45-9693-1C075FBF8827}"/>
              </a:ext>
            </a:extLst>
          </p:cNvPr>
          <p:cNvSpPr/>
          <p:nvPr userDrawn="1"/>
        </p:nvSpPr>
        <p:spPr>
          <a:xfrm>
            <a:off x="663908" y="4414278"/>
            <a:ext cx="250581" cy="199571"/>
          </a:xfrm>
          <a:custGeom>
            <a:avLst/>
            <a:gdLst>
              <a:gd name="connsiteX0" fmla="*/ 175963 w 250580"/>
              <a:gd name="connsiteY0" fmla="*/ 6804 h 199571"/>
              <a:gd name="connsiteX1" fmla="*/ 125940 w 250580"/>
              <a:gd name="connsiteY1" fmla="*/ 55699 h 199571"/>
              <a:gd name="connsiteX2" fmla="*/ 125940 w 250580"/>
              <a:gd name="connsiteY2" fmla="*/ 55789 h 199571"/>
              <a:gd name="connsiteX3" fmla="*/ 127611 w 250580"/>
              <a:gd name="connsiteY3" fmla="*/ 66947 h 199571"/>
              <a:gd name="connsiteX4" fmla="*/ 23944 w 250580"/>
              <a:gd name="connsiteY4" fmla="*/ 15875 h 199571"/>
              <a:gd name="connsiteX5" fmla="*/ 39443 w 250580"/>
              <a:gd name="connsiteY5" fmla="*/ 81099 h 199571"/>
              <a:gd name="connsiteX6" fmla="*/ 16798 w 250580"/>
              <a:gd name="connsiteY6" fmla="*/ 75021 h 199571"/>
              <a:gd name="connsiteX7" fmla="*/ 16798 w 250580"/>
              <a:gd name="connsiteY7" fmla="*/ 75656 h 199571"/>
              <a:gd name="connsiteX8" fmla="*/ 56984 w 250580"/>
              <a:gd name="connsiteY8" fmla="*/ 123644 h 199571"/>
              <a:gd name="connsiteX9" fmla="*/ 44084 w 250580"/>
              <a:gd name="connsiteY9" fmla="*/ 125367 h 199571"/>
              <a:gd name="connsiteX10" fmla="*/ 34803 w 250580"/>
              <a:gd name="connsiteY10" fmla="*/ 124732 h 199571"/>
              <a:gd name="connsiteX11" fmla="*/ 81207 w 250580"/>
              <a:gd name="connsiteY11" fmla="*/ 158750 h 199571"/>
              <a:gd name="connsiteX12" fmla="*/ 18933 w 250580"/>
              <a:gd name="connsiteY12" fmla="*/ 179161 h 199571"/>
              <a:gd name="connsiteX13" fmla="*/ 6961 w 250580"/>
              <a:gd name="connsiteY13" fmla="*/ 179161 h 199571"/>
              <a:gd name="connsiteX14" fmla="*/ 83713 w 250580"/>
              <a:gd name="connsiteY14" fmla="*/ 201204 h 199571"/>
              <a:gd name="connsiteX15" fmla="*/ 226271 w 250580"/>
              <a:gd name="connsiteY15" fmla="*/ 63693 h 199571"/>
              <a:gd name="connsiteX16" fmla="*/ 226265 w 250580"/>
              <a:gd name="connsiteY16" fmla="*/ 61232 h 199571"/>
              <a:gd name="connsiteX17" fmla="*/ 226265 w 250580"/>
              <a:gd name="connsiteY17" fmla="*/ 54882 h 199571"/>
              <a:gd name="connsiteX18" fmla="*/ 251323 w 250580"/>
              <a:gd name="connsiteY18" fmla="*/ 29573 h 199571"/>
              <a:gd name="connsiteX19" fmla="*/ 222553 w 250580"/>
              <a:gd name="connsiteY19" fmla="*/ 37284 h 199571"/>
              <a:gd name="connsiteX20" fmla="*/ 244548 w 250580"/>
              <a:gd name="connsiteY20" fmla="*/ 10069 h 199571"/>
              <a:gd name="connsiteX21" fmla="*/ 212530 w 250580"/>
              <a:gd name="connsiteY21" fmla="*/ 22225 h 199571"/>
              <a:gd name="connsiteX22" fmla="*/ 175963 w 250580"/>
              <a:gd name="connsiteY22" fmla="*/ 6804 h 199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0580" h="199571">
                <a:moveTo>
                  <a:pt x="175963" y="6804"/>
                </a:moveTo>
                <a:cubicBezTo>
                  <a:pt x="148336" y="6804"/>
                  <a:pt x="125940" y="28695"/>
                  <a:pt x="125940" y="55699"/>
                </a:cubicBezTo>
                <a:cubicBezTo>
                  <a:pt x="125940" y="55729"/>
                  <a:pt x="125940" y="55759"/>
                  <a:pt x="125940" y="55789"/>
                </a:cubicBezTo>
                <a:cubicBezTo>
                  <a:pt x="126020" y="59562"/>
                  <a:pt x="126581" y="63310"/>
                  <a:pt x="127611" y="66947"/>
                </a:cubicBezTo>
                <a:cubicBezTo>
                  <a:pt x="87207" y="65070"/>
                  <a:pt x="49522" y="46504"/>
                  <a:pt x="23944" y="15875"/>
                </a:cubicBezTo>
                <a:cubicBezTo>
                  <a:pt x="10729" y="38213"/>
                  <a:pt x="17508" y="66741"/>
                  <a:pt x="39443" y="81099"/>
                </a:cubicBezTo>
                <a:cubicBezTo>
                  <a:pt x="31504" y="80889"/>
                  <a:pt x="23734" y="78804"/>
                  <a:pt x="16798" y="75021"/>
                </a:cubicBezTo>
                <a:lnTo>
                  <a:pt x="16798" y="75656"/>
                </a:lnTo>
                <a:cubicBezTo>
                  <a:pt x="16847" y="98946"/>
                  <a:pt x="33636" y="118994"/>
                  <a:pt x="56984" y="123644"/>
                </a:cubicBezTo>
                <a:cubicBezTo>
                  <a:pt x="52775" y="124743"/>
                  <a:pt x="48441" y="125323"/>
                  <a:pt x="44084" y="125367"/>
                </a:cubicBezTo>
                <a:cubicBezTo>
                  <a:pt x="40977" y="125424"/>
                  <a:pt x="37871" y="125211"/>
                  <a:pt x="34803" y="124732"/>
                </a:cubicBezTo>
                <a:cubicBezTo>
                  <a:pt x="41327" y="144541"/>
                  <a:pt x="59924" y="158174"/>
                  <a:pt x="81207" y="158750"/>
                </a:cubicBezTo>
                <a:cubicBezTo>
                  <a:pt x="63380" y="172191"/>
                  <a:pt x="41446" y="179380"/>
                  <a:pt x="18933" y="179161"/>
                </a:cubicBezTo>
                <a:cubicBezTo>
                  <a:pt x="14946" y="179392"/>
                  <a:pt x="10948" y="179392"/>
                  <a:pt x="6961" y="179161"/>
                </a:cubicBezTo>
                <a:cubicBezTo>
                  <a:pt x="29837" y="193584"/>
                  <a:pt x="56490" y="201239"/>
                  <a:pt x="83713" y="201204"/>
                </a:cubicBezTo>
                <a:cubicBezTo>
                  <a:pt x="161928" y="201710"/>
                  <a:pt x="225753" y="140144"/>
                  <a:pt x="226271" y="63693"/>
                </a:cubicBezTo>
                <a:cubicBezTo>
                  <a:pt x="226276" y="62873"/>
                  <a:pt x="226275" y="62052"/>
                  <a:pt x="226265" y="61232"/>
                </a:cubicBezTo>
                <a:cubicBezTo>
                  <a:pt x="226265" y="59146"/>
                  <a:pt x="226265" y="57059"/>
                  <a:pt x="226265" y="54882"/>
                </a:cubicBezTo>
                <a:cubicBezTo>
                  <a:pt x="236087" y="47965"/>
                  <a:pt x="244572" y="39395"/>
                  <a:pt x="251323" y="29573"/>
                </a:cubicBezTo>
                <a:cubicBezTo>
                  <a:pt x="242181" y="33533"/>
                  <a:pt x="232483" y="36132"/>
                  <a:pt x="222553" y="37284"/>
                </a:cubicBezTo>
                <a:cubicBezTo>
                  <a:pt x="233018" y="31118"/>
                  <a:pt x="240834" y="21447"/>
                  <a:pt x="244548" y="10069"/>
                </a:cubicBezTo>
                <a:cubicBezTo>
                  <a:pt x="234678" y="15907"/>
                  <a:pt x="223843" y="20020"/>
                  <a:pt x="212530" y="22225"/>
                </a:cubicBezTo>
                <a:cubicBezTo>
                  <a:pt x="203043" y="12368"/>
                  <a:pt x="189808" y="6787"/>
                  <a:pt x="175963" y="6804"/>
                </a:cubicBezTo>
              </a:path>
            </a:pathLst>
          </a:custGeom>
          <a:solidFill>
            <a:schemeClr val="bg1"/>
          </a:solidFill>
          <a:ln w="9525" cap="flat">
            <a:noFill/>
            <a:prstDash val="solid"/>
            <a:miter/>
          </a:ln>
        </p:spPr>
        <p:txBody>
          <a:bodyPr rtlCol="0" anchor="ctr"/>
          <a:lstStyle/>
          <a:p>
            <a:endParaRPr lang="en-US" b="0" i="0" dirty="0">
              <a:latin typeface="Avenir Book" panose="02000503020000020003" pitchFamily="2" charset="0"/>
            </a:endParaRPr>
          </a:p>
        </p:txBody>
      </p:sp>
      <p:sp>
        <p:nvSpPr>
          <p:cNvPr id="23" name="Graphic 5">
            <a:extLst>
              <a:ext uri="{FF2B5EF4-FFF2-40B4-BE49-F238E27FC236}">
                <a16:creationId xmlns:a16="http://schemas.microsoft.com/office/drawing/2014/main" id="{1CF8FD12-16C0-994F-86EC-4F4961109123}"/>
              </a:ext>
            </a:extLst>
          </p:cNvPr>
          <p:cNvSpPr/>
          <p:nvPr userDrawn="1"/>
        </p:nvSpPr>
        <p:spPr>
          <a:xfrm>
            <a:off x="2567608" y="4398922"/>
            <a:ext cx="230282" cy="230282"/>
          </a:xfrm>
          <a:custGeom>
            <a:avLst/>
            <a:gdLst>
              <a:gd name="connsiteX0" fmla="*/ 140883 w 250580"/>
              <a:gd name="connsiteY0" fmla="*/ 114525 h 250580"/>
              <a:gd name="connsiteX1" fmla="*/ 140880 w 250580"/>
              <a:gd name="connsiteY1" fmla="*/ 134475 h 250580"/>
              <a:gd name="connsiteX2" fmla="*/ 120930 w 250580"/>
              <a:gd name="connsiteY2" fmla="*/ 134471 h 250580"/>
              <a:gd name="connsiteX3" fmla="*/ 120930 w 250580"/>
              <a:gd name="connsiteY3" fmla="*/ 114525 h 250580"/>
              <a:gd name="connsiteX4" fmla="*/ 140880 w 250580"/>
              <a:gd name="connsiteY4" fmla="*/ 114521 h 250580"/>
              <a:gd name="connsiteX5" fmla="*/ 140883 w 250580"/>
              <a:gd name="connsiteY5" fmla="*/ 114525 h 250580"/>
              <a:gd name="connsiteX6" fmla="*/ 142090 w 250580"/>
              <a:gd name="connsiteY6" fmla="*/ 157495 h 250580"/>
              <a:gd name="connsiteX7" fmla="*/ 163343 w 250580"/>
              <a:gd name="connsiteY7" fmla="*/ 135314 h 250580"/>
              <a:gd name="connsiteX8" fmla="*/ 187473 w 250580"/>
              <a:gd name="connsiteY8" fmla="*/ 67750 h 250580"/>
              <a:gd name="connsiteX9" fmla="*/ 120558 w 250580"/>
              <a:gd name="connsiteY9" fmla="*/ 91694 h 250580"/>
              <a:gd name="connsiteX10" fmla="*/ 98377 w 250580"/>
              <a:gd name="connsiteY10" fmla="*/ 112947 h 250580"/>
              <a:gd name="connsiteX11" fmla="*/ 67658 w 250580"/>
              <a:gd name="connsiteY11" fmla="*/ 188028 h 250580"/>
              <a:gd name="connsiteX12" fmla="*/ 141904 w 250580"/>
              <a:gd name="connsiteY12" fmla="*/ 157495 h 250580"/>
              <a:gd name="connsiteX13" fmla="*/ 127612 w 250580"/>
              <a:gd name="connsiteY13" fmla="*/ 7517 h 250580"/>
              <a:gd name="connsiteX14" fmla="*/ 248261 w 250580"/>
              <a:gd name="connsiteY14" fmla="*/ 128169 h 250580"/>
              <a:gd name="connsiteX15" fmla="*/ 127609 w 250580"/>
              <a:gd name="connsiteY15" fmla="*/ 248817 h 250580"/>
              <a:gd name="connsiteX16" fmla="*/ 6961 w 250580"/>
              <a:gd name="connsiteY16" fmla="*/ 128166 h 250580"/>
              <a:gd name="connsiteX17" fmla="*/ 6962 w 250580"/>
              <a:gd name="connsiteY17" fmla="*/ 127611 h 250580"/>
              <a:gd name="connsiteX18" fmla="*/ 127612 w 250580"/>
              <a:gd name="connsiteY18" fmla="*/ 6961 h 250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0580" h="250580">
                <a:moveTo>
                  <a:pt x="140883" y="114525"/>
                </a:moveTo>
                <a:cubicBezTo>
                  <a:pt x="146391" y="120035"/>
                  <a:pt x="146390" y="128967"/>
                  <a:pt x="140880" y="134475"/>
                </a:cubicBezTo>
                <a:cubicBezTo>
                  <a:pt x="135370" y="139983"/>
                  <a:pt x="126438" y="139981"/>
                  <a:pt x="120930" y="134471"/>
                </a:cubicBezTo>
                <a:cubicBezTo>
                  <a:pt x="115423" y="128962"/>
                  <a:pt x="115423" y="120033"/>
                  <a:pt x="120930" y="114525"/>
                </a:cubicBezTo>
                <a:cubicBezTo>
                  <a:pt x="126438" y="109015"/>
                  <a:pt x="135370" y="109013"/>
                  <a:pt x="140880" y="114521"/>
                </a:cubicBezTo>
                <a:cubicBezTo>
                  <a:pt x="140881" y="114522"/>
                  <a:pt x="140882" y="114523"/>
                  <a:pt x="140883" y="114525"/>
                </a:cubicBezTo>
                <a:moveTo>
                  <a:pt x="142090" y="157495"/>
                </a:moveTo>
                <a:cubicBezTo>
                  <a:pt x="152045" y="153516"/>
                  <a:pt x="159793" y="145429"/>
                  <a:pt x="163343" y="135314"/>
                </a:cubicBezTo>
                <a:lnTo>
                  <a:pt x="187473" y="67750"/>
                </a:lnTo>
                <a:lnTo>
                  <a:pt x="120558" y="91694"/>
                </a:lnTo>
                <a:cubicBezTo>
                  <a:pt x="110482" y="95306"/>
                  <a:pt x="102417" y="103034"/>
                  <a:pt x="98377" y="112947"/>
                </a:cubicBezTo>
                <a:cubicBezTo>
                  <a:pt x="87705" y="138840"/>
                  <a:pt x="67658" y="188028"/>
                  <a:pt x="67658" y="188028"/>
                </a:cubicBezTo>
                <a:lnTo>
                  <a:pt x="141904" y="157495"/>
                </a:lnTo>
                <a:moveTo>
                  <a:pt x="127612" y="7517"/>
                </a:moveTo>
                <a:cubicBezTo>
                  <a:pt x="194245" y="7518"/>
                  <a:pt x="248261" y="61536"/>
                  <a:pt x="248261" y="128169"/>
                </a:cubicBezTo>
                <a:cubicBezTo>
                  <a:pt x="248260" y="194802"/>
                  <a:pt x="194242" y="248818"/>
                  <a:pt x="127609" y="248817"/>
                </a:cubicBezTo>
                <a:cubicBezTo>
                  <a:pt x="60976" y="248817"/>
                  <a:pt x="6960" y="194799"/>
                  <a:pt x="6961" y="128166"/>
                </a:cubicBezTo>
                <a:cubicBezTo>
                  <a:pt x="6961" y="127981"/>
                  <a:pt x="6961" y="127796"/>
                  <a:pt x="6962" y="127611"/>
                </a:cubicBezTo>
                <a:cubicBezTo>
                  <a:pt x="6962" y="60977"/>
                  <a:pt x="60979" y="6961"/>
                  <a:pt x="127612" y="6961"/>
                </a:cubicBezTo>
              </a:path>
            </a:pathLst>
          </a:custGeom>
          <a:solidFill>
            <a:schemeClr val="bg1"/>
          </a:solidFill>
          <a:ln w="9525" cap="flat">
            <a:noFill/>
            <a:prstDash val="solid"/>
            <a:miter/>
          </a:ln>
        </p:spPr>
        <p:txBody>
          <a:bodyPr rtlCol="0" anchor="ctr"/>
          <a:lstStyle/>
          <a:p>
            <a:endParaRPr lang="en-US" b="0" i="0" dirty="0">
              <a:latin typeface="Avenir Book" panose="02000503020000020003" pitchFamily="2" charset="0"/>
            </a:endParaRPr>
          </a:p>
        </p:txBody>
      </p:sp>
      <p:sp>
        <p:nvSpPr>
          <p:cNvPr id="2" name="Rectangle 1">
            <a:extLst>
              <a:ext uri="{FF2B5EF4-FFF2-40B4-BE49-F238E27FC236}">
                <a16:creationId xmlns:a16="http://schemas.microsoft.com/office/drawing/2014/main" id="{E99FD0A3-F40E-117B-A50A-F7461BB0496E}"/>
              </a:ext>
            </a:extLst>
          </p:cNvPr>
          <p:cNvSpPr/>
          <p:nvPr userDrawn="1"/>
        </p:nvSpPr>
        <p:spPr>
          <a:xfrm>
            <a:off x="0" y="5262880"/>
            <a:ext cx="4826000" cy="1595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dirty="0">
              <a:latin typeface="Avenir Book" panose="02000503020000020003" pitchFamily="2" charset="0"/>
            </a:endParaRPr>
          </a:p>
        </p:txBody>
      </p:sp>
      <p:pic>
        <p:nvPicPr>
          <p:cNvPr id="3" name="Picture 2" descr="A picture containing logo&#10;&#10;Description automatically generated">
            <a:extLst>
              <a:ext uri="{FF2B5EF4-FFF2-40B4-BE49-F238E27FC236}">
                <a16:creationId xmlns:a16="http://schemas.microsoft.com/office/drawing/2014/main" id="{9A0163CF-7DE2-D835-1E6C-6AE2A602C21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9348" y="5616575"/>
            <a:ext cx="2309477" cy="742949"/>
          </a:xfrm>
          <a:prstGeom prst="rect">
            <a:avLst/>
          </a:prstGeom>
        </p:spPr>
      </p:pic>
      <p:sp>
        <p:nvSpPr>
          <p:cNvPr id="4" name="Text Placeholder 12">
            <a:extLst>
              <a:ext uri="{FF2B5EF4-FFF2-40B4-BE49-F238E27FC236}">
                <a16:creationId xmlns:a16="http://schemas.microsoft.com/office/drawing/2014/main" id="{B786BB2C-0712-83C8-CA2E-203A7442390D}"/>
              </a:ext>
            </a:extLst>
          </p:cNvPr>
          <p:cNvSpPr>
            <a:spLocks noGrp="1"/>
          </p:cNvSpPr>
          <p:nvPr>
            <p:ph type="body" sz="quarter" idx="17" hasCustomPrompt="1"/>
          </p:nvPr>
        </p:nvSpPr>
        <p:spPr>
          <a:xfrm>
            <a:off x="644612" y="609600"/>
            <a:ext cx="6897688" cy="290513"/>
          </a:xfrm>
        </p:spPr>
        <p:txBody>
          <a:bodyPr/>
          <a:lstStyle>
            <a:lvl1pPr marL="0" indent="0">
              <a:buNone/>
              <a:defRPr>
                <a:solidFill>
                  <a:schemeClr val="bg1"/>
                </a:solidFill>
              </a:defRPr>
            </a:lvl1pPr>
          </a:lstStyle>
          <a:p>
            <a:pPr lvl="0"/>
            <a:r>
              <a:rPr lang="en-GB" dirty="0"/>
              <a:t>Click to edit presentation date</a:t>
            </a:r>
            <a:endParaRPr lang="en-US" dirty="0"/>
          </a:p>
        </p:txBody>
      </p:sp>
    </p:spTree>
    <p:extLst>
      <p:ext uri="{BB962C8B-B14F-4D97-AF65-F5344CB8AC3E}">
        <p14:creationId xmlns:p14="http://schemas.microsoft.com/office/powerpoint/2010/main" val="2110745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act - Green">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93CD8107-122B-AD44-B4E8-E635DD6F3D17}"/>
              </a:ext>
            </a:extLst>
          </p:cNvPr>
          <p:cNvSpPr/>
          <p:nvPr userDrawn="1"/>
        </p:nvSpPr>
        <p:spPr>
          <a:xfrm>
            <a:off x="0" y="0"/>
            <a:ext cx="1219200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dirty="0">
              <a:latin typeface="Avenir Book" panose="02000503020000020003" pitchFamily="2" charset="0"/>
            </a:endParaRPr>
          </a:p>
        </p:txBody>
      </p:sp>
      <p:pic>
        <p:nvPicPr>
          <p:cNvPr id="25" name="Picture 24">
            <a:extLst>
              <a:ext uri="{FF2B5EF4-FFF2-40B4-BE49-F238E27FC236}">
                <a16:creationId xmlns:a16="http://schemas.microsoft.com/office/drawing/2014/main" id="{CA15A499-D78D-064F-AFF2-53BCCDE019B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1891962" y="0"/>
            <a:ext cx="300037" cy="6858000"/>
          </a:xfrm>
          <a:prstGeom prst="rect">
            <a:avLst/>
          </a:prstGeom>
        </p:spPr>
      </p:pic>
      <p:sp>
        <p:nvSpPr>
          <p:cNvPr id="14" name="Text Placeholder 13">
            <a:extLst>
              <a:ext uri="{FF2B5EF4-FFF2-40B4-BE49-F238E27FC236}">
                <a16:creationId xmlns:a16="http://schemas.microsoft.com/office/drawing/2014/main" id="{594F81A1-C7C8-3843-821E-0C546E17F187}"/>
              </a:ext>
            </a:extLst>
          </p:cNvPr>
          <p:cNvSpPr>
            <a:spLocks noGrp="1"/>
          </p:cNvSpPr>
          <p:nvPr>
            <p:ph type="body" sz="quarter" idx="13" hasCustomPrompt="1"/>
          </p:nvPr>
        </p:nvSpPr>
        <p:spPr>
          <a:xfrm>
            <a:off x="1295399" y="2438400"/>
            <a:ext cx="6398741" cy="1516380"/>
          </a:xfrm>
        </p:spPr>
        <p:txBody>
          <a:bodyPr wrap="square" numCol="1" spcCol="28800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GB" sz="2000" b="0" i="0" smtClean="0">
                <a:solidFill>
                  <a:schemeClr val="bg1"/>
                </a:solidFill>
                <a:effectLst/>
                <a:latin typeface="Avenir Next" panose="020B0503020202020204" pitchFamily="34" charset="0"/>
              </a:defRPr>
            </a:lvl1pPr>
          </a:lstStyle>
          <a:p>
            <a:r>
              <a:rPr lang="en-GB" dirty="0">
                <a:effectLst/>
                <a:latin typeface="Gotham Rounded Bold" panose="02000000000000000000" pitchFamily="2" charset="0"/>
              </a:rPr>
              <a:t>Ground Floor, Minerva House, </a:t>
            </a:r>
            <a:br>
              <a:rPr lang="en-GB" dirty="0">
                <a:effectLst/>
                <a:latin typeface="Gotham Rounded Bold" panose="02000000000000000000" pitchFamily="2" charset="0"/>
              </a:rPr>
            </a:br>
            <a:r>
              <a:rPr lang="en-GB" dirty="0">
                <a:effectLst/>
                <a:latin typeface="Gotham Rounded Bold" panose="02000000000000000000" pitchFamily="2" charset="0"/>
              </a:rPr>
              <a:t>5 Montague Close, London SE1 9BB</a:t>
            </a:r>
          </a:p>
          <a:p>
            <a:r>
              <a:rPr lang="en-GB" dirty="0">
                <a:effectLst/>
                <a:latin typeface="Gotham Rounded Bold" panose="02000000000000000000" pitchFamily="2" charset="0"/>
              </a:rPr>
              <a:t>Closest stations: </a:t>
            </a:r>
            <a:br>
              <a:rPr lang="en-GB" dirty="0">
                <a:effectLst/>
                <a:latin typeface="Gotham Rounded Bold" panose="02000000000000000000" pitchFamily="2" charset="0"/>
              </a:rPr>
            </a:br>
            <a:r>
              <a:rPr lang="en-GB" dirty="0">
                <a:effectLst/>
                <a:latin typeface="Gotham Rounded Bold" panose="02000000000000000000" pitchFamily="2" charset="0"/>
              </a:rPr>
              <a:t>London Bridge or Monument</a:t>
            </a:r>
          </a:p>
        </p:txBody>
      </p:sp>
      <p:sp>
        <p:nvSpPr>
          <p:cNvPr id="20" name="Text Placeholder 13">
            <a:extLst>
              <a:ext uri="{FF2B5EF4-FFF2-40B4-BE49-F238E27FC236}">
                <a16:creationId xmlns:a16="http://schemas.microsoft.com/office/drawing/2014/main" id="{E08BD95A-531E-9F4F-8E77-436A1A7FF86A}"/>
              </a:ext>
            </a:extLst>
          </p:cNvPr>
          <p:cNvSpPr>
            <a:spLocks noGrp="1"/>
          </p:cNvSpPr>
          <p:nvPr>
            <p:ph type="body" sz="quarter" idx="14" hasCustomPrompt="1"/>
          </p:nvPr>
        </p:nvSpPr>
        <p:spPr>
          <a:xfrm>
            <a:off x="1297458" y="4086510"/>
            <a:ext cx="6398741" cy="409290"/>
          </a:xfrm>
        </p:spPr>
        <p:txBody>
          <a:bodyPr wrap="square" numCol="1" spcCol="28800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GB" sz="2000" b="0" i="0" smtClean="0">
                <a:solidFill>
                  <a:schemeClr val="bg1"/>
                </a:solidFill>
                <a:effectLst/>
                <a:latin typeface="Avenir Next" panose="020B0503020202020204" pitchFamily="34" charset="0"/>
              </a:defRPr>
            </a:lvl1pPr>
          </a:lstStyle>
          <a:p>
            <a:r>
              <a:rPr lang="en-GB" dirty="0">
                <a:effectLst/>
                <a:latin typeface="Gotham Rounded Bold" panose="02000000000000000000" pitchFamily="2" charset="0"/>
              </a:rPr>
              <a:t>020 7188 9805</a:t>
            </a:r>
          </a:p>
        </p:txBody>
      </p:sp>
      <p:sp>
        <p:nvSpPr>
          <p:cNvPr id="21" name="Text Placeholder 13">
            <a:extLst>
              <a:ext uri="{FF2B5EF4-FFF2-40B4-BE49-F238E27FC236}">
                <a16:creationId xmlns:a16="http://schemas.microsoft.com/office/drawing/2014/main" id="{E89F3AD7-2CAA-F143-A854-243D37F066A8}"/>
              </a:ext>
            </a:extLst>
          </p:cNvPr>
          <p:cNvSpPr>
            <a:spLocks noGrp="1"/>
          </p:cNvSpPr>
          <p:nvPr>
            <p:ph type="body" sz="quarter" idx="15" hasCustomPrompt="1"/>
          </p:nvPr>
        </p:nvSpPr>
        <p:spPr>
          <a:xfrm>
            <a:off x="1295399" y="4722500"/>
            <a:ext cx="6398741" cy="409290"/>
          </a:xfrm>
        </p:spPr>
        <p:txBody>
          <a:bodyPr wrap="square" numCol="1" spcCol="28800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GB" sz="2000" b="0" i="0" smtClean="0">
                <a:solidFill>
                  <a:schemeClr val="bg1"/>
                </a:solidFill>
                <a:effectLst/>
                <a:latin typeface="Avenir Next" panose="020B0503020202020204" pitchFamily="34" charset="0"/>
              </a:defRPr>
            </a:lvl1pPr>
          </a:lstStyle>
          <a:p>
            <a:r>
              <a:rPr lang="en-GB" dirty="0">
                <a:effectLst/>
                <a:latin typeface="Gotham Rounded Bold" panose="02000000000000000000" pitchFamily="2" charset="0"/>
              </a:rPr>
              <a:t>@</a:t>
            </a:r>
            <a:r>
              <a:rPr lang="en-GB" dirty="0" err="1">
                <a:effectLst/>
                <a:latin typeface="Gotham Rounded Bold" panose="02000000000000000000" pitchFamily="2" charset="0"/>
              </a:rPr>
              <a:t>HINSouthLondon</a:t>
            </a:r>
            <a:endParaRPr lang="en-GB" dirty="0">
              <a:effectLst/>
              <a:latin typeface="Gotham Rounded Bold" panose="02000000000000000000" pitchFamily="2" charset="0"/>
            </a:endParaRPr>
          </a:p>
        </p:txBody>
      </p:sp>
      <p:sp>
        <p:nvSpPr>
          <p:cNvPr id="22" name="Text Placeholder 13">
            <a:extLst>
              <a:ext uri="{FF2B5EF4-FFF2-40B4-BE49-F238E27FC236}">
                <a16:creationId xmlns:a16="http://schemas.microsoft.com/office/drawing/2014/main" id="{46A013F0-8A68-F140-AFE5-3DE66783ED41}"/>
              </a:ext>
            </a:extLst>
          </p:cNvPr>
          <p:cNvSpPr>
            <a:spLocks noGrp="1"/>
          </p:cNvSpPr>
          <p:nvPr>
            <p:ph type="body" sz="quarter" idx="16" hasCustomPrompt="1"/>
          </p:nvPr>
        </p:nvSpPr>
        <p:spPr>
          <a:xfrm>
            <a:off x="1295399" y="5358490"/>
            <a:ext cx="6398741" cy="409290"/>
          </a:xfrm>
        </p:spPr>
        <p:txBody>
          <a:bodyPr wrap="square" numCol="1" spcCol="28800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GB" sz="2000" b="0" i="0" smtClean="0">
                <a:solidFill>
                  <a:schemeClr val="bg1"/>
                </a:solidFill>
                <a:effectLst/>
                <a:latin typeface="Avenir Next" panose="020B0503020202020204" pitchFamily="34" charset="0"/>
              </a:defRPr>
            </a:lvl1pPr>
          </a:lstStyle>
          <a:p>
            <a:r>
              <a:rPr lang="en-GB" dirty="0" err="1">
                <a:effectLst/>
                <a:latin typeface="Gotham Rounded Bold" panose="02000000000000000000" pitchFamily="2" charset="0"/>
              </a:rPr>
              <a:t>healthinnovationnetwork.com</a:t>
            </a:r>
            <a:endParaRPr lang="en-GB" dirty="0">
              <a:effectLst/>
              <a:latin typeface="Gotham Rounded Bold" panose="02000000000000000000" pitchFamily="2" charset="0"/>
            </a:endParaRPr>
          </a:p>
        </p:txBody>
      </p:sp>
      <p:sp>
        <p:nvSpPr>
          <p:cNvPr id="26" name="Graphic 4">
            <a:extLst>
              <a:ext uri="{FF2B5EF4-FFF2-40B4-BE49-F238E27FC236}">
                <a16:creationId xmlns:a16="http://schemas.microsoft.com/office/drawing/2014/main" id="{67D4503A-3EA7-DD41-AA76-E3CA5285AF33}"/>
              </a:ext>
            </a:extLst>
          </p:cNvPr>
          <p:cNvSpPr/>
          <p:nvPr userDrawn="1"/>
        </p:nvSpPr>
        <p:spPr>
          <a:xfrm>
            <a:off x="719999" y="2503645"/>
            <a:ext cx="283859" cy="419618"/>
          </a:xfrm>
          <a:custGeom>
            <a:avLst/>
            <a:gdLst>
              <a:gd name="connsiteX0" fmla="*/ 142792 w 283858"/>
              <a:gd name="connsiteY0" fmla="*/ 196045 h 419617"/>
              <a:gd name="connsiteX1" fmla="*/ 89480 w 283858"/>
              <a:gd name="connsiteY1" fmla="*/ 142726 h 419617"/>
              <a:gd name="connsiteX2" fmla="*/ 142799 w 283858"/>
              <a:gd name="connsiteY2" fmla="*/ 89413 h 419617"/>
              <a:gd name="connsiteX3" fmla="*/ 196112 w 283858"/>
              <a:gd name="connsiteY3" fmla="*/ 142733 h 419617"/>
              <a:gd name="connsiteX4" fmla="*/ 196108 w 283858"/>
              <a:gd name="connsiteY4" fmla="*/ 143346 h 419617"/>
              <a:gd name="connsiteX5" fmla="*/ 142792 w 283858"/>
              <a:gd name="connsiteY5" fmla="*/ 196663 h 419617"/>
              <a:gd name="connsiteX6" fmla="*/ 276329 w 283858"/>
              <a:gd name="connsiteY6" fmla="*/ 143346 h 419617"/>
              <a:gd name="connsiteX7" fmla="*/ 143346 w 283858"/>
              <a:gd name="connsiteY7" fmla="*/ 9257 h 419617"/>
              <a:gd name="connsiteX8" fmla="*/ 9257 w 283858"/>
              <a:gd name="connsiteY8" fmla="*/ 142241 h 419617"/>
              <a:gd name="connsiteX9" fmla="*/ 25052 w 283858"/>
              <a:gd name="connsiteY9" fmla="*/ 205795 h 419617"/>
              <a:gd name="connsiteX10" fmla="*/ 25052 w 283858"/>
              <a:gd name="connsiteY10" fmla="*/ 205795 h 419617"/>
              <a:gd name="connsiteX11" fmla="*/ 134523 w 283858"/>
              <a:gd name="connsiteY11" fmla="*/ 409927 h 419617"/>
              <a:gd name="connsiteX12" fmla="*/ 134523 w 283858"/>
              <a:gd name="connsiteY12" fmla="*/ 409927 h 419617"/>
              <a:gd name="connsiteX13" fmla="*/ 147220 w 283858"/>
              <a:gd name="connsiteY13" fmla="*/ 413768 h 419617"/>
              <a:gd name="connsiteX14" fmla="*/ 151061 w 283858"/>
              <a:gd name="connsiteY14" fmla="*/ 409927 h 419617"/>
              <a:gd name="connsiteX15" fmla="*/ 151061 w 283858"/>
              <a:gd name="connsiteY15" fmla="*/ 409927 h 419617"/>
              <a:gd name="connsiteX16" fmla="*/ 260408 w 283858"/>
              <a:gd name="connsiteY16" fmla="*/ 205795 h 419617"/>
              <a:gd name="connsiteX17" fmla="*/ 260408 w 283858"/>
              <a:gd name="connsiteY17" fmla="*/ 205795 h 419617"/>
              <a:gd name="connsiteX18" fmla="*/ 276329 w 283858"/>
              <a:gd name="connsiteY18" fmla="*/ 143346 h 419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858" h="419617">
                <a:moveTo>
                  <a:pt x="142792" y="196045"/>
                </a:moveTo>
                <a:cubicBezTo>
                  <a:pt x="113346" y="196044"/>
                  <a:pt x="89478" y="172171"/>
                  <a:pt x="89480" y="142726"/>
                </a:cubicBezTo>
                <a:cubicBezTo>
                  <a:pt x="89482" y="113280"/>
                  <a:pt x="113354" y="89411"/>
                  <a:pt x="142799" y="89413"/>
                </a:cubicBezTo>
                <a:cubicBezTo>
                  <a:pt x="172245" y="89415"/>
                  <a:pt x="196114" y="113287"/>
                  <a:pt x="196112" y="142733"/>
                </a:cubicBezTo>
                <a:cubicBezTo>
                  <a:pt x="196112" y="142937"/>
                  <a:pt x="196111" y="143142"/>
                  <a:pt x="196108" y="143346"/>
                </a:cubicBezTo>
                <a:cubicBezTo>
                  <a:pt x="196108" y="172792"/>
                  <a:pt x="172238" y="196663"/>
                  <a:pt x="142792" y="196663"/>
                </a:cubicBezTo>
                <a:moveTo>
                  <a:pt x="276329" y="143346"/>
                </a:moveTo>
                <a:cubicBezTo>
                  <a:pt x="276635" y="69597"/>
                  <a:pt x="217096" y="9563"/>
                  <a:pt x="143346" y="9257"/>
                </a:cubicBezTo>
                <a:cubicBezTo>
                  <a:pt x="69596" y="8952"/>
                  <a:pt x="9563" y="68491"/>
                  <a:pt x="9257" y="142241"/>
                </a:cubicBezTo>
                <a:cubicBezTo>
                  <a:pt x="9166" y="164408"/>
                  <a:pt x="14594" y="186250"/>
                  <a:pt x="25052" y="205795"/>
                </a:cubicBezTo>
                <a:lnTo>
                  <a:pt x="25052" y="205795"/>
                </a:lnTo>
                <a:lnTo>
                  <a:pt x="134523" y="409927"/>
                </a:lnTo>
                <a:lnTo>
                  <a:pt x="134523" y="409927"/>
                </a:lnTo>
                <a:cubicBezTo>
                  <a:pt x="136968" y="414494"/>
                  <a:pt x="142653" y="416214"/>
                  <a:pt x="147220" y="413768"/>
                </a:cubicBezTo>
                <a:cubicBezTo>
                  <a:pt x="148851" y="412895"/>
                  <a:pt x="150188" y="411558"/>
                  <a:pt x="151061" y="409927"/>
                </a:cubicBezTo>
                <a:lnTo>
                  <a:pt x="151061" y="409927"/>
                </a:lnTo>
                <a:lnTo>
                  <a:pt x="260408" y="205795"/>
                </a:lnTo>
                <a:lnTo>
                  <a:pt x="260408" y="205795"/>
                </a:lnTo>
                <a:cubicBezTo>
                  <a:pt x="270777" y="186608"/>
                  <a:pt x="276246" y="165156"/>
                  <a:pt x="276329" y="143346"/>
                </a:cubicBezTo>
              </a:path>
            </a:pathLst>
          </a:custGeom>
          <a:solidFill>
            <a:schemeClr val="accent1"/>
          </a:solidFill>
          <a:ln w="9525" cap="flat">
            <a:noFill/>
            <a:prstDash val="solid"/>
            <a:miter/>
          </a:ln>
        </p:spPr>
        <p:txBody>
          <a:bodyPr rtlCol="0" anchor="ctr"/>
          <a:lstStyle/>
          <a:p>
            <a:endParaRPr lang="en-US" b="0" i="0" dirty="0">
              <a:latin typeface="Avenir Book" panose="02000503020000020003" pitchFamily="2" charset="0"/>
            </a:endParaRPr>
          </a:p>
        </p:txBody>
      </p:sp>
      <p:sp>
        <p:nvSpPr>
          <p:cNvPr id="27" name="Graphic 6">
            <a:extLst>
              <a:ext uri="{FF2B5EF4-FFF2-40B4-BE49-F238E27FC236}">
                <a16:creationId xmlns:a16="http://schemas.microsoft.com/office/drawing/2014/main" id="{4A5AAFF6-8118-5F49-8DC3-860FD465B8C2}"/>
              </a:ext>
            </a:extLst>
          </p:cNvPr>
          <p:cNvSpPr/>
          <p:nvPr userDrawn="1"/>
        </p:nvSpPr>
        <p:spPr>
          <a:xfrm>
            <a:off x="695222" y="4139515"/>
            <a:ext cx="321934" cy="321934"/>
          </a:xfrm>
          <a:custGeom>
            <a:avLst/>
            <a:gdLst>
              <a:gd name="connsiteX0" fmla="*/ 210688 w 321934"/>
              <a:gd name="connsiteY0" fmla="*/ 241927 h 321934"/>
              <a:gd name="connsiteX1" fmla="*/ 134855 w 321934"/>
              <a:gd name="connsiteY1" fmla="*/ 94076 h 321934"/>
              <a:gd name="connsiteX2" fmla="*/ 148686 w 321934"/>
              <a:gd name="connsiteY2" fmla="*/ 87280 h 321934"/>
              <a:gd name="connsiteX3" fmla="*/ 171460 w 321934"/>
              <a:gd name="connsiteY3" fmla="*/ 131874 h 321934"/>
              <a:gd name="connsiteX4" fmla="*/ 157867 w 321934"/>
              <a:gd name="connsiteY4" fmla="*/ 138551 h 321934"/>
              <a:gd name="connsiteX5" fmla="*/ 188033 w 321934"/>
              <a:gd name="connsiteY5" fmla="*/ 197334 h 321934"/>
              <a:gd name="connsiteX6" fmla="*/ 201507 w 321934"/>
              <a:gd name="connsiteY6" fmla="*/ 190776 h 321934"/>
              <a:gd name="connsiteX7" fmla="*/ 224519 w 321934"/>
              <a:gd name="connsiteY7" fmla="*/ 235131 h 321934"/>
              <a:gd name="connsiteX8" fmla="*/ 210688 w 321934"/>
              <a:gd name="connsiteY8" fmla="*/ 241927 h 321934"/>
              <a:gd name="connsiteX9" fmla="*/ 165617 w 321934"/>
              <a:gd name="connsiteY9" fmla="*/ 8943 h 321934"/>
              <a:gd name="connsiteX10" fmla="*/ 8943 w 321934"/>
              <a:gd name="connsiteY10" fmla="*/ 165856 h 321934"/>
              <a:gd name="connsiteX11" fmla="*/ 165856 w 321934"/>
              <a:gd name="connsiteY11" fmla="*/ 322530 h 321934"/>
              <a:gd name="connsiteX12" fmla="*/ 322530 w 321934"/>
              <a:gd name="connsiteY12" fmla="*/ 165736 h 321934"/>
              <a:gd name="connsiteX13" fmla="*/ 165736 w 321934"/>
              <a:gd name="connsiteY13" fmla="*/ 8943 h 321934"/>
              <a:gd name="connsiteX14" fmla="*/ 165617 w 321934"/>
              <a:gd name="connsiteY14" fmla="*/ 8943 h 32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1934" h="321934">
                <a:moveTo>
                  <a:pt x="210688" y="241927"/>
                </a:moveTo>
                <a:cubicBezTo>
                  <a:pt x="162994" y="263867"/>
                  <a:pt x="87757" y="118639"/>
                  <a:pt x="134855" y="94076"/>
                </a:cubicBezTo>
                <a:lnTo>
                  <a:pt x="148686" y="87280"/>
                </a:lnTo>
                <a:lnTo>
                  <a:pt x="171460" y="131874"/>
                </a:lnTo>
                <a:lnTo>
                  <a:pt x="157867" y="138551"/>
                </a:lnTo>
                <a:cubicBezTo>
                  <a:pt x="143559" y="146301"/>
                  <a:pt x="173367" y="204488"/>
                  <a:pt x="188033" y="197334"/>
                </a:cubicBezTo>
                <a:lnTo>
                  <a:pt x="201507" y="190776"/>
                </a:lnTo>
                <a:lnTo>
                  <a:pt x="224519" y="235131"/>
                </a:lnTo>
                <a:lnTo>
                  <a:pt x="210688" y="241927"/>
                </a:lnTo>
                <a:moveTo>
                  <a:pt x="165617" y="8943"/>
                </a:moveTo>
                <a:cubicBezTo>
                  <a:pt x="79022" y="9009"/>
                  <a:pt x="8877" y="79261"/>
                  <a:pt x="8943" y="165856"/>
                </a:cubicBezTo>
                <a:cubicBezTo>
                  <a:pt x="9009" y="252450"/>
                  <a:pt x="79261" y="322596"/>
                  <a:pt x="165856" y="322530"/>
                </a:cubicBezTo>
                <a:cubicBezTo>
                  <a:pt x="252404" y="322464"/>
                  <a:pt x="322530" y="252285"/>
                  <a:pt x="322530" y="165736"/>
                </a:cubicBezTo>
                <a:cubicBezTo>
                  <a:pt x="322530" y="79142"/>
                  <a:pt x="252331" y="8943"/>
                  <a:pt x="165736" y="8943"/>
                </a:cubicBezTo>
                <a:cubicBezTo>
                  <a:pt x="165697" y="8943"/>
                  <a:pt x="165657" y="8943"/>
                  <a:pt x="165617" y="8943"/>
                </a:cubicBezTo>
              </a:path>
            </a:pathLst>
          </a:custGeom>
          <a:solidFill>
            <a:schemeClr val="accent1"/>
          </a:solidFill>
          <a:ln w="9525" cap="flat">
            <a:noFill/>
            <a:prstDash val="solid"/>
            <a:miter/>
          </a:ln>
        </p:spPr>
        <p:txBody>
          <a:bodyPr rtlCol="0" anchor="ctr"/>
          <a:lstStyle/>
          <a:p>
            <a:endParaRPr lang="en-US" b="0" i="0" dirty="0">
              <a:latin typeface="Avenir Book" panose="02000503020000020003" pitchFamily="2" charset="0"/>
            </a:endParaRPr>
          </a:p>
        </p:txBody>
      </p:sp>
      <p:sp>
        <p:nvSpPr>
          <p:cNvPr id="28" name="Graphic 12">
            <a:extLst>
              <a:ext uri="{FF2B5EF4-FFF2-40B4-BE49-F238E27FC236}">
                <a16:creationId xmlns:a16="http://schemas.microsoft.com/office/drawing/2014/main" id="{90661621-C0E6-884A-8FE2-70FBFCA46797}"/>
              </a:ext>
            </a:extLst>
          </p:cNvPr>
          <p:cNvSpPr/>
          <p:nvPr userDrawn="1"/>
        </p:nvSpPr>
        <p:spPr>
          <a:xfrm>
            <a:off x="692752" y="4835309"/>
            <a:ext cx="338340" cy="269466"/>
          </a:xfrm>
          <a:custGeom>
            <a:avLst/>
            <a:gdLst>
              <a:gd name="connsiteX0" fmla="*/ 237590 w 338340"/>
              <a:gd name="connsiteY0" fmla="*/ 9186 h 269466"/>
              <a:gd name="connsiteX1" fmla="*/ 170047 w 338340"/>
              <a:gd name="connsiteY1" fmla="*/ 75206 h 269466"/>
              <a:gd name="connsiteX2" fmla="*/ 170047 w 338340"/>
              <a:gd name="connsiteY2" fmla="*/ 75328 h 269466"/>
              <a:gd name="connsiteX3" fmla="*/ 172303 w 338340"/>
              <a:gd name="connsiteY3" fmla="*/ 90394 h 269466"/>
              <a:gd name="connsiteX4" fmla="*/ 32330 w 338340"/>
              <a:gd name="connsiteY4" fmla="*/ 21435 h 269466"/>
              <a:gd name="connsiteX5" fmla="*/ 53257 w 338340"/>
              <a:gd name="connsiteY5" fmla="*/ 109501 h 269466"/>
              <a:gd name="connsiteX6" fmla="*/ 22681 w 338340"/>
              <a:gd name="connsiteY6" fmla="*/ 101295 h 269466"/>
              <a:gd name="connsiteX7" fmla="*/ 22681 w 338340"/>
              <a:gd name="connsiteY7" fmla="*/ 102152 h 269466"/>
              <a:gd name="connsiteX8" fmla="*/ 76941 w 338340"/>
              <a:gd name="connsiteY8" fmla="*/ 166947 h 269466"/>
              <a:gd name="connsiteX9" fmla="*/ 59523 w 338340"/>
              <a:gd name="connsiteY9" fmla="*/ 169274 h 269466"/>
              <a:gd name="connsiteX10" fmla="*/ 46992 w 338340"/>
              <a:gd name="connsiteY10" fmla="*/ 168417 h 269466"/>
              <a:gd name="connsiteX11" fmla="*/ 109647 w 338340"/>
              <a:gd name="connsiteY11" fmla="*/ 214348 h 269466"/>
              <a:gd name="connsiteX12" fmla="*/ 25563 w 338340"/>
              <a:gd name="connsiteY12" fmla="*/ 241907 h 269466"/>
              <a:gd name="connsiteX13" fmla="*/ 9398 w 338340"/>
              <a:gd name="connsiteY13" fmla="*/ 241907 h 269466"/>
              <a:gd name="connsiteX14" fmla="*/ 113031 w 338340"/>
              <a:gd name="connsiteY14" fmla="*/ 271671 h 269466"/>
              <a:gd name="connsiteX15" fmla="*/ 305516 w 338340"/>
              <a:gd name="connsiteY15" fmla="*/ 86000 h 269466"/>
              <a:gd name="connsiteX16" fmla="*/ 305509 w 338340"/>
              <a:gd name="connsiteY16" fmla="*/ 82677 h 269466"/>
              <a:gd name="connsiteX17" fmla="*/ 305509 w 338340"/>
              <a:gd name="connsiteY17" fmla="*/ 74103 h 269466"/>
              <a:gd name="connsiteX18" fmla="*/ 339343 w 338340"/>
              <a:gd name="connsiteY18" fmla="*/ 39930 h 269466"/>
              <a:gd name="connsiteX19" fmla="*/ 300496 w 338340"/>
              <a:gd name="connsiteY19" fmla="*/ 50341 h 269466"/>
              <a:gd name="connsiteX20" fmla="*/ 330195 w 338340"/>
              <a:gd name="connsiteY20" fmla="*/ 13596 h 269466"/>
              <a:gd name="connsiteX21" fmla="*/ 286963 w 338340"/>
              <a:gd name="connsiteY21" fmla="*/ 30009 h 269466"/>
              <a:gd name="connsiteX22" fmla="*/ 237590 w 338340"/>
              <a:gd name="connsiteY22" fmla="*/ 9186 h 269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38340" h="269466">
                <a:moveTo>
                  <a:pt x="237590" y="9186"/>
                </a:moveTo>
                <a:cubicBezTo>
                  <a:pt x="200287" y="9186"/>
                  <a:pt x="170047" y="38744"/>
                  <a:pt x="170047" y="75206"/>
                </a:cubicBezTo>
                <a:cubicBezTo>
                  <a:pt x="170047" y="75246"/>
                  <a:pt x="170047" y="75287"/>
                  <a:pt x="170047" y="75328"/>
                </a:cubicBezTo>
                <a:cubicBezTo>
                  <a:pt x="170155" y="80422"/>
                  <a:pt x="170913" y="85483"/>
                  <a:pt x="172303" y="90394"/>
                </a:cubicBezTo>
                <a:cubicBezTo>
                  <a:pt x="117749" y="87859"/>
                  <a:pt x="66865" y="62791"/>
                  <a:pt x="32330" y="21435"/>
                </a:cubicBezTo>
                <a:cubicBezTo>
                  <a:pt x="14487" y="51596"/>
                  <a:pt x="23640" y="90115"/>
                  <a:pt x="53257" y="109501"/>
                </a:cubicBezTo>
                <a:cubicBezTo>
                  <a:pt x="42537" y="109219"/>
                  <a:pt x="32046" y="106403"/>
                  <a:pt x="22681" y="101295"/>
                </a:cubicBezTo>
                <a:lnTo>
                  <a:pt x="22681" y="102152"/>
                </a:lnTo>
                <a:cubicBezTo>
                  <a:pt x="22747" y="133599"/>
                  <a:pt x="45416" y="160669"/>
                  <a:pt x="76941" y="166947"/>
                </a:cubicBezTo>
                <a:cubicBezTo>
                  <a:pt x="71257" y="168432"/>
                  <a:pt x="65406" y="169214"/>
                  <a:pt x="59523" y="169274"/>
                </a:cubicBezTo>
                <a:cubicBezTo>
                  <a:pt x="55328" y="169350"/>
                  <a:pt x="51135" y="169063"/>
                  <a:pt x="46992" y="168417"/>
                </a:cubicBezTo>
                <a:cubicBezTo>
                  <a:pt x="55801" y="195163"/>
                  <a:pt x="80911" y="213571"/>
                  <a:pt x="109647" y="214348"/>
                </a:cubicBezTo>
                <a:cubicBezTo>
                  <a:pt x="85577" y="232496"/>
                  <a:pt x="55961" y="242203"/>
                  <a:pt x="25563" y="241907"/>
                </a:cubicBezTo>
                <a:cubicBezTo>
                  <a:pt x="20180" y="242219"/>
                  <a:pt x="14782" y="242219"/>
                  <a:pt x="9398" y="241907"/>
                </a:cubicBezTo>
                <a:cubicBezTo>
                  <a:pt x="40286" y="261382"/>
                  <a:pt x="76274" y="271718"/>
                  <a:pt x="113031" y="271671"/>
                </a:cubicBezTo>
                <a:cubicBezTo>
                  <a:pt x="218639" y="272354"/>
                  <a:pt x="304818" y="189226"/>
                  <a:pt x="305516" y="86000"/>
                </a:cubicBezTo>
                <a:cubicBezTo>
                  <a:pt x="305524" y="84892"/>
                  <a:pt x="305521" y="83785"/>
                  <a:pt x="305509" y="82677"/>
                </a:cubicBezTo>
                <a:cubicBezTo>
                  <a:pt x="305509" y="79860"/>
                  <a:pt x="305509" y="77043"/>
                  <a:pt x="305509" y="74103"/>
                </a:cubicBezTo>
                <a:cubicBezTo>
                  <a:pt x="318770" y="64763"/>
                  <a:pt x="330227" y="53192"/>
                  <a:pt x="339343" y="39930"/>
                </a:cubicBezTo>
                <a:cubicBezTo>
                  <a:pt x="326998" y="45277"/>
                  <a:pt x="313904" y="48786"/>
                  <a:pt x="300496" y="50341"/>
                </a:cubicBezTo>
                <a:cubicBezTo>
                  <a:pt x="314626" y="42017"/>
                  <a:pt x="325180" y="28958"/>
                  <a:pt x="330195" y="13596"/>
                </a:cubicBezTo>
                <a:cubicBezTo>
                  <a:pt x="316868" y="21478"/>
                  <a:pt x="302239" y="27032"/>
                  <a:pt x="286963" y="30009"/>
                </a:cubicBezTo>
                <a:cubicBezTo>
                  <a:pt x="274154" y="16700"/>
                  <a:pt x="256284" y="9163"/>
                  <a:pt x="237590" y="9186"/>
                </a:cubicBezTo>
              </a:path>
            </a:pathLst>
          </a:custGeom>
          <a:solidFill>
            <a:schemeClr val="accent1"/>
          </a:solidFill>
          <a:ln w="9525" cap="flat">
            <a:noFill/>
            <a:prstDash val="solid"/>
            <a:miter/>
          </a:ln>
        </p:spPr>
        <p:txBody>
          <a:bodyPr rtlCol="0" anchor="ctr"/>
          <a:lstStyle/>
          <a:p>
            <a:endParaRPr lang="en-US" b="0" i="0" dirty="0">
              <a:latin typeface="Avenir Book" panose="02000503020000020003" pitchFamily="2" charset="0"/>
            </a:endParaRPr>
          </a:p>
        </p:txBody>
      </p:sp>
      <p:sp>
        <p:nvSpPr>
          <p:cNvPr id="29" name="Graphic 8">
            <a:extLst>
              <a:ext uri="{FF2B5EF4-FFF2-40B4-BE49-F238E27FC236}">
                <a16:creationId xmlns:a16="http://schemas.microsoft.com/office/drawing/2014/main" id="{81BBA17A-BE21-4542-9C63-F0C58638C25D}"/>
              </a:ext>
            </a:extLst>
          </p:cNvPr>
          <p:cNvSpPr/>
          <p:nvPr userDrawn="1"/>
        </p:nvSpPr>
        <p:spPr>
          <a:xfrm>
            <a:off x="708141" y="5393112"/>
            <a:ext cx="308119" cy="308119"/>
          </a:xfrm>
          <a:custGeom>
            <a:avLst/>
            <a:gdLst>
              <a:gd name="connsiteX0" fmla="*/ 173233 w 308118"/>
              <a:gd name="connsiteY0" fmla="*/ 140822 h 308118"/>
              <a:gd name="connsiteX1" fmla="*/ 173228 w 308118"/>
              <a:gd name="connsiteY1" fmla="*/ 165353 h 308118"/>
              <a:gd name="connsiteX2" fmla="*/ 148697 w 308118"/>
              <a:gd name="connsiteY2" fmla="*/ 165348 h 308118"/>
              <a:gd name="connsiteX3" fmla="*/ 148697 w 308118"/>
              <a:gd name="connsiteY3" fmla="*/ 140822 h 308118"/>
              <a:gd name="connsiteX4" fmla="*/ 173228 w 308118"/>
              <a:gd name="connsiteY4" fmla="*/ 140817 h 308118"/>
              <a:gd name="connsiteX5" fmla="*/ 173233 w 308118"/>
              <a:gd name="connsiteY5" fmla="*/ 140822 h 308118"/>
              <a:gd name="connsiteX6" fmla="*/ 174716 w 308118"/>
              <a:gd name="connsiteY6" fmla="*/ 193658 h 308118"/>
              <a:gd name="connsiteX7" fmla="*/ 200849 w 308118"/>
              <a:gd name="connsiteY7" fmla="*/ 166384 h 308118"/>
              <a:gd name="connsiteX8" fmla="*/ 230520 w 308118"/>
              <a:gd name="connsiteY8" fmla="*/ 83306 h 308118"/>
              <a:gd name="connsiteX9" fmla="*/ 148241 w 308118"/>
              <a:gd name="connsiteY9" fmla="*/ 112749 h 308118"/>
              <a:gd name="connsiteX10" fmla="*/ 120967 w 308118"/>
              <a:gd name="connsiteY10" fmla="*/ 138882 h 308118"/>
              <a:gd name="connsiteX11" fmla="*/ 83194 w 308118"/>
              <a:gd name="connsiteY11" fmla="*/ 231203 h 308118"/>
              <a:gd name="connsiteX12" fmla="*/ 174488 w 308118"/>
              <a:gd name="connsiteY12" fmla="*/ 193658 h 308118"/>
              <a:gd name="connsiteX13" fmla="*/ 156914 w 308118"/>
              <a:gd name="connsiteY13" fmla="*/ 9244 h 308118"/>
              <a:gd name="connsiteX14" fmla="*/ 305266 w 308118"/>
              <a:gd name="connsiteY14" fmla="*/ 157599 h 308118"/>
              <a:gd name="connsiteX15" fmla="*/ 156911 w 308118"/>
              <a:gd name="connsiteY15" fmla="*/ 305951 h 308118"/>
              <a:gd name="connsiteX16" fmla="*/ 8559 w 308118"/>
              <a:gd name="connsiteY16" fmla="*/ 157595 h 308118"/>
              <a:gd name="connsiteX17" fmla="*/ 8560 w 308118"/>
              <a:gd name="connsiteY17" fmla="*/ 156912 h 308118"/>
              <a:gd name="connsiteX18" fmla="*/ 156914 w 308118"/>
              <a:gd name="connsiteY18" fmla="*/ 8559 h 308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08118" h="308118">
                <a:moveTo>
                  <a:pt x="173233" y="140822"/>
                </a:moveTo>
                <a:cubicBezTo>
                  <a:pt x="180006" y="147597"/>
                  <a:pt x="180004" y="158580"/>
                  <a:pt x="173228" y="165353"/>
                </a:cubicBezTo>
                <a:cubicBezTo>
                  <a:pt x="166453" y="172125"/>
                  <a:pt x="155470" y="172123"/>
                  <a:pt x="148697" y="165348"/>
                </a:cubicBezTo>
                <a:cubicBezTo>
                  <a:pt x="141926" y="158575"/>
                  <a:pt x="141926" y="147595"/>
                  <a:pt x="148697" y="140822"/>
                </a:cubicBezTo>
                <a:cubicBezTo>
                  <a:pt x="155470" y="134046"/>
                  <a:pt x="166453" y="134044"/>
                  <a:pt x="173228" y="140817"/>
                </a:cubicBezTo>
                <a:cubicBezTo>
                  <a:pt x="173230" y="140819"/>
                  <a:pt x="173231" y="140820"/>
                  <a:pt x="173233" y="140822"/>
                </a:cubicBezTo>
                <a:moveTo>
                  <a:pt x="174716" y="193658"/>
                </a:moveTo>
                <a:cubicBezTo>
                  <a:pt x="186957" y="188767"/>
                  <a:pt x="196485" y="178822"/>
                  <a:pt x="200849" y="166384"/>
                </a:cubicBezTo>
                <a:lnTo>
                  <a:pt x="230520" y="83306"/>
                </a:lnTo>
                <a:lnTo>
                  <a:pt x="148241" y="112749"/>
                </a:lnTo>
                <a:cubicBezTo>
                  <a:pt x="135850" y="117190"/>
                  <a:pt x="125933" y="126692"/>
                  <a:pt x="120967" y="138882"/>
                </a:cubicBezTo>
                <a:cubicBezTo>
                  <a:pt x="107843" y="170721"/>
                  <a:pt x="83194" y="231203"/>
                  <a:pt x="83194" y="231203"/>
                </a:cubicBezTo>
                <a:lnTo>
                  <a:pt x="174488" y="193658"/>
                </a:lnTo>
                <a:moveTo>
                  <a:pt x="156914" y="9244"/>
                </a:moveTo>
                <a:cubicBezTo>
                  <a:pt x="238847" y="9244"/>
                  <a:pt x="305267" y="75665"/>
                  <a:pt x="305266" y="157599"/>
                </a:cubicBezTo>
                <a:cubicBezTo>
                  <a:pt x="305265" y="239532"/>
                  <a:pt x="238844" y="305951"/>
                  <a:pt x="156911" y="305951"/>
                </a:cubicBezTo>
                <a:cubicBezTo>
                  <a:pt x="74977" y="305950"/>
                  <a:pt x="8558" y="239529"/>
                  <a:pt x="8559" y="157595"/>
                </a:cubicBezTo>
                <a:cubicBezTo>
                  <a:pt x="8559" y="157368"/>
                  <a:pt x="8559" y="157140"/>
                  <a:pt x="8560" y="156912"/>
                </a:cubicBezTo>
                <a:cubicBezTo>
                  <a:pt x="8560" y="74979"/>
                  <a:pt x="74981" y="8559"/>
                  <a:pt x="156914" y="8559"/>
                </a:cubicBezTo>
              </a:path>
            </a:pathLst>
          </a:custGeom>
          <a:solidFill>
            <a:schemeClr val="accent1"/>
          </a:solidFill>
          <a:ln w="9525" cap="flat">
            <a:noFill/>
            <a:prstDash val="solid"/>
            <a:miter/>
          </a:ln>
        </p:spPr>
        <p:txBody>
          <a:bodyPr rtlCol="0" anchor="ctr"/>
          <a:lstStyle/>
          <a:p>
            <a:endParaRPr lang="en-US" b="0" i="0" dirty="0">
              <a:latin typeface="Avenir Book" panose="02000503020000020003" pitchFamily="2" charset="0"/>
            </a:endParaRPr>
          </a:p>
        </p:txBody>
      </p:sp>
      <p:pic>
        <p:nvPicPr>
          <p:cNvPr id="30" name="Picture 29">
            <a:extLst>
              <a:ext uri="{FF2B5EF4-FFF2-40B4-BE49-F238E27FC236}">
                <a16:creationId xmlns:a16="http://schemas.microsoft.com/office/drawing/2014/main" id="{69790BF1-483B-EF40-A2E5-9F12F5EADEB4}"/>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10908778" y="6152055"/>
            <a:ext cx="806666" cy="423499"/>
          </a:xfrm>
          <a:prstGeom prst="rect">
            <a:avLst/>
          </a:prstGeom>
        </p:spPr>
      </p:pic>
      <p:sp>
        <p:nvSpPr>
          <p:cNvPr id="33" name="Graphic 4">
            <a:extLst>
              <a:ext uri="{FF2B5EF4-FFF2-40B4-BE49-F238E27FC236}">
                <a16:creationId xmlns:a16="http://schemas.microsoft.com/office/drawing/2014/main" id="{36E3FACB-7195-3140-B7A0-8BA94A5937F0}"/>
              </a:ext>
            </a:extLst>
          </p:cNvPr>
          <p:cNvSpPr/>
          <p:nvPr userDrawn="1"/>
        </p:nvSpPr>
        <p:spPr>
          <a:xfrm>
            <a:off x="872399" y="2466495"/>
            <a:ext cx="283859" cy="419618"/>
          </a:xfrm>
          <a:custGeom>
            <a:avLst/>
            <a:gdLst>
              <a:gd name="connsiteX0" fmla="*/ 142792 w 283858"/>
              <a:gd name="connsiteY0" fmla="*/ 196045 h 419617"/>
              <a:gd name="connsiteX1" fmla="*/ 89480 w 283858"/>
              <a:gd name="connsiteY1" fmla="*/ 142726 h 419617"/>
              <a:gd name="connsiteX2" fmla="*/ 142799 w 283858"/>
              <a:gd name="connsiteY2" fmla="*/ 89413 h 419617"/>
              <a:gd name="connsiteX3" fmla="*/ 196112 w 283858"/>
              <a:gd name="connsiteY3" fmla="*/ 142733 h 419617"/>
              <a:gd name="connsiteX4" fmla="*/ 196108 w 283858"/>
              <a:gd name="connsiteY4" fmla="*/ 143346 h 419617"/>
              <a:gd name="connsiteX5" fmla="*/ 142792 w 283858"/>
              <a:gd name="connsiteY5" fmla="*/ 196663 h 419617"/>
              <a:gd name="connsiteX6" fmla="*/ 276329 w 283858"/>
              <a:gd name="connsiteY6" fmla="*/ 143346 h 419617"/>
              <a:gd name="connsiteX7" fmla="*/ 143346 w 283858"/>
              <a:gd name="connsiteY7" fmla="*/ 9257 h 419617"/>
              <a:gd name="connsiteX8" fmla="*/ 9257 w 283858"/>
              <a:gd name="connsiteY8" fmla="*/ 142241 h 419617"/>
              <a:gd name="connsiteX9" fmla="*/ 25052 w 283858"/>
              <a:gd name="connsiteY9" fmla="*/ 205795 h 419617"/>
              <a:gd name="connsiteX10" fmla="*/ 25052 w 283858"/>
              <a:gd name="connsiteY10" fmla="*/ 205795 h 419617"/>
              <a:gd name="connsiteX11" fmla="*/ 134523 w 283858"/>
              <a:gd name="connsiteY11" fmla="*/ 409927 h 419617"/>
              <a:gd name="connsiteX12" fmla="*/ 134523 w 283858"/>
              <a:gd name="connsiteY12" fmla="*/ 409927 h 419617"/>
              <a:gd name="connsiteX13" fmla="*/ 147220 w 283858"/>
              <a:gd name="connsiteY13" fmla="*/ 413768 h 419617"/>
              <a:gd name="connsiteX14" fmla="*/ 151061 w 283858"/>
              <a:gd name="connsiteY14" fmla="*/ 409927 h 419617"/>
              <a:gd name="connsiteX15" fmla="*/ 151061 w 283858"/>
              <a:gd name="connsiteY15" fmla="*/ 409927 h 419617"/>
              <a:gd name="connsiteX16" fmla="*/ 260408 w 283858"/>
              <a:gd name="connsiteY16" fmla="*/ 205795 h 419617"/>
              <a:gd name="connsiteX17" fmla="*/ 260408 w 283858"/>
              <a:gd name="connsiteY17" fmla="*/ 205795 h 419617"/>
              <a:gd name="connsiteX18" fmla="*/ 276329 w 283858"/>
              <a:gd name="connsiteY18" fmla="*/ 143346 h 419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858" h="419617">
                <a:moveTo>
                  <a:pt x="142792" y="196045"/>
                </a:moveTo>
                <a:cubicBezTo>
                  <a:pt x="113346" y="196044"/>
                  <a:pt x="89478" y="172171"/>
                  <a:pt x="89480" y="142726"/>
                </a:cubicBezTo>
                <a:cubicBezTo>
                  <a:pt x="89482" y="113280"/>
                  <a:pt x="113354" y="89411"/>
                  <a:pt x="142799" y="89413"/>
                </a:cubicBezTo>
                <a:cubicBezTo>
                  <a:pt x="172245" y="89415"/>
                  <a:pt x="196114" y="113287"/>
                  <a:pt x="196112" y="142733"/>
                </a:cubicBezTo>
                <a:cubicBezTo>
                  <a:pt x="196112" y="142937"/>
                  <a:pt x="196111" y="143142"/>
                  <a:pt x="196108" y="143346"/>
                </a:cubicBezTo>
                <a:cubicBezTo>
                  <a:pt x="196108" y="172792"/>
                  <a:pt x="172238" y="196663"/>
                  <a:pt x="142792" y="196663"/>
                </a:cubicBezTo>
                <a:moveTo>
                  <a:pt x="276329" y="143346"/>
                </a:moveTo>
                <a:cubicBezTo>
                  <a:pt x="276635" y="69597"/>
                  <a:pt x="217096" y="9563"/>
                  <a:pt x="143346" y="9257"/>
                </a:cubicBezTo>
                <a:cubicBezTo>
                  <a:pt x="69596" y="8952"/>
                  <a:pt x="9563" y="68491"/>
                  <a:pt x="9257" y="142241"/>
                </a:cubicBezTo>
                <a:cubicBezTo>
                  <a:pt x="9166" y="164408"/>
                  <a:pt x="14594" y="186250"/>
                  <a:pt x="25052" y="205795"/>
                </a:cubicBezTo>
                <a:lnTo>
                  <a:pt x="25052" y="205795"/>
                </a:lnTo>
                <a:lnTo>
                  <a:pt x="134523" y="409927"/>
                </a:lnTo>
                <a:lnTo>
                  <a:pt x="134523" y="409927"/>
                </a:lnTo>
                <a:cubicBezTo>
                  <a:pt x="136968" y="414494"/>
                  <a:pt x="142653" y="416214"/>
                  <a:pt x="147220" y="413768"/>
                </a:cubicBezTo>
                <a:cubicBezTo>
                  <a:pt x="148851" y="412895"/>
                  <a:pt x="150188" y="411558"/>
                  <a:pt x="151061" y="409927"/>
                </a:cubicBezTo>
                <a:lnTo>
                  <a:pt x="151061" y="409927"/>
                </a:lnTo>
                <a:lnTo>
                  <a:pt x="260408" y="205795"/>
                </a:lnTo>
                <a:lnTo>
                  <a:pt x="260408" y="205795"/>
                </a:lnTo>
                <a:cubicBezTo>
                  <a:pt x="270777" y="186608"/>
                  <a:pt x="276246" y="165156"/>
                  <a:pt x="276329" y="143346"/>
                </a:cubicBezTo>
              </a:path>
            </a:pathLst>
          </a:custGeom>
          <a:solidFill>
            <a:schemeClr val="accent2"/>
          </a:solidFill>
          <a:ln w="9525" cap="flat">
            <a:noFill/>
            <a:prstDash val="solid"/>
            <a:miter/>
          </a:ln>
        </p:spPr>
        <p:txBody>
          <a:bodyPr rtlCol="0" anchor="ctr"/>
          <a:lstStyle/>
          <a:p>
            <a:endParaRPr lang="en-US" b="0" i="0" dirty="0">
              <a:latin typeface="Avenir Book" panose="02000503020000020003" pitchFamily="2" charset="0"/>
            </a:endParaRPr>
          </a:p>
        </p:txBody>
      </p:sp>
      <p:sp>
        <p:nvSpPr>
          <p:cNvPr id="34" name="Graphic 6">
            <a:extLst>
              <a:ext uri="{FF2B5EF4-FFF2-40B4-BE49-F238E27FC236}">
                <a16:creationId xmlns:a16="http://schemas.microsoft.com/office/drawing/2014/main" id="{CDB40037-7112-4245-9FEE-A5D36D978468}"/>
              </a:ext>
            </a:extLst>
          </p:cNvPr>
          <p:cNvSpPr/>
          <p:nvPr userDrawn="1"/>
        </p:nvSpPr>
        <p:spPr>
          <a:xfrm>
            <a:off x="847622" y="4096199"/>
            <a:ext cx="321934" cy="321934"/>
          </a:xfrm>
          <a:custGeom>
            <a:avLst/>
            <a:gdLst>
              <a:gd name="connsiteX0" fmla="*/ 210688 w 321934"/>
              <a:gd name="connsiteY0" fmla="*/ 241927 h 321934"/>
              <a:gd name="connsiteX1" fmla="*/ 134855 w 321934"/>
              <a:gd name="connsiteY1" fmla="*/ 94076 h 321934"/>
              <a:gd name="connsiteX2" fmla="*/ 148686 w 321934"/>
              <a:gd name="connsiteY2" fmla="*/ 87280 h 321934"/>
              <a:gd name="connsiteX3" fmla="*/ 171460 w 321934"/>
              <a:gd name="connsiteY3" fmla="*/ 131874 h 321934"/>
              <a:gd name="connsiteX4" fmla="*/ 157867 w 321934"/>
              <a:gd name="connsiteY4" fmla="*/ 138551 h 321934"/>
              <a:gd name="connsiteX5" fmla="*/ 188033 w 321934"/>
              <a:gd name="connsiteY5" fmla="*/ 197334 h 321934"/>
              <a:gd name="connsiteX6" fmla="*/ 201507 w 321934"/>
              <a:gd name="connsiteY6" fmla="*/ 190776 h 321934"/>
              <a:gd name="connsiteX7" fmla="*/ 224519 w 321934"/>
              <a:gd name="connsiteY7" fmla="*/ 235131 h 321934"/>
              <a:gd name="connsiteX8" fmla="*/ 210688 w 321934"/>
              <a:gd name="connsiteY8" fmla="*/ 241927 h 321934"/>
              <a:gd name="connsiteX9" fmla="*/ 165617 w 321934"/>
              <a:gd name="connsiteY9" fmla="*/ 8943 h 321934"/>
              <a:gd name="connsiteX10" fmla="*/ 8943 w 321934"/>
              <a:gd name="connsiteY10" fmla="*/ 165856 h 321934"/>
              <a:gd name="connsiteX11" fmla="*/ 165856 w 321934"/>
              <a:gd name="connsiteY11" fmla="*/ 322530 h 321934"/>
              <a:gd name="connsiteX12" fmla="*/ 322530 w 321934"/>
              <a:gd name="connsiteY12" fmla="*/ 165736 h 321934"/>
              <a:gd name="connsiteX13" fmla="*/ 165736 w 321934"/>
              <a:gd name="connsiteY13" fmla="*/ 8943 h 321934"/>
              <a:gd name="connsiteX14" fmla="*/ 165617 w 321934"/>
              <a:gd name="connsiteY14" fmla="*/ 8943 h 32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1934" h="321934">
                <a:moveTo>
                  <a:pt x="210688" y="241927"/>
                </a:moveTo>
                <a:cubicBezTo>
                  <a:pt x="162994" y="263867"/>
                  <a:pt x="87757" y="118639"/>
                  <a:pt x="134855" y="94076"/>
                </a:cubicBezTo>
                <a:lnTo>
                  <a:pt x="148686" y="87280"/>
                </a:lnTo>
                <a:lnTo>
                  <a:pt x="171460" y="131874"/>
                </a:lnTo>
                <a:lnTo>
                  <a:pt x="157867" y="138551"/>
                </a:lnTo>
                <a:cubicBezTo>
                  <a:pt x="143559" y="146301"/>
                  <a:pt x="173367" y="204488"/>
                  <a:pt x="188033" y="197334"/>
                </a:cubicBezTo>
                <a:lnTo>
                  <a:pt x="201507" y="190776"/>
                </a:lnTo>
                <a:lnTo>
                  <a:pt x="224519" y="235131"/>
                </a:lnTo>
                <a:lnTo>
                  <a:pt x="210688" y="241927"/>
                </a:lnTo>
                <a:moveTo>
                  <a:pt x="165617" y="8943"/>
                </a:moveTo>
                <a:cubicBezTo>
                  <a:pt x="79022" y="9009"/>
                  <a:pt x="8877" y="79261"/>
                  <a:pt x="8943" y="165856"/>
                </a:cubicBezTo>
                <a:cubicBezTo>
                  <a:pt x="9009" y="252450"/>
                  <a:pt x="79261" y="322596"/>
                  <a:pt x="165856" y="322530"/>
                </a:cubicBezTo>
                <a:cubicBezTo>
                  <a:pt x="252404" y="322464"/>
                  <a:pt x="322530" y="252285"/>
                  <a:pt x="322530" y="165736"/>
                </a:cubicBezTo>
                <a:cubicBezTo>
                  <a:pt x="322530" y="79142"/>
                  <a:pt x="252331" y="8943"/>
                  <a:pt x="165736" y="8943"/>
                </a:cubicBezTo>
                <a:cubicBezTo>
                  <a:pt x="165697" y="8943"/>
                  <a:pt x="165657" y="8943"/>
                  <a:pt x="165617" y="8943"/>
                </a:cubicBezTo>
              </a:path>
            </a:pathLst>
          </a:custGeom>
          <a:solidFill>
            <a:schemeClr val="accent2"/>
          </a:solidFill>
          <a:ln w="9525" cap="flat">
            <a:noFill/>
            <a:prstDash val="solid"/>
            <a:miter/>
          </a:ln>
        </p:spPr>
        <p:txBody>
          <a:bodyPr rtlCol="0" anchor="ctr"/>
          <a:lstStyle/>
          <a:p>
            <a:endParaRPr lang="en-US" b="0" i="0" dirty="0">
              <a:latin typeface="Avenir Book" panose="02000503020000020003" pitchFamily="2" charset="0"/>
            </a:endParaRPr>
          </a:p>
        </p:txBody>
      </p:sp>
      <p:sp>
        <p:nvSpPr>
          <p:cNvPr id="35" name="Graphic 12">
            <a:extLst>
              <a:ext uri="{FF2B5EF4-FFF2-40B4-BE49-F238E27FC236}">
                <a16:creationId xmlns:a16="http://schemas.microsoft.com/office/drawing/2014/main" id="{4B10CB72-F6C0-4540-925C-E5009CDA4DFB}"/>
              </a:ext>
            </a:extLst>
          </p:cNvPr>
          <p:cNvSpPr/>
          <p:nvPr userDrawn="1"/>
        </p:nvSpPr>
        <p:spPr>
          <a:xfrm>
            <a:off x="845152" y="4792412"/>
            <a:ext cx="338340" cy="269466"/>
          </a:xfrm>
          <a:custGeom>
            <a:avLst/>
            <a:gdLst>
              <a:gd name="connsiteX0" fmla="*/ 237590 w 338340"/>
              <a:gd name="connsiteY0" fmla="*/ 9186 h 269466"/>
              <a:gd name="connsiteX1" fmla="*/ 170047 w 338340"/>
              <a:gd name="connsiteY1" fmla="*/ 75206 h 269466"/>
              <a:gd name="connsiteX2" fmla="*/ 170047 w 338340"/>
              <a:gd name="connsiteY2" fmla="*/ 75328 h 269466"/>
              <a:gd name="connsiteX3" fmla="*/ 172303 w 338340"/>
              <a:gd name="connsiteY3" fmla="*/ 90394 h 269466"/>
              <a:gd name="connsiteX4" fmla="*/ 32330 w 338340"/>
              <a:gd name="connsiteY4" fmla="*/ 21435 h 269466"/>
              <a:gd name="connsiteX5" fmla="*/ 53257 w 338340"/>
              <a:gd name="connsiteY5" fmla="*/ 109501 h 269466"/>
              <a:gd name="connsiteX6" fmla="*/ 22681 w 338340"/>
              <a:gd name="connsiteY6" fmla="*/ 101295 h 269466"/>
              <a:gd name="connsiteX7" fmla="*/ 22681 w 338340"/>
              <a:gd name="connsiteY7" fmla="*/ 102152 h 269466"/>
              <a:gd name="connsiteX8" fmla="*/ 76941 w 338340"/>
              <a:gd name="connsiteY8" fmla="*/ 166947 h 269466"/>
              <a:gd name="connsiteX9" fmla="*/ 59523 w 338340"/>
              <a:gd name="connsiteY9" fmla="*/ 169274 h 269466"/>
              <a:gd name="connsiteX10" fmla="*/ 46992 w 338340"/>
              <a:gd name="connsiteY10" fmla="*/ 168417 h 269466"/>
              <a:gd name="connsiteX11" fmla="*/ 109647 w 338340"/>
              <a:gd name="connsiteY11" fmla="*/ 214348 h 269466"/>
              <a:gd name="connsiteX12" fmla="*/ 25563 w 338340"/>
              <a:gd name="connsiteY12" fmla="*/ 241907 h 269466"/>
              <a:gd name="connsiteX13" fmla="*/ 9398 w 338340"/>
              <a:gd name="connsiteY13" fmla="*/ 241907 h 269466"/>
              <a:gd name="connsiteX14" fmla="*/ 113031 w 338340"/>
              <a:gd name="connsiteY14" fmla="*/ 271671 h 269466"/>
              <a:gd name="connsiteX15" fmla="*/ 305516 w 338340"/>
              <a:gd name="connsiteY15" fmla="*/ 86000 h 269466"/>
              <a:gd name="connsiteX16" fmla="*/ 305509 w 338340"/>
              <a:gd name="connsiteY16" fmla="*/ 82677 h 269466"/>
              <a:gd name="connsiteX17" fmla="*/ 305509 w 338340"/>
              <a:gd name="connsiteY17" fmla="*/ 74103 h 269466"/>
              <a:gd name="connsiteX18" fmla="*/ 339343 w 338340"/>
              <a:gd name="connsiteY18" fmla="*/ 39930 h 269466"/>
              <a:gd name="connsiteX19" fmla="*/ 300496 w 338340"/>
              <a:gd name="connsiteY19" fmla="*/ 50341 h 269466"/>
              <a:gd name="connsiteX20" fmla="*/ 330195 w 338340"/>
              <a:gd name="connsiteY20" fmla="*/ 13596 h 269466"/>
              <a:gd name="connsiteX21" fmla="*/ 286963 w 338340"/>
              <a:gd name="connsiteY21" fmla="*/ 30009 h 269466"/>
              <a:gd name="connsiteX22" fmla="*/ 237590 w 338340"/>
              <a:gd name="connsiteY22" fmla="*/ 9186 h 269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38340" h="269466">
                <a:moveTo>
                  <a:pt x="237590" y="9186"/>
                </a:moveTo>
                <a:cubicBezTo>
                  <a:pt x="200287" y="9186"/>
                  <a:pt x="170047" y="38744"/>
                  <a:pt x="170047" y="75206"/>
                </a:cubicBezTo>
                <a:cubicBezTo>
                  <a:pt x="170047" y="75246"/>
                  <a:pt x="170047" y="75287"/>
                  <a:pt x="170047" y="75328"/>
                </a:cubicBezTo>
                <a:cubicBezTo>
                  <a:pt x="170155" y="80422"/>
                  <a:pt x="170913" y="85483"/>
                  <a:pt x="172303" y="90394"/>
                </a:cubicBezTo>
                <a:cubicBezTo>
                  <a:pt x="117749" y="87859"/>
                  <a:pt x="66865" y="62791"/>
                  <a:pt x="32330" y="21435"/>
                </a:cubicBezTo>
                <a:cubicBezTo>
                  <a:pt x="14487" y="51596"/>
                  <a:pt x="23640" y="90115"/>
                  <a:pt x="53257" y="109501"/>
                </a:cubicBezTo>
                <a:cubicBezTo>
                  <a:pt x="42537" y="109219"/>
                  <a:pt x="32046" y="106403"/>
                  <a:pt x="22681" y="101295"/>
                </a:cubicBezTo>
                <a:lnTo>
                  <a:pt x="22681" y="102152"/>
                </a:lnTo>
                <a:cubicBezTo>
                  <a:pt x="22747" y="133599"/>
                  <a:pt x="45416" y="160669"/>
                  <a:pt x="76941" y="166947"/>
                </a:cubicBezTo>
                <a:cubicBezTo>
                  <a:pt x="71257" y="168432"/>
                  <a:pt x="65406" y="169214"/>
                  <a:pt x="59523" y="169274"/>
                </a:cubicBezTo>
                <a:cubicBezTo>
                  <a:pt x="55328" y="169350"/>
                  <a:pt x="51135" y="169063"/>
                  <a:pt x="46992" y="168417"/>
                </a:cubicBezTo>
                <a:cubicBezTo>
                  <a:pt x="55801" y="195163"/>
                  <a:pt x="80911" y="213571"/>
                  <a:pt x="109647" y="214348"/>
                </a:cubicBezTo>
                <a:cubicBezTo>
                  <a:pt x="85577" y="232496"/>
                  <a:pt x="55961" y="242203"/>
                  <a:pt x="25563" y="241907"/>
                </a:cubicBezTo>
                <a:cubicBezTo>
                  <a:pt x="20180" y="242219"/>
                  <a:pt x="14782" y="242219"/>
                  <a:pt x="9398" y="241907"/>
                </a:cubicBezTo>
                <a:cubicBezTo>
                  <a:pt x="40286" y="261382"/>
                  <a:pt x="76274" y="271718"/>
                  <a:pt x="113031" y="271671"/>
                </a:cubicBezTo>
                <a:cubicBezTo>
                  <a:pt x="218639" y="272354"/>
                  <a:pt x="304818" y="189226"/>
                  <a:pt x="305516" y="86000"/>
                </a:cubicBezTo>
                <a:cubicBezTo>
                  <a:pt x="305524" y="84892"/>
                  <a:pt x="305521" y="83785"/>
                  <a:pt x="305509" y="82677"/>
                </a:cubicBezTo>
                <a:cubicBezTo>
                  <a:pt x="305509" y="79860"/>
                  <a:pt x="305509" y="77043"/>
                  <a:pt x="305509" y="74103"/>
                </a:cubicBezTo>
                <a:cubicBezTo>
                  <a:pt x="318770" y="64763"/>
                  <a:pt x="330227" y="53192"/>
                  <a:pt x="339343" y="39930"/>
                </a:cubicBezTo>
                <a:cubicBezTo>
                  <a:pt x="326998" y="45277"/>
                  <a:pt x="313904" y="48786"/>
                  <a:pt x="300496" y="50341"/>
                </a:cubicBezTo>
                <a:cubicBezTo>
                  <a:pt x="314626" y="42017"/>
                  <a:pt x="325180" y="28958"/>
                  <a:pt x="330195" y="13596"/>
                </a:cubicBezTo>
                <a:cubicBezTo>
                  <a:pt x="316868" y="21478"/>
                  <a:pt x="302239" y="27032"/>
                  <a:pt x="286963" y="30009"/>
                </a:cubicBezTo>
                <a:cubicBezTo>
                  <a:pt x="274154" y="16700"/>
                  <a:pt x="256284" y="9163"/>
                  <a:pt x="237590" y="9186"/>
                </a:cubicBezTo>
              </a:path>
            </a:pathLst>
          </a:custGeom>
          <a:solidFill>
            <a:schemeClr val="accent2"/>
          </a:solidFill>
          <a:ln w="9525" cap="flat">
            <a:noFill/>
            <a:prstDash val="solid"/>
            <a:miter/>
          </a:ln>
        </p:spPr>
        <p:txBody>
          <a:bodyPr rtlCol="0" anchor="ctr"/>
          <a:lstStyle/>
          <a:p>
            <a:endParaRPr lang="en-US" b="0" i="0" dirty="0">
              <a:latin typeface="Avenir Book" panose="02000503020000020003" pitchFamily="2" charset="0"/>
            </a:endParaRPr>
          </a:p>
        </p:txBody>
      </p:sp>
      <p:sp>
        <p:nvSpPr>
          <p:cNvPr id="36" name="Graphic 8">
            <a:extLst>
              <a:ext uri="{FF2B5EF4-FFF2-40B4-BE49-F238E27FC236}">
                <a16:creationId xmlns:a16="http://schemas.microsoft.com/office/drawing/2014/main" id="{5D081F13-C1A2-D749-9902-9DF9B80F1EDC}"/>
              </a:ext>
            </a:extLst>
          </p:cNvPr>
          <p:cNvSpPr/>
          <p:nvPr userDrawn="1"/>
        </p:nvSpPr>
        <p:spPr>
          <a:xfrm>
            <a:off x="860541" y="5391452"/>
            <a:ext cx="308119" cy="308119"/>
          </a:xfrm>
          <a:custGeom>
            <a:avLst/>
            <a:gdLst>
              <a:gd name="connsiteX0" fmla="*/ 173233 w 308118"/>
              <a:gd name="connsiteY0" fmla="*/ 140822 h 308118"/>
              <a:gd name="connsiteX1" fmla="*/ 173228 w 308118"/>
              <a:gd name="connsiteY1" fmla="*/ 165353 h 308118"/>
              <a:gd name="connsiteX2" fmla="*/ 148697 w 308118"/>
              <a:gd name="connsiteY2" fmla="*/ 165348 h 308118"/>
              <a:gd name="connsiteX3" fmla="*/ 148697 w 308118"/>
              <a:gd name="connsiteY3" fmla="*/ 140822 h 308118"/>
              <a:gd name="connsiteX4" fmla="*/ 173228 w 308118"/>
              <a:gd name="connsiteY4" fmla="*/ 140817 h 308118"/>
              <a:gd name="connsiteX5" fmla="*/ 173233 w 308118"/>
              <a:gd name="connsiteY5" fmla="*/ 140822 h 308118"/>
              <a:gd name="connsiteX6" fmla="*/ 174716 w 308118"/>
              <a:gd name="connsiteY6" fmla="*/ 193658 h 308118"/>
              <a:gd name="connsiteX7" fmla="*/ 200849 w 308118"/>
              <a:gd name="connsiteY7" fmla="*/ 166384 h 308118"/>
              <a:gd name="connsiteX8" fmla="*/ 230520 w 308118"/>
              <a:gd name="connsiteY8" fmla="*/ 83306 h 308118"/>
              <a:gd name="connsiteX9" fmla="*/ 148241 w 308118"/>
              <a:gd name="connsiteY9" fmla="*/ 112749 h 308118"/>
              <a:gd name="connsiteX10" fmla="*/ 120967 w 308118"/>
              <a:gd name="connsiteY10" fmla="*/ 138882 h 308118"/>
              <a:gd name="connsiteX11" fmla="*/ 83194 w 308118"/>
              <a:gd name="connsiteY11" fmla="*/ 231203 h 308118"/>
              <a:gd name="connsiteX12" fmla="*/ 174488 w 308118"/>
              <a:gd name="connsiteY12" fmla="*/ 193658 h 308118"/>
              <a:gd name="connsiteX13" fmla="*/ 156914 w 308118"/>
              <a:gd name="connsiteY13" fmla="*/ 9244 h 308118"/>
              <a:gd name="connsiteX14" fmla="*/ 305266 w 308118"/>
              <a:gd name="connsiteY14" fmla="*/ 157599 h 308118"/>
              <a:gd name="connsiteX15" fmla="*/ 156911 w 308118"/>
              <a:gd name="connsiteY15" fmla="*/ 305951 h 308118"/>
              <a:gd name="connsiteX16" fmla="*/ 8559 w 308118"/>
              <a:gd name="connsiteY16" fmla="*/ 157595 h 308118"/>
              <a:gd name="connsiteX17" fmla="*/ 8560 w 308118"/>
              <a:gd name="connsiteY17" fmla="*/ 156912 h 308118"/>
              <a:gd name="connsiteX18" fmla="*/ 156914 w 308118"/>
              <a:gd name="connsiteY18" fmla="*/ 8559 h 308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08118" h="308118">
                <a:moveTo>
                  <a:pt x="173233" y="140822"/>
                </a:moveTo>
                <a:cubicBezTo>
                  <a:pt x="180006" y="147597"/>
                  <a:pt x="180004" y="158580"/>
                  <a:pt x="173228" y="165353"/>
                </a:cubicBezTo>
                <a:cubicBezTo>
                  <a:pt x="166453" y="172125"/>
                  <a:pt x="155470" y="172123"/>
                  <a:pt x="148697" y="165348"/>
                </a:cubicBezTo>
                <a:cubicBezTo>
                  <a:pt x="141926" y="158575"/>
                  <a:pt x="141926" y="147595"/>
                  <a:pt x="148697" y="140822"/>
                </a:cubicBezTo>
                <a:cubicBezTo>
                  <a:pt x="155470" y="134046"/>
                  <a:pt x="166453" y="134044"/>
                  <a:pt x="173228" y="140817"/>
                </a:cubicBezTo>
                <a:cubicBezTo>
                  <a:pt x="173230" y="140819"/>
                  <a:pt x="173231" y="140820"/>
                  <a:pt x="173233" y="140822"/>
                </a:cubicBezTo>
                <a:moveTo>
                  <a:pt x="174716" y="193658"/>
                </a:moveTo>
                <a:cubicBezTo>
                  <a:pt x="186957" y="188767"/>
                  <a:pt x="196485" y="178822"/>
                  <a:pt x="200849" y="166384"/>
                </a:cubicBezTo>
                <a:lnTo>
                  <a:pt x="230520" y="83306"/>
                </a:lnTo>
                <a:lnTo>
                  <a:pt x="148241" y="112749"/>
                </a:lnTo>
                <a:cubicBezTo>
                  <a:pt x="135850" y="117190"/>
                  <a:pt x="125933" y="126692"/>
                  <a:pt x="120967" y="138882"/>
                </a:cubicBezTo>
                <a:cubicBezTo>
                  <a:pt x="107843" y="170721"/>
                  <a:pt x="83194" y="231203"/>
                  <a:pt x="83194" y="231203"/>
                </a:cubicBezTo>
                <a:lnTo>
                  <a:pt x="174488" y="193658"/>
                </a:lnTo>
                <a:moveTo>
                  <a:pt x="156914" y="9244"/>
                </a:moveTo>
                <a:cubicBezTo>
                  <a:pt x="238847" y="9244"/>
                  <a:pt x="305267" y="75665"/>
                  <a:pt x="305266" y="157599"/>
                </a:cubicBezTo>
                <a:cubicBezTo>
                  <a:pt x="305265" y="239532"/>
                  <a:pt x="238844" y="305951"/>
                  <a:pt x="156911" y="305951"/>
                </a:cubicBezTo>
                <a:cubicBezTo>
                  <a:pt x="74977" y="305950"/>
                  <a:pt x="8558" y="239529"/>
                  <a:pt x="8559" y="157595"/>
                </a:cubicBezTo>
                <a:cubicBezTo>
                  <a:pt x="8559" y="157368"/>
                  <a:pt x="8559" y="157140"/>
                  <a:pt x="8560" y="156912"/>
                </a:cubicBezTo>
                <a:cubicBezTo>
                  <a:pt x="8560" y="74979"/>
                  <a:pt x="74981" y="8559"/>
                  <a:pt x="156914" y="8559"/>
                </a:cubicBezTo>
              </a:path>
            </a:pathLst>
          </a:custGeom>
          <a:solidFill>
            <a:schemeClr val="accent2"/>
          </a:solidFill>
          <a:ln w="9525" cap="flat">
            <a:noFill/>
            <a:prstDash val="solid"/>
            <a:miter/>
          </a:ln>
        </p:spPr>
        <p:txBody>
          <a:bodyPr rtlCol="0" anchor="ctr"/>
          <a:lstStyle/>
          <a:p>
            <a:endParaRPr lang="en-US" b="0" i="0" dirty="0">
              <a:latin typeface="Avenir Book" panose="02000503020000020003" pitchFamily="2" charset="0"/>
            </a:endParaRPr>
          </a:p>
        </p:txBody>
      </p:sp>
      <p:sp>
        <p:nvSpPr>
          <p:cNvPr id="23" name="object 2">
            <a:extLst>
              <a:ext uri="{FF2B5EF4-FFF2-40B4-BE49-F238E27FC236}">
                <a16:creationId xmlns:a16="http://schemas.microsoft.com/office/drawing/2014/main" id="{2CB080B7-88F9-1D46-9B83-EF55BE7095E0}"/>
              </a:ext>
            </a:extLst>
          </p:cNvPr>
          <p:cNvSpPr/>
          <p:nvPr userDrawn="1"/>
        </p:nvSpPr>
        <p:spPr>
          <a:xfrm>
            <a:off x="0" y="2975610"/>
            <a:ext cx="453390" cy="906780"/>
          </a:xfrm>
          <a:custGeom>
            <a:avLst/>
            <a:gdLst/>
            <a:ahLst/>
            <a:cxnLst/>
            <a:rect l="l" t="t" r="r" b="b"/>
            <a:pathLst>
              <a:path w="453390" h="906779">
                <a:moveTo>
                  <a:pt x="0" y="0"/>
                </a:moveTo>
                <a:lnTo>
                  <a:pt x="0" y="906437"/>
                </a:lnTo>
                <a:lnTo>
                  <a:pt x="46338" y="904097"/>
                </a:lnTo>
                <a:lnTo>
                  <a:pt x="91338" y="897229"/>
                </a:lnTo>
                <a:lnTo>
                  <a:pt x="134772" y="886061"/>
                </a:lnTo>
                <a:lnTo>
                  <a:pt x="176411" y="870821"/>
                </a:lnTo>
                <a:lnTo>
                  <a:pt x="216028" y="851737"/>
                </a:lnTo>
                <a:lnTo>
                  <a:pt x="253396" y="829036"/>
                </a:lnTo>
                <a:lnTo>
                  <a:pt x="288285" y="802946"/>
                </a:lnTo>
                <a:lnTo>
                  <a:pt x="320470" y="773695"/>
                </a:lnTo>
                <a:lnTo>
                  <a:pt x="349721" y="741510"/>
                </a:lnTo>
                <a:lnTo>
                  <a:pt x="375811" y="706621"/>
                </a:lnTo>
                <a:lnTo>
                  <a:pt x="398512" y="669253"/>
                </a:lnTo>
                <a:lnTo>
                  <a:pt x="417596" y="629636"/>
                </a:lnTo>
                <a:lnTo>
                  <a:pt x="432836" y="587997"/>
                </a:lnTo>
                <a:lnTo>
                  <a:pt x="444004" y="544563"/>
                </a:lnTo>
                <a:lnTo>
                  <a:pt x="450872" y="499563"/>
                </a:lnTo>
                <a:lnTo>
                  <a:pt x="453212" y="453224"/>
                </a:lnTo>
                <a:lnTo>
                  <a:pt x="450872" y="406884"/>
                </a:lnTo>
                <a:lnTo>
                  <a:pt x="444004" y="361882"/>
                </a:lnTo>
                <a:lnTo>
                  <a:pt x="432836" y="318446"/>
                </a:lnTo>
                <a:lnTo>
                  <a:pt x="417596" y="276806"/>
                </a:lnTo>
                <a:lnTo>
                  <a:pt x="398512" y="237187"/>
                </a:lnTo>
                <a:lnTo>
                  <a:pt x="375811" y="199819"/>
                </a:lnTo>
                <a:lnTo>
                  <a:pt x="349721" y="164928"/>
                </a:lnTo>
                <a:lnTo>
                  <a:pt x="320470" y="132743"/>
                </a:lnTo>
                <a:lnTo>
                  <a:pt x="288285" y="103492"/>
                </a:lnTo>
                <a:lnTo>
                  <a:pt x="253396" y="77401"/>
                </a:lnTo>
                <a:lnTo>
                  <a:pt x="216028" y="54700"/>
                </a:lnTo>
                <a:lnTo>
                  <a:pt x="176411" y="35615"/>
                </a:lnTo>
                <a:lnTo>
                  <a:pt x="134772" y="20375"/>
                </a:lnTo>
                <a:lnTo>
                  <a:pt x="91338" y="9207"/>
                </a:lnTo>
                <a:lnTo>
                  <a:pt x="46338" y="2339"/>
                </a:lnTo>
                <a:lnTo>
                  <a:pt x="0" y="0"/>
                </a:lnTo>
                <a:close/>
              </a:path>
            </a:pathLst>
          </a:custGeom>
          <a:solidFill>
            <a:schemeClr val="bg1"/>
          </a:solidFill>
        </p:spPr>
        <p:txBody>
          <a:bodyPr wrap="square" lIns="0" tIns="0" rIns="0" bIns="0" rtlCol="0"/>
          <a:lstStyle/>
          <a:p>
            <a:endParaRPr b="0" i="0" dirty="0">
              <a:latin typeface="Avenir Book" panose="02000503020000020003" pitchFamily="2" charset="0"/>
            </a:endParaRPr>
          </a:p>
        </p:txBody>
      </p:sp>
      <p:sp>
        <p:nvSpPr>
          <p:cNvPr id="24" name="Slide Number Placeholder 5">
            <a:extLst>
              <a:ext uri="{FF2B5EF4-FFF2-40B4-BE49-F238E27FC236}">
                <a16:creationId xmlns:a16="http://schemas.microsoft.com/office/drawing/2014/main" id="{4C566711-D10F-034D-AFB4-F9E217707FA7}"/>
              </a:ext>
            </a:extLst>
          </p:cNvPr>
          <p:cNvSpPr>
            <a:spLocks noGrp="1"/>
          </p:cNvSpPr>
          <p:nvPr>
            <p:ph type="sldNum" sz="quarter" idx="12"/>
          </p:nvPr>
        </p:nvSpPr>
        <p:spPr>
          <a:xfrm>
            <a:off x="1" y="3278122"/>
            <a:ext cx="453390" cy="301756"/>
          </a:xfrm>
        </p:spPr>
        <p:txBody>
          <a:bodyPr lIns="0" tIns="0" rIns="0" bIns="0"/>
          <a:lstStyle>
            <a:lvl1pPr algn="ctr">
              <a:defRPr sz="1600" b="0" i="0">
                <a:solidFill>
                  <a:schemeClr val="accent1"/>
                </a:solidFill>
                <a:latin typeface="Avenir Book" panose="02000503020000020003" pitchFamily="2" charset="0"/>
              </a:defRPr>
            </a:lvl1pPr>
          </a:lstStyle>
          <a:p>
            <a:fld id="{B6F15528-21DE-4FAA-801E-634DDDAF4B2B}" type="slidenum">
              <a:rPr lang="en-GB" smtClean="0"/>
              <a:pPr/>
              <a:t>‹#›</a:t>
            </a:fld>
            <a:endParaRPr lang="en-GB" dirty="0"/>
          </a:p>
        </p:txBody>
      </p:sp>
    </p:spTree>
    <p:extLst>
      <p:ext uri="{BB962C8B-B14F-4D97-AF65-F5344CB8AC3E}">
        <p14:creationId xmlns:p14="http://schemas.microsoft.com/office/powerpoint/2010/main" val="33579522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act - Purple">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0ADA3F-B609-CC4D-AA15-7FBE38B80B5A}"/>
              </a:ext>
            </a:extLst>
          </p:cNvPr>
          <p:cNvSpPr/>
          <p:nvPr userDrawn="1"/>
        </p:nvSpPr>
        <p:spPr>
          <a:xfrm>
            <a:off x="-1" y="0"/>
            <a:ext cx="1219200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dirty="0">
              <a:latin typeface="Avenir Book" panose="02000503020000020003" pitchFamily="2" charset="0"/>
            </a:endParaRPr>
          </a:p>
        </p:txBody>
      </p:sp>
      <p:pic>
        <p:nvPicPr>
          <p:cNvPr id="18" name="Picture 17">
            <a:extLst>
              <a:ext uri="{FF2B5EF4-FFF2-40B4-BE49-F238E27FC236}">
                <a16:creationId xmlns:a16="http://schemas.microsoft.com/office/drawing/2014/main" id="{9C39A50B-16E0-D749-9F83-53E62178DCF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1891962" y="0"/>
            <a:ext cx="300037" cy="6858000"/>
          </a:xfrm>
          <a:prstGeom prst="rect">
            <a:avLst/>
          </a:prstGeom>
        </p:spPr>
      </p:pic>
      <p:sp>
        <p:nvSpPr>
          <p:cNvPr id="14" name="Text Placeholder 13">
            <a:extLst>
              <a:ext uri="{FF2B5EF4-FFF2-40B4-BE49-F238E27FC236}">
                <a16:creationId xmlns:a16="http://schemas.microsoft.com/office/drawing/2014/main" id="{594F81A1-C7C8-3843-821E-0C546E17F187}"/>
              </a:ext>
            </a:extLst>
          </p:cNvPr>
          <p:cNvSpPr>
            <a:spLocks noGrp="1"/>
          </p:cNvSpPr>
          <p:nvPr>
            <p:ph type="body" sz="quarter" idx="13" hasCustomPrompt="1"/>
          </p:nvPr>
        </p:nvSpPr>
        <p:spPr>
          <a:xfrm>
            <a:off x="1295399" y="2438400"/>
            <a:ext cx="6398741" cy="1516380"/>
          </a:xfrm>
        </p:spPr>
        <p:txBody>
          <a:bodyPr wrap="square" numCol="1" spcCol="28800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GB" sz="2000" b="0" i="0" smtClean="0">
                <a:solidFill>
                  <a:schemeClr val="bg1"/>
                </a:solidFill>
                <a:effectLst/>
                <a:latin typeface="Avenir Next" panose="020B0503020202020204" pitchFamily="34" charset="0"/>
              </a:defRPr>
            </a:lvl1pPr>
          </a:lstStyle>
          <a:p>
            <a:r>
              <a:rPr lang="en-GB" dirty="0">
                <a:effectLst/>
                <a:latin typeface="Gotham Rounded Bold" panose="02000000000000000000" pitchFamily="2" charset="0"/>
              </a:rPr>
              <a:t>Ground Floor, Minerva House, </a:t>
            </a:r>
            <a:br>
              <a:rPr lang="en-GB" dirty="0">
                <a:effectLst/>
                <a:latin typeface="Gotham Rounded Bold" panose="02000000000000000000" pitchFamily="2" charset="0"/>
              </a:rPr>
            </a:br>
            <a:r>
              <a:rPr lang="en-GB" dirty="0">
                <a:effectLst/>
                <a:latin typeface="Gotham Rounded Bold" panose="02000000000000000000" pitchFamily="2" charset="0"/>
              </a:rPr>
              <a:t>5 Montague Close, London SE1 9BB</a:t>
            </a:r>
          </a:p>
          <a:p>
            <a:r>
              <a:rPr lang="en-GB" dirty="0">
                <a:effectLst/>
                <a:latin typeface="Gotham Rounded Bold" panose="02000000000000000000" pitchFamily="2" charset="0"/>
              </a:rPr>
              <a:t>Closest stations: </a:t>
            </a:r>
            <a:br>
              <a:rPr lang="en-GB" dirty="0">
                <a:effectLst/>
                <a:latin typeface="Gotham Rounded Bold" panose="02000000000000000000" pitchFamily="2" charset="0"/>
              </a:rPr>
            </a:br>
            <a:r>
              <a:rPr lang="en-GB" dirty="0">
                <a:effectLst/>
                <a:latin typeface="Gotham Rounded Bold" panose="02000000000000000000" pitchFamily="2" charset="0"/>
              </a:rPr>
              <a:t>London Bridge or Monument</a:t>
            </a:r>
          </a:p>
        </p:txBody>
      </p:sp>
      <p:sp>
        <p:nvSpPr>
          <p:cNvPr id="20" name="Text Placeholder 13">
            <a:extLst>
              <a:ext uri="{FF2B5EF4-FFF2-40B4-BE49-F238E27FC236}">
                <a16:creationId xmlns:a16="http://schemas.microsoft.com/office/drawing/2014/main" id="{E08BD95A-531E-9F4F-8E77-436A1A7FF86A}"/>
              </a:ext>
            </a:extLst>
          </p:cNvPr>
          <p:cNvSpPr>
            <a:spLocks noGrp="1"/>
          </p:cNvSpPr>
          <p:nvPr>
            <p:ph type="body" sz="quarter" idx="14" hasCustomPrompt="1"/>
          </p:nvPr>
        </p:nvSpPr>
        <p:spPr>
          <a:xfrm>
            <a:off x="1297458" y="4086510"/>
            <a:ext cx="6398741" cy="409290"/>
          </a:xfrm>
        </p:spPr>
        <p:txBody>
          <a:bodyPr wrap="square" numCol="1" spcCol="28800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GB" sz="2000" b="0" i="0" smtClean="0">
                <a:solidFill>
                  <a:schemeClr val="bg1"/>
                </a:solidFill>
                <a:effectLst/>
                <a:latin typeface="Avenir Next" panose="020B0503020202020204" pitchFamily="34" charset="0"/>
              </a:defRPr>
            </a:lvl1pPr>
          </a:lstStyle>
          <a:p>
            <a:r>
              <a:rPr lang="en-GB" dirty="0">
                <a:effectLst/>
                <a:latin typeface="Gotham Rounded Bold" panose="02000000000000000000" pitchFamily="2" charset="0"/>
              </a:rPr>
              <a:t>020 7188 9805</a:t>
            </a:r>
          </a:p>
        </p:txBody>
      </p:sp>
      <p:sp>
        <p:nvSpPr>
          <p:cNvPr id="21" name="Text Placeholder 13">
            <a:extLst>
              <a:ext uri="{FF2B5EF4-FFF2-40B4-BE49-F238E27FC236}">
                <a16:creationId xmlns:a16="http://schemas.microsoft.com/office/drawing/2014/main" id="{E89F3AD7-2CAA-F143-A854-243D37F066A8}"/>
              </a:ext>
            </a:extLst>
          </p:cNvPr>
          <p:cNvSpPr>
            <a:spLocks noGrp="1"/>
          </p:cNvSpPr>
          <p:nvPr>
            <p:ph type="body" sz="quarter" idx="15" hasCustomPrompt="1"/>
          </p:nvPr>
        </p:nvSpPr>
        <p:spPr>
          <a:xfrm>
            <a:off x="1295399" y="4722500"/>
            <a:ext cx="6398741" cy="409290"/>
          </a:xfrm>
        </p:spPr>
        <p:txBody>
          <a:bodyPr wrap="square" numCol="1" spcCol="28800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GB" sz="2000" b="0" i="0" smtClean="0">
                <a:solidFill>
                  <a:schemeClr val="bg1"/>
                </a:solidFill>
                <a:effectLst/>
                <a:latin typeface="Avenir Next" panose="020B0503020202020204" pitchFamily="34" charset="0"/>
              </a:defRPr>
            </a:lvl1pPr>
          </a:lstStyle>
          <a:p>
            <a:r>
              <a:rPr lang="en-GB" dirty="0">
                <a:effectLst/>
                <a:latin typeface="Gotham Rounded Bold" panose="02000000000000000000" pitchFamily="2" charset="0"/>
              </a:rPr>
              <a:t>@</a:t>
            </a:r>
            <a:r>
              <a:rPr lang="en-GB" dirty="0" err="1">
                <a:effectLst/>
                <a:latin typeface="Gotham Rounded Bold" panose="02000000000000000000" pitchFamily="2" charset="0"/>
              </a:rPr>
              <a:t>HINSouthLondon</a:t>
            </a:r>
            <a:endParaRPr lang="en-GB" dirty="0">
              <a:effectLst/>
              <a:latin typeface="Gotham Rounded Bold" panose="02000000000000000000" pitchFamily="2" charset="0"/>
            </a:endParaRPr>
          </a:p>
        </p:txBody>
      </p:sp>
      <p:sp>
        <p:nvSpPr>
          <p:cNvPr id="22" name="Text Placeholder 13">
            <a:extLst>
              <a:ext uri="{FF2B5EF4-FFF2-40B4-BE49-F238E27FC236}">
                <a16:creationId xmlns:a16="http://schemas.microsoft.com/office/drawing/2014/main" id="{46A013F0-8A68-F140-AFE5-3DE66783ED41}"/>
              </a:ext>
            </a:extLst>
          </p:cNvPr>
          <p:cNvSpPr>
            <a:spLocks noGrp="1"/>
          </p:cNvSpPr>
          <p:nvPr>
            <p:ph type="body" sz="quarter" idx="16" hasCustomPrompt="1"/>
          </p:nvPr>
        </p:nvSpPr>
        <p:spPr>
          <a:xfrm>
            <a:off x="1295399" y="5358490"/>
            <a:ext cx="6398741" cy="409290"/>
          </a:xfrm>
        </p:spPr>
        <p:txBody>
          <a:bodyPr wrap="square" numCol="1" spcCol="28800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GB" sz="2000" b="0" i="0" smtClean="0">
                <a:solidFill>
                  <a:schemeClr val="bg1"/>
                </a:solidFill>
                <a:effectLst/>
                <a:latin typeface="Avenir Next" panose="020B0503020202020204" pitchFamily="34" charset="0"/>
              </a:defRPr>
            </a:lvl1pPr>
          </a:lstStyle>
          <a:p>
            <a:r>
              <a:rPr lang="en-GB" dirty="0" err="1">
                <a:effectLst/>
                <a:latin typeface="Gotham Rounded Bold" panose="02000000000000000000" pitchFamily="2" charset="0"/>
              </a:rPr>
              <a:t>healthinnovationnetwork.com</a:t>
            </a:r>
            <a:endParaRPr lang="en-GB" dirty="0">
              <a:effectLst/>
              <a:latin typeface="Gotham Rounded Bold" panose="02000000000000000000" pitchFamily="2" charset="0"/>
            </a:endParaRPr>
          </a:p>
        </p:txBody>
      </p:sp>
      <p:pic>
        <p:nvPicPr>
          <p:cNvPr id="31" name="Picture 30">
            <a:extLst>
              <a:ext uri="{FF2B5EF4-FFF2-40B4-BE49-F238E27FC236}">
                <a16:creationId xmlns:a16="http://schemas.microsoft.com/office/drawing/2014/main" id="{BCEC1BC3-DEF4-4047-9224-648B3EEEFDEB}"/>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10908778" y="6152055"/>
            <a:ext cx="806666" cy="423499"/>
          </a:xfrm>
          <a:prstGeom prst="rect">
            <a:avLst/>
          </a:prstGeom>
        </p:spPr>
      </p:pic>
      <p:sp>
        <p:nvSpPr>
          <p:cNvPr id="16" name="object 2">
            <a:extLst>
              <a:ext uri="{FF2B5EF4-FFF2-40B4-BE49-F238E27FC236}">
                <a16:creationId xmlns:a16="http://schemas.microsoft.com/office/drawing/2014/main" id="{309A4A60-3981-8B4E-8703-A0EBC8DCDED7}"/>
              </a:ext>
            </a:extLst>
          </p:cNvPr>
          <p:cNvSpPr/>
          <p:nvPr userDrawn="1"/>
        </p:nvSpPr>
        <p:spPr>
          <a:xfrm>
            <a:off x="0" y="2975610"/>
            <a:ext cx="453390" cy="906780"/>
          </a:xfrm>
          <a:custGeom>
            <a:avLst/>
            <a:gdLst/>
            <a:ahLst/>
            <a:cxnLst/>
            <a:rect l="l" t="t" r="r" b="b"/>
            <a:pathLst>
              <a:path w="453390" h="906779">
                <a:moveTo>
                  <a:pt x="0" y="0"/>
                </a:moveTo>
                <a:lnTo>
                  <a:pt x="0" y="906437"/>
                </a:lnTo>
                <a:lnTo>
                  <a:pt x="46338" y="904097"/>
                </a:lnTo>
                <a:lnTo>
                  <a:pt x="91338" y="897229"/>
                </a:lnTo>
                <a:lnTo>
                  <a:pt x="134772" y="886061"/>
                </a:lnTo>
                <a:lnTo>
                  <a:pt x="176411" y="870821"/>
                </a:lnTo>
                <a:lnTo>
                  <a:pt x="216028" y="851737"/>
                </a:lnTo>
                <a:lnTo>
                  <a:pt x="253396" y="829036"/>
                </a:lnTo>
                <a:lnTo>
                  <a:pt x="288285" y="802946"/>
                </a:lnTo>
                <a:lnTo>
                  <a:pt x="320470" y="773695"/>
                </a:lnTo>
                <a:lnTo>
                  <a:pt x="349721" y="741510"/>
                </a:lnTo>
                <a:lnTo>
                  <a:pt x="375811" y="706621"/>
                </a:lnTo>
                <a:lnTo>
                  <a:pt x="398512" y="669253"/>
                </a:lnTo>
                <a:lnTo>
                  <a:pt x="417596" y="629636"/>
                </a:lnTo>
                <a:lnTo>
                  <a:pt x="432836" y="587997"/>
                </a:lnTo>
                <a:lnTo>
                  <a:pt x="444004" y="544563"/>
                </a:lnTo>
                <a:lnTo>
                  <a:pt x="450872" y="499563"/>
                </a:lnTo>
                <a:lnTo>
                  <a:pt x="453212" y="453224"/>
                </a:lnTo>
                <a:lnTo>
                  <a:pt x="450872" y="406884"/>
                </a:lnTo>
                <a:lnTo>
                  <a:pt x="444004" y="361882"/>
                </a:lnTo>
                <a:lnTo>
                  <a:pt x="432836" y="318446"/>
                </a:lnTo>
                <a:lnTo>
                  <a:pt x="417596" y="276806"/>
                </a:lnTo>
                <a:lnTo>
                  <a:pt x="398512" y="237187"/>
                </a:lnTo>
                <a:lnTo>
                  <a:pt x="375811" y="199819"/>
                </a:lnTo>
                <a:lnTo>
                  <a:pt x="349721" y="164928"/>
                </a:lnTo>
                <a:lnTo>
                  <a:pt x="320470" y="132743"/>
                </a:lnTo>
                <a:lnTo>
                  <a:pt x="288285" y="103492"/>
                </a:lnTo>
                <a:lnTo>
                  <a:pt x="253396" y="77401"/>
                </a:lnTo>
                <a:lnTo>
                  <a:pt x="216028" y="54700"/>
                </a:lnTo>
                <a:lnTo>
                  <a:pt x="176411" y="35615"/>
                </a:lnTo>
                <a:lnTo>
                  <a:pt x="134772" y="20375"/>
                </a:lnTo>
                <a:lnTo>
                  <a:pt x="91338" y="9207"/>
                </a:lnTo>
                <a:lnTo>
                  <a:pt x="46338" y="2339"/>
                </a:lnTo>
                <a:lnTo>
                  <a:pt x="0" y="0"/>
                </a:lnTo>
                <a:close/>
              </a:path>
            </a:pathLst>
          </a:custGeom>
          <a:solidFill>
            <a:schemeClr val="bg1"/>
          </a:solidFill>
        </p:spPr>
        <p:txBody>
          <a:bodyPr wrap="square" lIns="0" tIns="0" rIns="0" bIns="0" rtlCol="0"/>
          <a:lstStyle/>
          <a:p>
            <a:endParaRPr b="0" i="0" dirty="0">
              <a:latin typeface="Avenir Book" panose="02000503020000020003" pitchFamily="2" charset="0"/>
            </a:endParaRPr>
          </a:p>
        </p:txBody>
      </p:sp>
      <p:sp>
        <p:nvSpPr>
          <p:cNvPr id="19" name="Slide Number Placeholder 5">
            <a:extLst>
              <a:ext uri="{FF2B5EF4-FFF2-40B4-BE49-F238E27FC236}">
                <a16:creationId xmlns:a16="http://schemas.microsoft.com/office/drawing/2014/main" id="{61266220-A4B2-6B49-9764-059632C39334}"/>
              </a:ext>
            </a:extLst>
          </p:cNvPr>
          <p:cNvSpPr>
            <a:spLocks noGrp="1"/>
          </p:cNvSpPr>
          <p:nvPr>
            <p:ph type="sldNum" sz="quarter" idx="12"/>
          </p:nvPr>
        </p:nvSpPr>
        <p:spPr>
          <a:xfrm>
            <a:off x="1" y="3278122"/>
            <a:ext cx="453390" cy="301756"/>
          </a:xfrm>
        </p:spPr>
        <p:txBody>
          <a:bodyPr lIns="0" tIns="0" rIns="0" bIns="0"/>
          <a:lstStyle>
            <a:lvl1pPr algn="ctr">
              <a:defRPr sz="1600" b="0" i="0">
                <a:solidFill>
                  <a:schemeClr val="accent1"/>
                </a:solidFill>
                <a:latin typeface="Avenir Book" panose="02000503020000020003" pitchFamily="2" charset="0"/>
              </a:defRPr>
            </a:lvl1pPr>
          </a:lstStyle>
          <a:p>
            <a:fld id="{B6F15528-21DE-4FAA-801E-634DDDAF4B2B}" type="slidenum">
              <a:rPr lang="en-GB" smtClean="0"/>
              <a:pPr/>
              <a:t>‹#›</a:t>
            </a:fld>
            <a:endParaRPr lang="en-GB" dirty="0"/>
          </a:p>
        </p:txBody>
      </p:sp>
      <p:sp>
        <p:nvSpPr>
          <p:cNvPr id="2" name="Graphic 4">
            <a:extLst>
              <a:ext uri="{FF2B5EF4-FFF2-40B4-BE49-F238E27FC236}">
                <a16:creationId xmlns:a16="http://schemas.microsoft.com/office/drawing/2014/main" id="{6B7D5F4D-FB15-23A3-BE70-409C3E874681}"/>
              </a:ext>
            </a:extLst>
          </p:cNvPr>
          <p:cNvSpPr/>
          <p:nvPr userDrawn="1"/>
        </p:nvSpPr>
        <p:spPr>
          <a:xfrm>
            <a:off x="872399" y="2466495"/>
            <a:ext cx="283859" cy="419618"/>
          </a:xfrm>
          <a:custGeom>
            <a:avLst/>
            <a:gdLst>
              <a:gd name="connsiteX0" fmla="*/ 142792 w 283858"/>
              <a:gd name="connsiteY0" fmla="*/ 196045 h 419617"/>
              <a:gd name="connsiteX1" fmla="*/ 89480 w 283858"/>
              <a:gd name="connsiteY1" fmla="*/ 142726 h 419617"/>
              <a:gd name="connsiteX2" fmla="*/ 142799 w 283858"/>
              <a:gd name="connsiteY2" fmla="*/ 89413 h 419617"/>
              <a:gd name="connsiteX3" fmla="*/ 196112 w 283858"/>
              <a:gd name="connsiteY3" fmla="*/ 142733 h 419617"/>
              <a:gd name="connsiteX4" fmla="*/ 196108 w 283858"/>
              <a:gd name="connsiteY4" fmla="*/ 143346 h 419617"/>
              <a:gd name="connsiteX5" fmla="*/ 142792 w 283858"/>
              <a:gd name="connsiteY5" fmla="*/ 196663 h 419617"/>
              <a:gd name="connsiteX6" fmla="*/ 276329 w 283858"/>
              <a:gd name="connsiteY6" fmla="*/ 143346 h 419617"/>
              <a:gd name="connsiteX7" fmla="*/ 143346 w 283858"/>
              <a:gd name="connsiteY7" fmla="*/ 9257 h 419617"/>
              <a:gd name="connsiteX8" fmla="*/ 9257 w 283858"/>
              <a:gd name="connsiteY8" fmla="*/ 142241 h 419617"/>
              <a:gd name="connsiteX9" fmla="*/ 25052 w 283858"/>
              <a:gd name="connsiteY9" fmla="*/ 205795 h 419617"/>
              <a:gd name="connsiteX10" fmla="*/ 25052 w 283858"/>
              <a:gd name="connsiteY10" fmla="*/ 205795 h 419617"/>
              <a:gd name="connsiteX11" fmla="*/ 134523 w 283858"/>
              <a:gd name="connsiteY11" fmla="*/ 409927 h 419617"/>
              <a:gd name="connsiteX12" fmla="*/ 134523 w 283858"/>
              <a:gd name="connsiteY12" fmla="*/ 409927 h 419617"/>
              <a:gd name="connsiteX13" fmla="*/ 147220 w 283858"/>
              <a:gd name="connsiteY13" fmla="*/ 413768 h 419617"/>
              <a:gd name="connsiteX14" fmla="*/ 151061 w 283858"/>
              <a:gd name="connsiteY14" fmla="*/ 409927 h 419617"/>
              <a:gd name="connsiteX15" fmla="*/ 151061 w 283858"/>
              <a:gd name="connsiteY15" fmla="*/ 409927 h 419617"/>
              <a:gd name="connsiteX16" fmla="*/ 260408 w 283858"/>
              <a:gd name="connsiteY16" fmla="*/ 205795 h 419617"/>
              <a:gd name="connsiteX17" fmla="*/ 260408 w 283858"/>
              <a:gd name="connsiteY17" fmla="*/ 205795 h 419617"/>
              <a:gd name="connsiteX18" fmla="*/ 276329 w 283858"/>
              <a:gd name="connsiteY18" fmla="*/ 143346 h 419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858" h="419617">
                <a:moveTo>
                  <a:pt x="142792" y="196045"/>
                </a:moveTo>
                <a:cubicBezTo>
                  <a:pt x="113346" y="196044"/>
                  <a:pt x="89478" y="172171"/>
                  <a:pt x="89480" y="142726"/>
                </a:cubicBezTo>
                <a:cubicBezTo>
                  <a:pt x="89482" y="113280"/>
                  <a:pt x="113354" y="89411"/>
                  <a:pt x="142799" y="89413"/>
                </a:cubicBezTo>
                <a:cubicBezTo>
                  <a:pt x="172245" y="89415"/>
                  <a:pt x="196114" y="113287"/>
                  <a:pt x="196112" y="142733"/>
                </a:cubicBezTo>
                <a:cubicBezTo>
                  <a:pt x="196112" y="142937"/>
                  <a:pt x="196111" y="143142"/>
                  <a:pt x="196108" y="143346"/>
                </a:cubicBezTo>
                <a:cubicBezTo>
                  <a:pt x="196108" y="172792"/>
                  <a:pt x="172238" y="196663"/>
                  <a:pt x="142792" y="196663"/>
                </a:cubicBezTo>
                <a:moveTo>
                  <a:pt x="276329" y="143346"/>
                </a:moveTo>
                <a:cubicBezTo>
                  <a:pt x="276635" y="69597"/>
                  <a:pt x="217096" y="9563"/>
                  <a:pt x="143346" y="9257"/>
                </a:cubicBezTo>
                <a:cubicBezTo>
                  <a:pt x="69596" y="8952"/>
                  <a:pt x="9563" y="68491"/>
                  <a:pt x="9257" y="142241"/>
                </a:cubicBezTo>
                <a:cubicBezTo>
                  <a:pt x="9166" y="164408"/>
                  <a:pt x="14594" y="186250"/>
                  <a:pt x="25052" y="205795"/>
                </a:cubicBezTo>
                <a:lnTo>
                  <a:pt x="25052" y="205795"/>
                </a:lnTo>
                <a:lnTo>
                  <a:pt x="134523" y="409927"/>
                </a:lnTo>
                <a:lnTo>
                  <a:pt x="134523" y="409927"/>
                </a:lnTo>
                <a:cubicBezTo>
                  <a:pt x="136968" y="414494"/>
                  <a:pt x="142653" y="416214"/>
                  <a:pt x="147220" y="413768"/>
                </a:cubicBezTo>
                <a:cubicBezTo>
                  <a:pt x="148851" y="412895"/>
                  <a:pt x="150188" y="411558"/>
                  <a:pt x="151061" y="409927"/>
                </a:cubicBezTo>
                <a:lnTo>
                  <a:pt x="151061" y="409927"/>
                </a:lnTo>
                <a:lnTo>
                  <a:pt x="260408" y="205795"/>
                </a:lnTo>
                <a:lnTo>
                  <a:pt x="260408" y="205795"/>
                </a:lnTo>
                <a:cubicBezTo>
                  <a:pt x="270777" y="186608"/>
                  <a:pt x="276246" y="165156"/>
                  <a:pt x="276329" y="143346"/>
                </a:cubicBezTo>
              </a:path>
            </a:pathLst>
          </a:custGeom>
          <a:solidFill>
            <a:schemeClr val="tx2"/>
          </a:solidFill>
          <a:ln w="9525" cap="flat">
            <a:noFill/>
            <a:prstDash val="solid"/>
            <a:miter/>
          </a:ln>
        </p:spPr>
        <p:txBody>
          <a:bodyPr rtlCol="0" anchor="ctr"/>
          <a:lstStyle/>
          <a:p>
            <a:endParaRPr lang="en-US" b="0" i="0" dirty="0">
              <a:latin typeface="Avenir Book" panose="02000503020000020003" pitchFamily="2" charset="0"/>
            </a:endParaRPr>
          </a:p>
        </p:txBody>
      </p:sp>
      <p:sp>
        <p:nvSpPr>
          <p:cNvPr id="3" name="Graphic 6">
            <a:extLst>
              <a:ext uri="{FF2B5EF4-FFF2-40B4-BE49-F238E27FC236}">
                <a16:creationId xmlns:a16="http://schemas.microsoft.com/office/drawing/2014/main" id="{07287C44-CE75-1A19-207E-CEED7A7C45DA}"/>
              </a:ext>
            </a:extLst>
          </p:cNvPr>
          <p:cNvSpPr/>
          <p:nvPr userDrawn="1"/>
        </p:nvSpPr>
        <p:spPr>
          <a:xfrm>
            <a:off x="847622" y="4096199"/>
            <a:ext cx="321934" cy="321934"/>
          </a:xfrm>
          <a:custGeom>
            <a:avLst/>
            <a:gdLst>
              <a:gd name="connsiteX0" fmla="*/ 210688 w 321934"/>
              <a:gd name="connsiteY0" fmla="*/ 241927 h 321934"/>
              <a:gd name="connsiteX1" fmla="*/ 134855 w 321934"/>
              <a:gd name="connsiteY1" fmla="*/ 94076 h 321934"/>
              <a:gd name="connsiteX2" fmla="*/ 148686 w 321934"/>
              <a:gd name="connsiteY2" fmla="*/ 87280 h 321934"/>
              <a:gd name="connsiteX3" fmla="*/ 171460 w 321934"/>
              <a:gd name="connsiteY3" fmla="*/ 131874 h 321934"/>
              <a:gd name="connsiteX4" fmla="*/ 157867 w 321934"/>
              <a:gd name="connsiteY4" fmla="*/ 138551 h 321934"/>
              <a:gd name="connsiteX5" fmla="*/ 188033 w 321934"/>
              <a:gd name="connsiteY5" fmla="*/ 197334 h 321934"/>
              <a:gd name="connsiteX6" fmla="*/ 201507 w 321934"/>
              <a:gd name="connsiteY6" fmla="*/ 190776 h 321934"/>
              <a:gd name="connsiteX7" fmla="*/ 224519 w 321934"/>
              <a:gd name="connsiteY7" fmla="*/ 235131 h 321934"/>
              <a:gd name="connsiteX8" fmla="*/ 210688 w 321934"/>
              <a:gd name="connsiteY8" fmla="*/ 241927 h 321934"/>
              <a:gd name="connsiteX9" fmla="*/ 165617 w 321934"/>
              <a:gd name="connsiteY9" fmla="*/ 8943 h 321934"/>
              <a:gd name="connsiteX10" fmla="*/ 8943 w 321934"/>
              <a:gd name="connsiteY10" fmla="*/ 165856 h 321934"/>
              <a:gd name="connsiteX11" fmla="*/ 165856 w 321934"/>
              <a:gd name="connsiteY11" fmla="*/ 322530 h 321934"/>
              <a:gd name="connsiteX12" fmla="*/ 322530 w 321934"/>
              <a:gd name="connsiteY12" fmla="*/ 165736 h 321934"/>
              <a:gd name="connsiteX13" fmla="*/ 165736 w 321934"/>
              <a:gd name="connsiteY13" fmla="*/ 8943 h 321934"/>
              <a:gd name="connsiteX14" fmla="*/ 165617 w 321934"/>
              <a:gd name="connsiteY14" fmla="*/ 8943 h 32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1934" h="321934">
                <a:moveTo>
                  <a:pt x="210688" y="241927"/>
                </a:moveTo>
                <a:cubicBezTo>
                  <a:pt x="162994" y="263867"/>
                  <a:pt x="87757" y="118639"/>
                  <a:pt x="134855" y="94076"/>
                </a:cubicBezTo>
                <a:lnTo>
                  <a:pt x="148686" y="87280"/>
                </a:lnTo>
                <a:lnTo>
                  <a:pt x="171460" y="131874"/>
                </a:lnTo>
                <a:lnTo>
                  <a:pt x="157867" y="138551"/>
                </a:lnTo>
                <a:cubicBezTo>
                  <a:pt x="143559" y="146301"/>
                  <a:pt x="173367" y="204488"/>
                  <a:pt x="188033" y="197334"/>
                </a:cubicBezTo>
                <a:lnTo>
                  <a:pt x="201507" y="190776"/>
                </a:lnTo>
                <a:lnTo>
                  <a:pt x="224519" y="235131"/>
                </a:lnTo>
                <a:lnTo>
                  <a:pt x="210688" y="241927"/>
                </a:lnTo>
                <a:moveTo>
                  <a:pt x="165617" y="8943"/>
                </a:moveTo>
                <a:cubicBezTo>
                  <a:pt x="79022" y="9009"/>
                  <a:pt x="8877" y="79261"/>
                  <a:pt x="8943" y="165856"/>
                </a:cubicBezTo>
                <a:cubicBezTo>
                  <a:pt x="9009" y="252450"/>
                  <a:pt x="79261" y="322596"/>
                  <a:pt x="165856" y="322530"/>
                </a:cubicBezTo>
                <a:cubicBezTo>
                  <a:pt x="252404" y="322464"/>
                  <a:pt x="322530" y="252285"/>
                  <a:pt x="322530" y="165736"/>
                </a:cubicBezTo>
                <a:cubicBezTo>
                  <a:pt x="322530" y="79142"/>
                  <a:pt x="252331" y="8943"/>
                  <a:pt x="165736" y="8943"/>
                </a:cubicBezTo>
                <a:cubicBezTo>
                  <a:pt x="165697" y="8943"/>
                  <a:pt x="165657" y="8943"/>
                  <a:pt x="165617" y="8943"/>
                </a:cubicBezTo>
              </a:path>
            </a:pathLst>
          </a:custGeom>
          <a:solidFill>
            <a:schemeClr val="tx2"/>
          </a:solidFill>
          <a:ln w="9525" cap="flat">
            <a:noFill/>
            <a:prstDash val="solid"/>
            <a:miter/>
          </a:ln>
        </p:spPr>
        <p:txBody>
          <a:bodyPr rtlCol="0" anchor="ctr"/>
          <a:lstStyle/>
          <a:p>
            <a:endParaRPr lang="en-US" b="0" i="0" dirty="0">
              <a:latin typeface="Avenir Book" panose="02000503020000020003" pitchFamily="2" charset="0"/>
            </a:endParaRPr>
          </a:p>
        </p:txBody>
      </p:sp>
      <p:sp>
        <p:nvSpPr>
          <p:cNvPr id="4" name="Graphic 12">
            <a:extLst>
              <a:ext uri="{FF2B5EF4-FFF2-40B4-BE49-F238E27FC236}">
                <a16:creationId xmlns:a16="http://schemas.microsoft.com/office/drawing/2014/main" id="{E097E1EF-4048-0358-5E6E-8DBBBA98629F}"/>
              </a:ext>
            </a:extLst>
          </p:cNvPr>
          <p:cNvSpPr/>
          <p:nvPr userDrawn="1"/>
        </p:nvSpPr>
        <p:spPr>
          <a:xfrm>
            <a:off x="845152" y="4792412"/>
            <a:ext cx="338340" cy="269466"/>
          </a:xfrm>
          <a:custGeom>
            <a:avLst/>
            <a:gdLst>
              <a:gd name="connsiteX0" fmla="*/ 237590 w 338340"/>
              <a:gd name="connsiteY0" fmla="*/ 9186 h 269466"/>
              <a:gd name="connsiteX1" fmla="*/ 170047 w 338340"/>
              <a:gd name="connsiteY1" fmla="*/ 75206 h 269466"/>
              <a:gd name="connsiteX2" fmla="*/ 170047 w 338340"/>
              <a:gd name="connsiteY2" fmla="*/ 75328 h 269466"/>
              <a:gd name="connsiteX3" fmla="*/ 172303 w 338340"/>
              <a:gd name="connsiteY3" fmla="*/ 90394 h 269466"/>
              <a:gd name="connsiteX4" fmla="*/ 32330 w 338340"/>
              <a:gd name="connsiteY4" fmla="*/ 21435 h 269466"/>
              <a:gd name="connsiteX5" fmla="*/ 53257 w 338340"/>
              <a:gd name="connsiteY5" fmla="*/ 109501 h 269466"/>
              <a:gd name="connsiteX6" fmla="*/ 22681 w 338340"/>
              <a:gd name="connsiteY6" fmla="*/ 101295 h 269466"/>
              <a:gd name="connsiteX7" fmla="*/ 22681 w 338340"/>
              <a:gd name="connsiteY7" fmla="*/ 102152 h 269466"/>
              <a:gd name="connsiteX8" fmla="*/ 76941 w 338340"/>
              <a:gd name="connsiteY8" fmla="*/ 166947 h 269466"/>
              <a:gd name="connsiteX9" fmla="*/ 59523 w 338340"/>
              <a:gd name="connsiteY9" fmla="*/ 169274 h 269466"/>
              <a:gd name="connsiteX10" fmla="*/ 46992 w 338340"/>
              <a:gd name="connsiteY10" fmla="*/ 168417 h 269466"/>
              <a:gd name="connsiteX11" fmla="*/ 109647 w 338340"/>
              <a:gd name="connsiteY11" fmla="*/ 214348 h 269466"/>
              <a:gd name="connsiteX12" fmla="*/ 25563 w 338340"/>
              <a:gd name="connsiteY12" fmla="*/ 241907 h 269466"/>
              <a:gd name="connsiteX13" fmla="*/ 9398 w 338340"/>
              <a:gd name="connsiteY13" fmla="*/ 241907 h 269466"/>
              <a:gd name="connsiteX14" fmla="*/ 113031 w 338340"/>
              <a:gd name="connsiteY14" fmla="*/ 271671 h 269466"/>
              <a:gd name="connsiteX15" fmla="*/ 305516 w 338340"/>
              <a:gd name="connsiteY15" fmla="*/ 86000 h 269466"/>
              <a:gd name="connsiteX16" fmla="*/ 305509 w 338340"/>
              <a:gd name="connsiteY16" fmla="*/ 82677 h 269466"/>
              <a:gd name="connsiteX17" fmla="*/ 305509 w 338340"/>
              <a:gd name="connsiteY17" fmla="*/ 74103 h 269466"/>
              <a:gd name="connsiteX18" fmla="*/ 339343 w 338340"/>
              <a:gd name="connsiteY18" fmla="*/ 39930 h 269466"/>
              <a:gd name="connsiteX19" fmla="*/ 300496 w 338340"/>
              <a:gd name="connsiteY19" fmla="*/ 50341 h 269466"/>
              <a:gd name="connsiteX20" fmla="*/ 330195 w 338340"/>
              <a:gd name="connsiteY20" fmla="*/ 13596 h 269466"/>
              <a:gd name="connsiteX21" fmla="*/ 286963 w 338340"/>
              <a:gd name="connsiteY21" fmla="*/ 30009 h 269466"/>
              <a:gd name="connsiteX22" fmla="*/ 237590 w 338340"/>
              <a:gd name="connsiteY22" fmla="*/ 9186 h 269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38340" h="269466">
                <a:moveTo>
                  <a:pt x="237590" y="9186"/>
                </a:moveTo>
                <a:cubicBezTo>
                  <a:pt x="200287" y="9186"/>
                  <a:pt x="170047" y="38744"/>
                  <a:pt x="170047" y="75206"/>
                </a:cubicBezTo>
                <a:cubicBezTo>
                  <a:pt x="170047" y="75246"/>
                  <a:pt x="170047" y="75287"/>
                  <a:pt x="170047" y="75328"/>
                </a:cubicBezTo>
                <a:cubicBezTo>
                  <a:pt x="170155" y="80422"/>
                  <a:pt x="170913" y="85483"/>
                  <a:pt x="172303" y="90394"/>
                </a:cubicBezTo>
                <a:cubicBezTo>
                  <a:pt x="117749" y="87859"/>
                  <a:pt x="66865" y="62791"/>
                  <a:pt x="32330" y="21435"/>
                </a:cubicBezTo>
                <a:cubicBezTo>
                  <a:pt x="14487" y="51596"/>
                  <a:pt x="23640" y="90115"/>
                  <a:pt x="53257" y="109501"/>
                </a:cubicBezTo>
                <a:cubicBezTo>
                  <a:pt x="42537" y="109219"/>
                  <a:pt x="32046" y="106403"/>
                  <a:pt x="22681" y="101295"/>
                </a:cubicBezTo>
                <a:lnTo>
                  <a:pt x="22681" y="102152"/>
                </a:lnTo>
                <a:cubicBezTo>
                  <a:pt x="22747" y="133599"/>
                  <a:pt x="45416" y="160669"/>
                  <a:pt x="76941" y="166947"/>
                </a:cubicBezTo>
                <a:cubicBezTo>
                  <a:pt x="71257" y="168432"/>
                  <a:pt x="65406" y="169214"/>
                  <a:pt x="59523" y="169274"/>
                </a:cubicBezTo>
                <a:cubicBezTo>
                  <a:pt x="55328" y="169350"/>
                  <a:pt x="51135" y="169063"/>
                  <a:pt x="46992" y="168417"/>
                </a:cubicBezTo>
                <a:cubicBezTo>
                  <a:pt x="55801" y="195163"/>
                  <a:pt x="80911" y="213571"/>
                  <a:pt x="109647" y="214348"/>
                </a:cubicBezTo>
                <a:cubicBezTo>
                  <a:pt x="85577" y="232496"/>
                  <a:pt x="55961" y="242203"/>
                  <a:pt x="25563" y="241907"/>
                </a:cubicBezTo>
                <a:cubicBezTo>
                  <a:pt x="20180" y="242219"/>
                  <a:pt x="14782" y="242219"/>
                  <a:pt x="9398" y="241907"/>
                </a:cubicBezTo>
                <a:cubicBezTo>
                  <a:pt x="40286" y="261382"/>
                  <a:pt x="76274" y="271718"/>
                  <a:pt x="113031" y="271671"/>
                </a:cubicBezTo>
                <a:cubicBezTo>
                  <a:pt x="218639" y="272354"/>
                  <a:pt x="304818" y="189226"/>
                  <a:pt x="305516" y="86000"/>
                </a:cubicBezTo>
                <a:cubicBezTo>
                  <a:pt x="305524" y="84892"/>
                  <a:pt x="305521" y="83785"/>
                  <a:pt x="305509" y="82677"/>
                </a:cubicBezTo>
                <a:cubicBezTo>
                  <a:pt x="305509" y="79860"/>
                  <a:pt x="305509" y="77043"/>
                  <a:pt x="305509" y="74103"/>
                </a:cubicBezTo>
                <a:cubicBezTo>
                  <a:pt x="318770" y="64763"/>
                  <a:pt x="330227" y="53192"/>
                  <a:pt x="339343" y="39930"/>
                </a:cubicBezTo>
                <a:cubicBezTo>
                  <a:pt x="326998" y="45277"/>
                  <a:pt x="313904" y="48786"/>
                  <a:pt x="300496" y="50341"/>
                </a:cubicBezTo>
                <a:cubicBezTo>
                  <a:pt x="314626" y="42017"/>
                  <a:pt x="325180" y="28958"/>
                  <a:pt x="330195" y="13596"/>
                </a:cubicBezTo>
                <a:cubicBezTo>
                  <a:pt x="316868" y="21478"/>
                  <a:pt x="302239" y="27032"/>
                  <a:pt x="286963" y="30009"/>
                </a:cubicBezTo>
                <a:cubicBezTo>
                  <a:pt x="274154" y="16700"/>
                  <a:pt x="256284" y="9163"/>
                  <a:pt x="237590" y="9186"/>
                </a:cubicBezTo>
              </a:path>
            </a:pathLst>
          </a:custGeom>
          <a:solidFill>
            <a:schemeClr val="tx2"/>
          </a:solidFill>
          <a:ln w="9525" cap="flat">
            <a:noFill/>
            <a:prstDash val="solid"/>
            <a:miter/>
          </a:ln>
        </p:spPr>
        <p:txBody>
          <a:bodyPr rtlCol="0" anchor="ctr"/>
          <a:lstStyle/>
          <a:p>
            <a:endParaRPr lang="en-US" b="0" i="0" dirty="0">
              <a:latin typeface="Avenir Book" panose="02000503020000020003" pitchFamily="2" charset="0"/>
            </a:endParaRPr>
          </a:p>
        </p:txBody>
      </p:sp>
      <p:sp>
        <p:nvSpPr>
          <p:cNvPr id="5" name="Graphic 8">
            <a:extLst>
              <a:ext uri="{FF2B5EF4-FFF2-40B4-BE49-F238E27FC236}">
                <a16:creationId xmlns:a16="http://schemas.microsoft.com/office/drawing/2014/main" id="{6F1252CF-EA0E-1B03-9BB7-C6BA5DB2781D}"/>
              </a:ext>
            </a:extLst>
          </p:cNvPr>
          <p:cNvSpPr/>
          <p:nvPr userDrawn="1"/>
        </p:nvSpPr>
        <p:spPr>
          <a:xfrm>
            <a:off x="860541" y="5391452"/>
            <a:ext cx="308119" cy="308119"/>
          </a:xfrm>
          <a:custGeom>
            <a:avLst/>
            <a:gdLst>
              <a:gd name="connsiteX0" fmla="*/ 173233 w 308118"/>
              <a:gd name="connsiteY0" fmla="*/ 140822 h 308118"/>
              <a:gd name="connsiteX1" fmla="*/ 173228 w 308118"/>
              <a:gd name="connsiteY1" fmla="*/ 165353 h 308118"/>
              <a:gd name="connsiteX2" fmla="*/ 148697 w 308118"/>
              <a:gd name="connsiteY2" fmla="*/ 165348 h 308118"/>
              <a:gd name="connsiteX3" fmla="*/ 148697 w 308118"/>
              <a:gd name="connsiteY3" fmla="*/ 140822 h 308118"/>
              <a:gd name="connsiteX4" fmla="*/ 173228 w 308118"/>
              <a:gd name="connsiteY4" fmla="*/ 140817 h 308118"/>
              <a:gd name="connsiteX5" fmla="*/ 173233 w 308118"/>
              <a:gd name="connsiteY5" fmla="*/ 140822 h 308118"/>
              <a:gd name="connsiteX6" fmla="*/ 174716 w 308118"/>
              <a:gd name="connsiteY6" fmla="*/ 193658 h 308118"/>
              <a:gd name="connsiteX7" fmla="*/ 200849 w 308118"/>
              <a:gd name="connsiteY7" fmla="*/ 166384 h 308118"/>
              <a:gd name="connsiteX8" fmla="*/ 230520 w 308118"/>
              <a:gd name="connsiteY8" fmla="*/ 83306 h 308118"/>
              <a:gd name="connsiteX9" fmla="*/ 148241 w 308118"/>
              <a:gd name="connsiteY9" fmla="*/ 112749 h 308118"/>
              <a:gd name="connsiteX10" fmla="*/ 120967 w 308118"/>
              <a:gd name="connsiteY10" fmla="*/ 138882 h 308118"/>
              <a:gd name="connsiteX11" fmla="*/ 83194 w 308118"/>
              <a:gd name="connsiteY11" fmla="*/ 231203 h 308118"/>
              <a:gd name="connsiteX12" fmla="*/ 174488 w 308118"/>
              <a:gd name="connsiteY12" fmla="*/ 193658 h 308118"/>
              <a:gd name="connsiteX13" fmla="*/ 156914 w 308118"/>
              <a:gd name="connsiteY13" fmla="*/ 9244 h 308118"/>
              <a:gd name="connsiteX14" fmla="*/ 305266 w 308118"/>
              <a:gd name="connsiteY14" fmla="*/ 157599 h 308118"/>
              <a:gd name="connsiteX15" fmla="*/ 156911 w 308118"/>
              <a:gd name="connsiteY15" fmla="*/ 305951 h 308118"/>
              <a:gd name="connsiteX16" fmla="*/ 8559 w 308118"/>
              <a:gd name="connsiteY16" fmla="*/ 157595 h 308118"/>
              <a:gd name="connsiteX17" fmla="*/ 8560 w 308118"/>
              <a:gd name="connsiteY17" fmla="*/ 156912 h 308118"/>
              <a:gd name="connsiteX18" fmla="*/ 156914 w 308118"/>
              <a:gd name="connsiteY18" fmla="*/ 8559 h 308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08118" h="308118">
                <a:moveTo>
                  <a:pt x="173233" y="140822"/>
                </a:moveTo>
                <a:cubicBezTo>
                  <a:pt x="180006" y="147597"/>
                  <a:pt x="180004" y="158580"/>
                  <a:pt x="173228" y="165353"/>
                </a:cubicBezTo>
                <a:cubicBezTo>
                  <a:pt x="166453" y="172125"/>
                  <a:pt x="155470" y="172123"/>
                  <a:pt x="148697" y="165348"/>
                </a:cubicBezTo>
                <a:cubicBezTo>
                  <a:pt x="141926" y="158575"/>
                  <a:pt x="141926" y="147595"/>
                  <a:pt x="148697" y="140822"/>
                </a:cubicBezTo>
                <a:cubicBezTo>
                  <a:pt x="155470" y="134046"/>
                  <a:pt x="166453" y="134044"/>
                  <a:pt x="173228" y="140817"/>
                </a:cubicBezTo>
                <a:cubicBezTo>
                  <a:pt x="173230" y="140819"/>
                  <a:pt x="173231" y="140820"/>
                  <a:pt x="173233" y="140822"/>
                </a:cubicBezTo>
                <a:moveTo>
                  <a:pt x="174716" y="193658"/>
                </a:moveTo>
                <a:cubicBezTo>
                  <a:pt x="186957" y="188767"/>
                  <a:pt x="196485" y="178822"/>
                  <a:pt x="200849" y="166384"/>
                </a:cubicBezTo>
                <a:lnTo>
                  <a:pt x="230520" y="83306"/>
                </a:lnTo>
                <a:lnTo>
                  <a:pt x="148241" y="112749"/>
                </a:lnTo>
                <a:cubicBezTo>
                  <a:pt x="135850" y="117190"/>
                  <a:pt x="125933" y="126692"/>
                  <a:pt x="120967" y="138882"/>
                </a:cubicBezTo>
                <a:cubicBezTo>
                  <a:pt x="107843" y="170721"/>
                  <a:pt x="83194" y="231203"/>
                  <a:pt x="83194" y="231203"/>
                </a:cubicBezTo>
                <a:lnTo>
                  <a:pt x="174488" y="193658"/>
                </a:lnTo>
                <a:moveTo>
                  <a:pt x="156914" y="9244"/>
                </a:moveTo>
                <a:cubicBezTo>
                  <a:pt x="238847" y="9244"/>
                  <a:pt x="305267" y="75665"/>
                  <a:pt x="305266" y="157599"/>
                </a:cubicBezTo>
                <a:cubicBezTo>
                  <a:pt x="305265" y="239532"/>
                  <a:pt x="238844" y="305951"/>
                  <a:pt x="156911" y="305951"/>
                </a:cubicBezTo>
                <a:cubicBezTo>
                  <a:pt x="74977" y="305950"/>
                  <a:pt x="8558" y="239529"/>
                  <a:pt x="8559" y="157595"/>
                </a:cubicBezTo>
                <a:cubicBezTo>
                  <a:pt x="8559" y="157368"/>
                  <a:pt x="8559" y="157140"/>
                  <a:pt x="8560" y="156912"/>
                </a:cubicBezTo>
                <a:cubicBezTo>
                  <a:pt x="8560" y="74979"/>
                  <a:pt x="74981" y="8559"/>
                  <a:pt x="156914" y="8559"/>
                </a:cubicBezTo>
              </a:path>
            </a:pathLst>
          </a:custGeom>
          <a:solidFill>
            <a:schemeClr val="tx2"/>
          </a:solidFill>
          <a:ln w="9525" cap="flat">
            <a:noFill/>
            <a:prstDash val="solid"/>
            <a:miter/>
          </a:ln>
        </p:spPr>
        <p:txBody>
          <a:bodyPr rtlCol="0" anchor="ctr"/>
          <a:lstStyle/>
          <a:p>
            <a:endParaRPr lang="en-US" b="0" i="0" dirty="0">
              <a:latin typeface="Avenir Book" panose="02000503020000020003" pitchFamily="2" charset="0"/>
            </a:endParaRPr>
          </a:p>
        </p:txBody>
      </p:sp>
    </p:spTree>
    <p:extLst>
      <p:ext uri="{BB962C8B-B14F-4D97-AF65-F5344CB8AC3E}">
        <p14:creationId xmlns:p14="http://schemas.microsoft.com/office/powerpoint/2010/main" val="186514486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act - Blue">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5B01D2E8-7744-E645-8BF1-B650A4165058}"/>
              </a:ext>
            </a:extLst>
          </p:cNvPr>
          <p:cNvSpPr/>
          <p:nvPr userDrawn="1"/>
        </p:nvSpPr>
        <p:spPr>
          <a:xfrm>
            <a:off x="-1" y="6723"/>
            <a:ext cx="1219200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dirty="0">
              <a:latin typeface="Avenir Book" panose="02000503020000020003" pitchFamily="2" charset="0"/>
            </a:endParaRPr>
          </a:p>
        </p:txBody>
      </p:sp>
      <p:pic>
        <p:nvPicPr>
          <p:cNvPr id="18" name="Picture 17">
            <a:extLst>
              <a:ext uri="{FF2B5EF4-FFF2-40B4-BE49-F238E27FC236}">
                <a16:creationId xmlns:a16="http://schemas.microsoft.com/office/drawing/2014/main" id="{BC8973F6-E6A3-CA47-9251-7C6825FAC6B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1891962" y="0"/>
            <a:ext cx="300037" cy="6858000"/>
          </a:xfrm>
          <a:prstGeom prst="rect">
            <a:avLst/>
          </a:prstGeom>
        </p:spPr>
      </p:pic>
      <p:sp>
        <p:nvSpPr>
          <p:cNvPr id="14" name="Text Placeholder 13">
            <a:extLst>
              <a:ext uri="{FF2B5EF4-FFF2-40B4-BE49-F238E27FC236}">
                <a16:creationId xmlns:a16="http://schemas.microsoft.com/office/drawing/2014/main" id="{594F81A1-C7C8-3843-821E-0C546E17F187}"/>
              </a:ext>
            </a:extLst>
          </p:cNvPr>
          <p:cNvSpPr>
            <a:spLocks noGrp="1"/>
          </p:cNvSpPr>
          <p:nvPr>
            <p:ph type="body" sz="quarter" idx="13" hasCustomPrompt="1"/>
          </p:nvPr>
        </p:nvSpPr>
        <p:spPr>
          <a:xfrm>
            <a:off x="1295399" y="2438400"/>
            <a:ext cx="6398741" cy="1516380"/>
          </a:xfrm>
        </p:spPr>
        <p:txBody>
          <a:bodyPr wrap="square" numCol="1" spcCol="28800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GB" sz="2000" b="0" i="0" smtClean="0">
                <a:solidFill>
                  <a:schemeClr val="bg1"/>
                </a:solidFill>
                <a:effectLst/>
                <a:latin typeface="Avenir Next" panose="020B0503020202020204" pitchFamily="34" charset="0"/>
              </a:defRPr>
            </a:lvl1pPr>
          </a:lstStyle>
          <a:p>
            <a:r>
              <a:rPr lang="en-GB" dirty="0">
                <a:effectLst/>
                <a:latin typeface="Gotham Rounded Bold" panose="02000000000000000000" pitchFamily="2" charset="0"/>
              </a:rPr>
              <a:t>Ground Floor, Minerva House, </a:t>
            </a:r>
            <a:br>
              <a:rPr lang="en-GB" dirty="0">
                <a:effectLst/>
                <a:latin typeface="Gotham Rounded Bold" panose="02000000000000000000" pitchFamily="2" charset="0"/>
              </a:rPr>
            </a:br>
            <a:r>
              <a:rPr lang="en-GB" dirty="0">
                <a:effectLst/>
                <a:latin typeface="Gotham Rounded Bold" panose="02000000000000000000" pitchFamily="2" charset="0"/>
              </a:rPr>
              <a:t>5 Montague Close, London SE1 9BB</a:t>
            </a:r>
          </a:p>
          <a:p>
            <a:r>
              <a:rPr lang="en-GB" dirty="0">
                <a:effectLst/>
                <a:latin typeface="Gotham Rounded Bold" panose="02000000000000000000" pitchFamily="2" charset="0"/>
              </a:rPr>
              <a:t>Closest stations: </a:t>
            </a:r>
            <a:br>
              <a:rPr lang="en-GB" dirty="0">
                <a:effectLst/>
                <a:latin typeface="Gotham Rounded Bold" panose="02000000000000000000" pitchFamily="2" charset="0"/>
              </a:rPr>
            </a:br>
            <a:r>
              <a:rPr lang="en-GB" dirty="0">
                <a:effectLst/>
                <a:latin typeface="Gotham Rounded Bold" panose="02000000000000000000" pitchFamily="2" charset="0"/>
              </a:rPr>
              <a:t>London Bridge or Monument</a:t>
            </a:r>
          </a:p>
        </p:txBody>
      </p:sp>
      <p:sp>
        <p:nvSpPr>
          <p:cNvPr id="20" name="Text Placeholder 13">
            <a:extLst>
              <a:ext uri="{FF2B5EF4-FFF2-40B4-BE49-F238E27FC236}">
                <a16:creationId xmlns:a16="http://schemas.microsoft.com/office/drawing/2014/main" id="{E08BD95A-531E-9F4F-8E77-436A1A7FF86A}"/>
              </a:ext>
            </a:extLst>
          </p:cNvPr>
          <p:cNvSpPr>
            <a:spLocks noGrp="1"/>
          </p:cNvSpPr>
          <p:nvPr>
            <p:ph type="body" sz="quarter" idx="14" hasCustomPrompt="1"/>
          </p:nvPr>
        </p:nvSpPr>
        <p:spPr>
          <a:xfrm>
            <a:off x="1297458" y="4086510"/>
            <a:ext cx="6398741" cy="409290"/>
          </a:xfrm>
        </p:spPr>
        <p:txBody>
          <a:bodyPr wrap="square" numCol="1" spcCol="28800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GB" sz="2000" b="0" i="0" smtClean="0">
                <a:solidFill>
                  <a:schemeClr val="bg1"/>
                </a:solidFill>
                <a:effectLst/>
                <a:latin typeface="Avenir Next" panose="020B0503020202020204" pitchFamily="34" charset="0"/>
              </a:defRPr>
            </a:lvl1pPr>
          </a:lstStyle>
          <a:p>
            <a:r>
              <a:rPr lang="en-GB" dirty="0">
                <a:effectLst/>
                <a:latin typeface="Gotham Rounded Bold" panose="02000000000000000000" pitchFamily="2" charset="0"/>
              </a:rPr>
              <a:t>020 7188 9805</a:t>
            </a:r>
          </a:p>
        </p:txBody>
      </p:sp>
      <p:sp>
        <p:nvSpPr>
          <p:cNvPr id="21" name="Text Placeholder 13">
            <a:extLst>
              <a:ext uri="{FF2B5EF4-FFF2-40B4-BE49-F238E27FC236}">
                <a16:creationId xmlns:a16="http://schemas.microsoft.com/office/drawing/2014/main" id="{E89F3AD7-2CAA-F143-A854-243D37F066A8}"/>
              </a:ext>
            </a:extLst>
          </p:cNvPr>
          <p:cNvSpPr>
            <a:spLocks noGrp="1"/>
          </p:cNvSpPr>
          <p:nvPr>
            <p:ph type="body" sz="quarter" idx="15" hasCustomPrompt="1"/>
          </p:nvPr>
        </p:nvSpPr>
        <p:spPr>
          <a:xfrm>
            <a:off x="1295399" y="4722500"/>
            <a:ext cx="6398741" cy="409290"/>
          </a:xfrm>
        </p:spPr>
        <p:txBody>
          <a:bodyPr wrap="square" numCol="1" spcCol="28800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GB" sz="2000" b="0" i="0" smtClean="0">
                <a:solidFill>
                  <a:schemeClr val="bg1"/>
                </a:solidFill>
                <a:effectLst/>
                <a:latin typeface="Avenir Next" panose="020B0503020202020204" pitchFamily="34" charset="0"/>
              </a:defRPr>
            </a:lvl1pPr>
          </a:lstStyle>
          <a:p>
            <a:r>
              <a:rPr lang="en-GB" dirty="0">
                <a:effectLst/>
                <a:latin typeface="Gotham Rounded Bold" panose="02000000000000000000" pitchFamily="2" charset="0"/>
              </a:rPr>
              <a:t>@</a:t>
            </a:r>
            <a:r>
              <a:rPr lang="en-GB" dirty="0" err="1">
                <a:effectLst/>
                <a:latin typeface="Gotham Rounded Bold" panose="02000000000000000000" pitchFamily="2" charset="0"/>
              </a:rPr>
              <a:t>HINSouthLondon</a:t>
            </a:r>
            <a:endParaRPr lang="en-GB" dirty="0">
              <a:effectLst/>
              <a:latin typeface="Gotham Rounded Bold" panose="02000000000000000000" pitchFamily="2" charset="0"/>
            </a:endParaRPr>
          </a:p>
        </p:txBody>
      </p:sp>
      <p:sp>
        <p:nvSpPr>
          <p:cNvPr id="22" name="Text Placeholder 13">
            <a:extLst>
              <a:ext uri="{FF2B5EF4-FFF2-40B4-BE49-F238E27FC236}">
                <a16:creationId xmlns:a16="http://schemas.microsoft.com/office/drawing/2014/main" id="{46A013F0-8A68-F140-AFE5-3DE66783ED41}"/>
              </a:ext>
            </a:extLst>
          </p:cNvPr>
          <p:cNvSpPr>
            <a:spLocks noGrp="1"/>
          </p:cNvSpPr>
          <p:nvPr>
            <p:ph type="body" sz="quarter" idx="16" hasCustomPrompt="1"/>
          </p:nvPr>
        </p:nvSpPr>
        <p:spPr>
          <a:xfrm>
            <a:off x="1295399" y="5358490"/>
            <a:ext cx="6398741" cy="409290"/>
          </a:xfrm>
        </p:spPr>
        <p:txBody>
          <a:bodyPr wrap="square" numCol="1" spcCol="28800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GB" sz="2000" b="0" i="0" smtClean="0">
                <a:solidFill>
                  <a:schemeClr val="bg1"/>
                </a:solidFill>
                <a:effectLst/>
                <a:latin typeface="Avenir Next" panose="020B0503020202020204" pitchFamily="34" charset="0"/>
              </a:defRPr>
            </a:lvl1pPr>
          </a:lstStyle>
          <a:p>
            <a:r>
              <a:rPr lang="en-GB" dirty="0" err="1">
                <a:effectLst/>
                <a:latin typeface="Gotham Rounded Bold" panose="02000000000000000000" pitchFamily="2" charset="0"/>
              </a:rPr>
              <a:t>healthinnovationnetwork.com</a:t>
            </a:r>
            <a:endParaRPr lang="en-GB" dirty="0">
              <a:effectLst/>
              <a:latin typeface="Gotham Rounded Bold" panose="02000000000000000000" pitchFamily="2" charset="0"/>
            </a:endParaRPr>
          </a:p>
        </p:txBody>
      </p:sp>
      <p:sp>
        <p:nvSpPr>
          <p:cNvPr id="25" name="object 2">
            <a:extLst>
              <a:ext uri="{FF2B5EF4-FFF2-40B4-BE49-F238E27FC236}">
                <a16:creationId xmlns:a16="http://schemas.microsoft.com/office/drawing/2014/main" id="{D745A30B-2CFD-D24C-9392-78F0E6214185}"/>
              </a:ext>
            </a:extLst>
          </p:cNvPr>
          <p:cNvSpPr/>
          <p:nvPr userDrawn="1"/>
        </p:nvSpPr>
        <p:spPr>
          <a:xfrm>
            <a:off x="0" y="2975610"/>
            <a:ext cx="453390" cy="906780"/>
          </a:xfrm>
          <a:custGeom>
            <a:avLst/>
            <a:gdLst/>
            <a:ahLst/>
            <a:cxnLst/>
            <a:rect l="l" t="t" r="r" b="b"/>
            <a:pathLst>
              <a:path w="453390" h="906779">
                <a:moveTo>
                  <a:pt x="0" y="0"/>
                </a:moveTo>
                <a:lnTo>
                  <a:pt x="0" y="906437"/>
                </a:lnTo>
                <a:lnTo>
                  <a:pt x="46338" y="904097"/>
                </a:lnTo>
                <a:lnTo>
                  <a:pt x="91338" y="897229"/>
                </a:lnTo>
                <a:lnTo>
                  <a:pt x="134772" y="886061"/>
                </a:lnTo>
                <a:lnTo>
                  <a:pt x="176411" y="870821"/>
                </a:lnTo>
                <a:lnTo>
                  <a:pt x="216028" y="851737"/>
                </a:lnTo>
                <a:lnTo>
                  <a:pt x="253396" y="829036"/>
                </a:lnTo>
                <a:lnTo>
                  <a:pt x="288285" y="802946"/>
                </a:lnTo>
                <a:lnTo>
                  <a:pt x="320470" y="773695"/>
                </a:lnTo>
                <a:lnTo>
                  <a:pt x="349721" y="741510"/>
                </a:lnTo>
                <a:lnTo>
                  <a:pt x="375811" y="706621"/>
                </a:lnTo>
                <a:lnTo>
                  <a:pt x="398512" y="669253"/>
                </a:lnTo>
                <a:lnTo>
                  <a:pt x="417596" y="629636"/>
                </a:lnTo>
                <a:lnTo>
                  <a:pt x="432836" y="587997"/>
                </a:lnTo>
                <a:lnTo>
                  <a:pt x="444004" y="544563"/>
                </a:lnTo>
                <a:lnTo>
                  <a:pt x="450872" y="499563"/>
                </a:lnTo>
                <a:lnTo>
                  <a:pt x="453212" y="453224"/>
                </a:lnTo>
                <a:lnTo>
                  <a:pt x="450872" y="406884"/>
                </a:lnTo>
                <a:lnTo>
                  <a:pt x="444004" y="361882"/>
                </a:lnTo>
                <a:lnTo>
                  <a:pt x="432836" y="318446"/>
                </a:lnTo>
                <a:lnTo>
                  <a:pt x="417596" y="276806"/>
                </a:lnTo>
                <a:lnTo>
                  <a:pt x="398512" y="237187"/>
                </a:lnTo>
                <a:lnTo>
                  <a:pt x="375811" y="199819"/>
                </a:lnTo>
                <a:lnTo>
                  <a:pt x="349721" y="164928"/>
                </a:lnTo>
                <a:lnTo>
                  <a:pt x="320470" y="132743"/>
                </a:lnTo>
                <a:lnTo>
                  <a:pt x="288285" y="103492"/>
                </a:lnTo>
                <a:lnTo>
                  <a:pt x="253396" y="77401"/>
                </a:lnTo>
                <a:lnTo>
                  <a:pt x="216028" y="54700"/>
                </a:lnTo>
                <a:lnTo>
                  <a:pt x="176411" y="35615"/>
                </a:lnTo>
                <a:lnTo>
                  <a:pt x="134772" y="20375"/>
                </a:lnTo>
                <a:lnTo>
                  <a:pt x="91338" y="9207"/>
                </a:lnTo>
                <a:lnTo>
                  <a:pt x="46338" y="2339"/>
                </a:lnTo>
                <a:lnTo>
                  <a:pt x="0" y="0"/>
                </a:lnTo>
                <a:close/>
              </a:path>
            </a:pathLst>
          </a:custGeom>
          <a:solidFill>
            <a:schemeClr val="bg1"/>
          </a:solidFill>
        </p:spPr>
        <p:txBody>
          <a:bodyPr wrap="square" lIns="0" tIns="0" rIns="0" bIns="0" rtlCol="0"/>
          <a:lstStyle/>
          <a:p>
            <a:endParaRPr b="0" i="0" dirty="0">
              <a:latin typeface="Avenir Book" panose="02000503020000020003" pitchFamily="2" charset="0"/>
            </a:endParaRPr>
          </a:p>
        </p:txBody>
      </p:sp>
      <p:sp>
        <p:nvSpPr>
          <p:cNvPr id="30" name="Slide Number Placeholder 5">
            <a:extLst>
              <a:ext uri="{FF2B5EF4-FFF2-40B4-BE49-F238E27FC236}">
                <a16:creationId xmlns:a16="http://schemas.microsoft.com/office/drawing/2014/main" id="{31539658-A3BA-C044-98A0-76CB7A8B1812}"/>
              </a:ext>
            </a:extLst>
          </p:cNvPr>
          <p:cNvSpPr>
            <a:spLocks noGrp="1"/>
          </p:cNvSpPr>
          <p:nvPr>
            <p:ph type="sldNum" sz="quarter" idx="12"/>
          </p:nvPr>
        </p:nvSpPr>
        <p:spPr>
          <a:xfrm>
            <a:off x="1" y="3278122"/>
            <a:ext cx="453390" cy="301756"/>
          </a:xfrm>
        </p:spPr>
        <p:txBody>
          <a:bodyPr lIns="0" tIns="0" rIns="0" bIns="0"/>
          <a:lstStyle>
            <a:lvl1pPr algn="ctr">
              <a:defRPr sz="1600" b="0" i="0">
                <a:solidFill>
                  <a:schemeClr val="accent1"/>
                </a:solidFill>
                <a:latin typeface="Avenir Book" panose="02000503020000020003" pitchFamily="2" charset="0"/>
              </a:defRPr>
            </a:lvl1pPr>
          </a:lstStyle>
          <a:p>
            <a:fld id="{B6F15528-21DE-4FAA-801E-634DDDAF4B2B}" type="slidenum">
              <a:rPr lang="en-GB" smtClean="0"/>
              <a:pPr/>
              <a:t>‹#›</a:t>
            </a:fld>
            <a:endParaRPr lang="en-GB" dirty="0"/>
          </a:p>
        </p:txBody>
      </p:sp>
      <p:pic>
        <p:nvPicPr>
          <p:cNvPr id="31" name="Picture 30">
            <a:extLst>
              <a:ext uri="{FF2B5EF4-FFF2-40B4-BE49-F238E27FC236}">
                <a16:creationId xmlns:a16="http://schemas.microsoft.com/office/drawing/2014/main" id="{7CC94D47-BD4D-814D-912E-180DE30677D8}"/>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10908778" y="6152055"/>
            <a:ext cx="806666" cy="423499"/>
          </a:xfrm>
          <a:prstGeom prst="rect">
            <a:avLst/>
          </a:prstGeom>
        </p:spPr>
      </p:pic>
      <p:sp>
        <p:nvSpPr>
          <p:cNvPr id="2" name="Graphic 4">
            <a:extLst>
              <a:ext uri="{FF2B5EF4-FFF2-40B4-BE49-F238E27FC236}">
                <a16:creationId xmlns:a16="http://schemas.microsoft.com/office/drawing/2014/main" id="{A518AF62-F4F9-56CA-0B20-C0953631F0B0}"/>
              </a:ext>
            </a:extLst>
          </p:cNvPr>
          <p:cNvSpPr/>
          <p:nvPr userDrawn="1"/>
        </p:nvSpPr>
        <p:spPr>
          <a:xfrm>
            <a:off x="872399" y="2466495"/>
            <a:ext cx="283859" cy="419618"/>
          </a:xfrm>
          <a:custGeom>
            <a:avLst/>
            <a:gdLst>
              <a:gd name="connsiteX0" fmla="*/ 142792 w 283858"/>
              <a:gd name="connsiteY0" fmla="*/ 196045 h 419617"/>
              <a:gd name="connsiteX1" fmla="*/ 89480 w 283858"/>
              <a:gd name="connsiteY1" fmla="*/ 142726 h 419617"/>
              <a:gd name="connsiteX2" fmla="*/ 142799 w 283858"/>
              <a:gd name="connsiteY2" fmla="*/ 89413 h 419617"/>
              <a:gd name="connsiteX3" fmla="*/ 196112 w 283858"/>
              <a:gd name="connsiteY3" fmla="*/ 142733 h 419617"/>
              <a:gd name="connsiteX4" fmla="*/ 196108 w 283858"/>
              <a:gd name="connsiteY4" fmla="*/ 143346 h 419617"/>
              <a:gd name="connsiteX5" fmla="*/ 142792 w 283858"/>
              <a:gd name="connsiteY5" fmla="*/ 196663 h 419617"/>
              <a:gd name="connsiteX6" fmla="*/ 276329 w 283858"/>
              <a:gd name="connsiteY6" fmla="*/ 143346 h 419617"/>
              <a:gd name="connsiteX7" fmla="*/ 143346 w 283858"/>
              <a:gd name="connsiteY7" fmla="*/ 9257 h 419617"/>
              <a:gd name="connsiteX8" fmla="*/ 9257 w 283858"/>
              <a:gd name="connsiteY8" fmla="*/ 142241 h 419617"/>
              <a:gd name="connsiteX9" fmla="*/ 25052 w 283858"/>
              <a:gd name="connsiteY9" fmla="*/ 205795 h 419617"/>
              <a:gd name="connsiteX10" fmla="*/ 25052 w 283858"/>
              <a:gd name="connsiteY10" fmla="*/ 205795 h 419617"/>
              <a:gd name="connsiteX11" fmla="*/ 134523 w 283858"/>
              <a:gd name="connsiteY11" fmla="*/ 409927 h 419617"/>
              <a:gd name="connsiteX12" fmla="*/ 134523 w 283858"/>
              <a:gd name="connsiteY12" fmla="*/ 409927 h 419617"/>
              <a:gd name="connsiteX13" fmla="*/ 147220 w 283858"/>
              <a:gd name="connsiteY13" fmla="*/ 413768 h 419617"/>
              <a:gd name="connsiteX14" fmla="*/ 151061 w 283858"/>
              <a:gd name="connsiteY14" fmla="*/ 409927 h 419617"/>
              <a:gd name="connsiteX15" fmla="*/ 151061 w 283858"/>
              <a:gd name="connsiteY15" fmla="*/ 409927 h 419617"/>
              <a:gd name="connsiteX16" fmla="*/ 260408 w 283858"/>
              <a:gd name="connsiteY16" fmla="*/ 205795 h 419617"/>
              <a:gd name="connsiteX17" fmla="*/ 260408 w 283858"/>
              <a:gd name="connsiteY17" fmla="*/ 205795 h 419617"/>
              <a:gd name="connsiteX18" fmla="*/ 276329 w 283858"/>
              <a:gd name="connsiteY18" fmla="*/ 143346 h 419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858" h="419617">
                <a:moveTo>
                  <a:pt x="142792" y="196045"/>
                </a:moveTo>
                <a:cubicBezTo>
                  <a:pt x="113346" y="196044"/>
                  <a:pt x="89478" y="172171"/>
                  <a:pt x="89480" y="142726"/>
                </a:cubicBezTo>
                <a:cubicBezTo>
                  <a:pt x="89482" y="113280"/>
                  <a:pt x="113354" y="89411"/>
                  <a:pt x="142799" y="89413"/>
                </a:cubicBezTo>
                <a:cubicBezTo>
                  <a:pt x="172245" y="89415"/>
                  <a:pt x="196114" y="113287"/>
                  <a:pt x="196112" y="142733"/>
                </a:cubicBezTo>
                <a:cubicBezTo>
                  <a:pt x="196112" y="142937"/>
                  <a:pt x="196111" y="143142"/>
                  <a:pt x="196108" y="143346"/>
                </a:cubicBezTo>
                <a:cubicBezTo>
                  <a:pt x="196108" y="172792"/>
                  <a:pt x="172238" y="196663"/>
                  <a:pt x="142792" y="196663"/>
                </a:cubicBezTo>
                <a:moveTo>
                  <a:pt x="276329" y="143346"/>
                </a:moveTo>
                <a:cubicBezTo>
                  <a:pt x="276635" y="69597"/>
                  <a:pt x="217096" y="9563"/>
                  <a:pt x="143346" y="9257"/>
                </a:cubicBezTo>
                <a:cubicBezTo>
                  <a:pt x="69596" y="8952"/>
                  <a:pt x="9563" y="68491"/>
                  <a:pt x="9257" y="142241"/>
                </a:cubicBezTo>
                <a:cubicBezTo>
                  <a:pt x="9166" y="164408"/>
                  <a:pt x="14594" y="186250"/>
                  <a:pt x="25052" y="205795"/>
                </a:cubicBezTo>
                <a:lnTo>
                  <a:pt x="25052" y="205795"/>
                </a:lnTo>
                <a:lnTo>
                  <a:pt x="134523" y="409927"/>
                </a:lnTo>
                <a:lnTo>
                  <a:pt x="134523" y="409927"/>
                </a:lnTo>
                <a:cubicBezTo>
                  <a:pt x="136968" y="414494"/>
                  <a:pt x="142653" y="416214"/>
                  <a:pt x="147220" y="413768"/>
                </a:cubicBezTo>
                <a:cubicBezTo>
                  <a:pt x="148851" y="412895"/>
                  <a:pt x="150188" y="411558"/>
                  <a:pt x="151061" y="409927"/>
                </a:cubicBezTo>
                <a:lnTo>
                  <a:pt x="151061" y="409927"/>
                </a:lnTo>
                <a:lnTo>
                  <a:pt x="260408" y="205795"/>
                </a:lnTo>
                <a:lnTo>
                  <a:pt x="260408" y="205795"/>
                </a:lnTo>
                <a:cubicBezTo>
                  <a:pt x="270777" y="186608"/>
                  <a:pt x="276246" y="165156"/>
                  <a:pt x="276329" y="143346"/>
                </a:cubicBezTo>
              </a:path>
            </a:pathLst>
          </a:custGeom>
          <a:solidFill>
            <a:schemeClr val="tx1"/>
          </a:solidFill>
          <a:ln w="9525" cap="flat">
            <a:noFill/>
            <a:prstDash val="solid"/>
            <a:miter/>
          </a:ln>
        </p:spPr>
        <p:txBody>
          <a:bodyPr rtlCol="0" anchor="ctr"/>
          <a:lstStyle/>
          <a:p>
            <a:endParaRPr lang="en-US" b="0" i="0" dirty="0">
              <a:latin typeface="Avenir Book" panose="02000503020000020003" pitchFamily="2" charset="0"/>
            </a:endParaRPr>
          </a:p>
        </p:txBody>
      </p:sp>
      <p:sp>
        <p:nvSpPr>
          <p:cNvPr id="3" name="Graphic 6">
            <a:extLst>
              <a:ext uri="{FF2B5EF4-FFF2-40B4-BE49-F238E27FC236}">
                <a16:creationId xmlns:a16="http://schemas.microsoft.com/office/drawing/2014/main" id="{6BC3FCA8-2B77-2A74-523E-03E7720BA419}"/>
              </a:ext>
            </a:extLst>
          </p:cNvPr>
          <p:cNvSpPr/>
          <p:nvPr userDrawn="1"/>
        </p:nvSpPr>
        <p:spPr>
          <a:xfrm>
            <a:off x="847622" y="4096199"/>
            <a:ext cx="321934" cy="321934"/>
          </a:xfrm>
          <a:custGeom>
            <a:avLst/>
            <a:gdLst>
              <a:gd name="connsiteX0" fmla="*/ 210688 w 321934"/>
              <a:gd name="connsiteY0" fmla="*/ 241927 h 321934"/>
              <a:gd name="connsiteX1" fmla="*/ 134855 w 321934"/>
              <a:gd name="connsiteY1" fmla="*/ 94076 h 321934"/>
              <a:gd name="connsiteX2" fmla="*/ 148686 w 321934"/>
              <a:gd name="connsiteY2" fmla="*/ 87280 h 321934"/>
              <a:gd name="connsiteX3" fmla="*/ 171460 w 321934"/>
              <a:gd name="connsiteY3" fmla="*/ 131874 h 321934"/>
              <a:gd name="connsiteX4" fmla="*/ 157867 w 321934"/>
              <a:gd name="connsiteY4" fmla="*/ 138551 h 321934"/>
              <a:gd name="connsiteX5" fmla="*/ 188033 w 321934"/>
              <a:gd name="connsiteY5" fmla="*/ 197334 h 321934"/>
              <a:gd name="connsiteX6" fmla="*/ 201507 w 321934"/>
              <a:gd name="connsiteY6" fmla="*/ 190776 h 321934"/>
              <a:gd name="connsiteX7" fmla="*/ 224519 w 321934"/>
              <a:gd name="connsiteY7" fmla="*/ 235131 h 321934"/>
              <a:gd name="connsiteX8" fmla="*/ 210688 w 321934"/>
              <a:gd name="connsiteY8" fmla="*/ 241927 h 321934"/>
              <a:gd name="connsiteX9" fmla="*/ 165617 w 321934"/>
              <a:gd name="connsiteY9" fmla="*/ 8943 h 321934"/>
              <a:gd name="connsiteX10" fmla="*/ 8943 w 321934"/>
              <a:gd name="connsiteY10" fmla="*/ 165856 h 321934"/>
              <a:gd name="connsiteX11" fmla="*/ 165856 w 321934"/>
              <a:gd name="connsiteY11" fmla="*/ 322530 h 321934"/>
              <a:gd name="connsiteX12" fmla="*/ 322530 w 321934"/>
              <a:gd name="connsiteY12" fmla="*/ 165736 h 321934"/>
              <a:gd name="connsiteX13" fmla="*/ 165736 w 321934"/>
              <a:gd name="connsiteY13" fmla="*/ 8943 h 321934"/>
              <a:gd name="connsiteX14" fmla="*/ 165617 w 321934"/>
              <a:gd name="connsiteY14" fmla="*/ 8943 h 32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1934" h="321934">
                <a:moveTo>
                  <a:pt x="210688" y="241927"/>
                </a:moveTo>
                <a:cubicBezTo>
                  <a:pt x="162994" y="263867"/>
                  <a:pt x="87757" y="118639"/>
                  <a:pt x="134855" y="94076"/>
                </a:cubicBezTo>
                <a:lnTo>
                  <a:pt x="148686" y="87280"/>
                </a:lnTo>
                <a:lnTo>
                  <a:pt x="171460" y="131874"/>
                </a:lnTo>
                <a:lnTo>
                  <a:pt x="157867" y="138551"/>
                </a:lnTo>
                <a:cubicBezTo>
                  <a:pt x="143559" y="146301"/>
                  <a:pt x="173367" y="204488"/>
                  <a:pt x="188033" y="197334"/>
                </a:cubicBezTo>
                <a:lnTo>
                  <a:pt x="201507" y="190776"/>
                </a:lnTo>
                <a:lnTo>
                  <a:pt x="224519" y="235131"/>
                </a:lnTo>
                <a:lnTo>
                  <a:pt x="210688" y="241927"/>
                </a:lnTo>
                <a:moveTo>
                  <a:pt x="165617" y="8943"/>
                </a:moveTo>
                <a:cubicBezTo>
                  <a:pt x="79022" y="9009"/>
                  <a:pt x="8877" y="79261"/>
                  <a:pt x="8943" y="165856"/>
                </a:cubicBezTo>
                <a:cubicBezTo>
                  <a:pt x="9009" y="252450"/>
                  <a:pt x="79261" y="322596"/>
                  <a:pt x="165856" y="322530"/>
                </a:cubicBezTo>
                <a:cubicBezTo>
                  <a:pt x="252404" y="322464"/>
                  <a:pt x="322530" y="252285"/>
                  <a:pt x="322530" y="165736"/>
                </a:cubicBezTo>
                <a:cubicBezTo>
                  <a:pt x="322530" y="79142"/>
                  <a:pt x="252331" y="8943"/>
                  <a:pt x="165736" y="8943"/>
                </a:cubicBezTo>
                <a:cubicBezTo>
                  <a:pt x="165697" y="8943"/>
                  <a:pt x="165657" y="8943"/>
                  <a:pt x="165617" y="8943"/>
                </a:cubicBezTo>
              </a:path>
            </a:pathLst>
          </a:custGeom>
          <a:solidFill>
            <a:schemeClr val="tx1"/>
          </a:solidFill>
          <a:ln w="9525" cap="flat">
            <a:noFill/>
            <a:prstDash val="solid"/>
            <a:miter/>
          </a:ln>
        </p:spPr>
        <p:txBody>
          <a:bodyPr rtlCol="0" anchor="ctr"/>
          <a:lstStyle/>
          <a:p>
            <a:endParaRPr lang="en-US" b="0" i="0" dirty="0">
              <a:latin typeface="Avenir Book" panose="02000503020000020003" pitchFamily="2" charset="0"/>
            </a:endParaRPr>
          </a:p>
        </p:txBody>
      </p:sp>
      <p:sp>
        <p:nvSpPr>
          <p:cNvPr id="4" name="Graphic 12">
            <a:extLst>
              <a:ext uri="{FF2B5EF4-FFF2-40B4-BE49-F238E27FC236}">
                <a16:creationId xmlns:a16="http://schemas.microsoft.com/office/drawing/2014/main" id="{3D26F38A-F3CF-4BFA-6F78-73E26637286A}"/>
              </a:ext>
            </a:extLst>
          </p:cNvPr>
          <p:cNvSpPr/>
          <p:nvPr userDrawn="1"/>
        </p:nvSpPr>
        <p:spPr>
          <a:xfrm>
            <a:off x="845152" y="4792412"/>
            <a:ext cx="338340" cy="269466"/>
          </a:xfrm>
          <a:custGeom>
            <a:avLst/>
            <a:gdLst>
              <a:gd name="connsiteX0" fmla="*/ 237590 w 338340"/>
              <a:gd name="connsiteY0" fmla="*/ 9186 h 269466"/>
              <a:gd name="connsiteX1" fmla="*/ 170047 w 338340"/>
              <a:gd name="connsiteY1" fmla="*/ 75206 h 269466"/>
              <a:gd name="connsiteX2" fmla="*/ 170047 w 338340"/>
              <a:gd name="connsiteY2" fmla="*/ 75328 h 269466"/>
              <a:gd name="connsiteX3" fmla="*/ 172303 w 338340"/>
              <a:gd name="connsiteY3" fmla="*/ 90394 h 269466"/>
              <a:gd name="connsiteX4" fmla="*/ 32330 w 338340"/>
              <a:gd name="connsiteY4" fmla="*/ 21435 h 269466"/>
              <a:gd name="connsiteX5" fmla="*/ 53257 w 338340"/>
              <a:gd name="connsiteY5" fmla="*/ 109501 h 269466"/>
              <a:gd name="connsiteX6" fmla="*/ 22681 w 338340"/>
              <a:gd name="connsiteY6" fmla="*/ 101295 h 269466"/>
              <a:gd name="connsiteX7" fmla="*/ 22681 w 338340"/>
              <a:gd name="connsiteY7" fmla="*/ 102152 h 269466"/>
              <a:gd name="connsiteX8" fmla="*/ 76941 w 338340"/>
              <a:gd name="connsiteY8" fmla="*/ 166947 h 269466"/>
              <a:gd name="connsiteX9" fmla="*/ 59523 w 338340"/>
              <a:gd name="connsiteY9" fmla="*/ 169274 h 269466"/>
              <a:gd name="connsiteX10" fmla="*/ 46992 w 338340"/>
              <a:gd name="connsiteY10" fmla="*/ 168417 h 269466"/>
              <a:gd name="connsiteX11" fmla="*/ 109647 w 338340"/>
              <a:gd name="connsiteY11" fmla="*/ 214348 h 269466"/>
              <a:gd name="connsiteX12" fmla="*/ 25563 w 338340"/>
              <a:gd name="connsiteY12" fmla="*/ 241907 h 269466"/>
              <a:gd name="connsiteX13" fmla="*/ 9398 w 338340"/>
              <a:gd name="connsiteY13" fmla="*/ 241907 h 269466"/>
              <a:gd name="connsiteX14" fmla="*/ 113031 w 338340"/>
              <a:gd name="connsiteY14" fmla="*/ 271671 h 269466"/>
              <a:gd name="connsiteX15" fmla="*/ 305516 w 338340"/>
              <a:gd name="connsiteY15" fmla="*/ 86000 h 269466"/>
              <a:gd name="connsiteX16" fmla="*/ 305509 w 338340"/>
              <a:gd name="connsiteY16" fmla="*/ 82677 h 269466"/>
              <a:gd name="connsiteX17" fmla="*/ 305509 w 338340"/>
              <a:gd name="connsiteY17" fmla="*/ 74103 h 269466"/>
              <a:gd name="connsiteX18" fmla="*/ 339343 w 338340"/>
              <a:gd name="connsiteY18" fmla="*/ 39930 h 269466"/>
              <a:gd name="connsiteX19" fmla="*/ 300496 w 338340"/>
              <a:gd name="connsiteY19" fmla="*/ 50341 h 269466"/>
              <a:gd name="connsiteX20" fmla="*/ 330195 w 338340"/>
              <a:gd name="connsiteY20" fmla="*/ 13596 h 269466"/>
              <a:gd name="connsiteX21" fmla="*/ 286963 w 338340"/>
              <a:gd name="connsiteY21" fmla="*/ 30009 h 269466"/>
              <a:gd name="connsiteX22" fmla="*/ 237590 w 338340"/>
              <a:gd name="connsiteY22" fmla="*/ 9186 h 269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38340" h="269466">
                <a:moveTo>
                  <a:pt x="237590" y="9186"/>
                </a:moveTo>
                <a:cubicBezTo>
                  <a:pt x="200287" y="9186"/>
                  <a:pt x="170047" y="38744"/>
                  <a:pt x="170047" y="75206"/>
                </a:cubicBezTo>
                <a:cubicBezTo>
                  <a:pt x="170047" y="75246"/>
                  <a:pt x="170047" y="75287"/>
                  <a:pt x="170047" y="75328"/>
                </a:cubicBezTo>
                <a:cubicBezTo>
                  <a:pt x="170155" y="80422"/>
                  <a:pt x="170913" y="85483"/>
                  <a:pt x="172303" y="90394"/>
                </a:cubicBezTo>
                <a:cubicBezTo>
                  <a:pt x="117749" y="87859"/>
                  <a:pt x="66865" y="62791"/>
                  <a:pt x="32330" y="21435"/>
                </a:cubicBezTo>
                <a:cubicBezTo>
                  <a:pt x="14487" y="51596"/>
                  <a:pt x="23640" y="90115"/>
                  <a:pt x="53257" y="109501"/>
                </a:cubicBezTo>
                <a:cubicBezTo>
                  <a:pt x="42537" y="109219"/>
                  <a:pt x="32046" y="106403"/>
                  <a:pt x="22681" y="101295"/>
                </a:cubicBezTo>
                <a:lnTo>
                  <a:pt x="22681" y="102152"/>
                </a:lnTo>
                <a:cubicBezTo>
                  <a:pt x="22747" y="133599"/>
                  <a:pt x="45416" y="160669"/>
                  <a:pt x="76941" y="166947"/>
                </a:cubicBezTo>
                <a:cubicBezTo>
                  <a:pt x="71257" y="168432"/>
                  <a:pt x="65406" y="169214"/>
                  <a:pt x="59523" y="169274"/>
                </a:cubicBezTo>
                <a:cubicBezTo>
                  <a:pt x="55328" y="169350"/>
                  <a:pt x="51135" y="169063"/>
                  <a:pt x="46992" y="168417"/>
                </a:cubicBezTo>
                <a:cubicBezTo>
                  <a:pt x="55801" y="195163"/>
                  <a:pt x="80911" y="213571"/>
                  <a:pt x="109647" y="214348"/>
                </a:cubicBezTo>
                <a:cubicBezTo>
                  <a:pt x="85577" y="232496"/>
                  <a:pt x="55961" y="242203"/>
                  <a:pt x="25563" y="241907"/>
                </a:cubicBezTo>
                <a:cubicBezTo>
                  <a:pt x="20180" y="242219"/>
                  <a:pt x="14782" y="242219"/>
                  <a:pt x="9398" y="241907"/>
                </a:cubicBezTo>
                <a:cubicBezTo>
                  <a:pt x="40286" y="261382"/>
                  <a:pt x="76274" y="271718"/>
                  <a:pt x="113031" y="271671"/>
                </a:cubicBezTo>
                <a:cubicBezTo>
                  <a:pt x="218639" y="272354"/>
                  <a:pt x="304818" y="189226"/>
                  <a:pt x="305516" y="86000"/>
                </a:cubicBezTo>
                <a:cubicBezTo>
                  <a:pt x="305524" y="84892"/>
                  <a:pt x="305521" y="83785"/>
                  <a:pt x="305509" y="82677"/>
                </a:cubicBezTo>
                <a:cubicBezTo>
                  <a:pt x="305509" y="79860"/>
                  <a:pt x="305509" y="77043"/>
                  <a:pt x="305509" y="74103"/>
                </a:cubicBezTo>
                <a:cubicBezTo>
                  <a:pt x="318770" y="64763"/>
                  <a:pt x="330227" y="53192"/>
                  <a:pt x="339343" y="39930"/>
                </a:cubicBezTo>
                <a:cubicBezTo>
                  <a:pt x="326998" y="45277"/>
                  <a:pt x="313904" y="48786"/>
                  <a:pt x="300496" y="50341"/>
                </a:cubicBezTo>
                <a:cubicBezTo>
                  <a:pt x="314626" y="42017"/>
                  <a:pt x="325180" y="28958"/>
                  <a:pt x="330195" y="13596"/>
                </a:cubicBezTo>
                <a:cubicBezTo>
                  <a:pt x="316868" y="21478"/>
                  <a:pt x="302239" y="27032"/>
                  <a:pt x="286963" y="30009"/>
                </a:cubicBezTo>
                <a:cubicBezTo>
                  <a:pt x="274154" y="16700"/>
                  <a:pt x="256284" y="9163"/>
                  <a:pt x="237590" y="9186"/>
                </a:cubicBezTo>
              </a:path>
            </a:pathLst>
          </a:custGeom>
          <a:solidFill>
            <a:schemeClr val="tx1"/>
          </a:solidFill>
          <a:ln w="9525" cap="flat">
            <a:noFill/>
            <a:prstDash val="solid"/>
            <a:miter/>
          </a:ln>
        </p:spPr>
        <p:txBody>
          <a:bodyPr rtlCol="0" anchor="ctr"/>
          <a:lstStyle/>
          <a:p>
            <a:endParaRPr lang="en-US" b="0" i="0" dirty="0">
              <a:latin typeface="Avenir Book" panose="02000503020000020003" pitchFamily="2" charset="0"/>
            </a:endParaRPr>
          </a:p>
        </p:txBody>
      </p:sp>
      <p:sp>
        <p:nvSpPr>
          <p:cNvPr id="5" name="Graphic 8">
            <a:extLst>
              <a:ext uri="{FF2B5EF4-FFF2-40B4-BE49-F238E27FC236}">
                <a16:creationId xmlns:a16="http://schemas.microsoft.com/office/drawing/2014/main" id="{26CC79BC-7CDD-C541-FE0E-014A63521317}"/>
              </a:ext>
            </a:extLst>
          </p:cNvPr>
          <p:cNvSpPr/>
          <p:nvPr userDrawn="1"/>
        </p:nvSpPr>
        <p:spPr>
          <a:xfrm>
            <a:off x="860541" y="5391452"/>
            <a:ext cx="308119" cy="308119"/>
          </a:xfrm>
          <a:custGeom>
            <a:avLst/>
            <a:gdLst>
              <a:gd name="connsiteX0" fmla="*/ 173233 w 308118"/>
              <a:gd name="connsiteY0" fmla="*/ 140822 h 308118"/>
              <a:gd name="connsiteX1" fmla="*/ 173228 w 308118"/>
              <a:gd name="connsiteY1" fmla="*/ 165353 h 308118"/>
              <a:gd name="connsiteX2" fmla="*/ 148697 w 308118"/>
              <a:gd name="connsiteY2" fmla="*/ 165348 h 308118"/>
              <a:gd name="connsiteX3" fmla="*/ 148697 w 308118"/>
              <a:gd name="connsiteY3" fmla="*/ 140822 h 308118"/>
              <a:gd name="connsiteX4" fmla="*/ 173228 w 308118"/>
              <a:gd name="connsiteY4" fmla="*/ 140817 h 308118"/>
              <a:gd name="connsiteX5" fmla="*/ 173233 w 308118"/>
              <a:gd name="connsiteY5" fmla="*/ 140822 h 308118"/>
              <a:gd name="connsiteX6" fmla="*/ 174716 w 308118"/>
              <a:gd name="connsiteY6" fmla="*/ 193658 h 308118"/>
              <a:gd name="connsiteX7" fmla="*/ 200849 w 308118"/>
              <a:gd name="connsiteY7" fmla="*/ 166384 h 308118"/>
              <a:gd name="connsiteX8" fmla="*/ 230520 w 308118"/>
              <a:gd name="connsiteY8" fmla="*/ 83306 h 308118"/>
              <a:gd name="connsiteX9" fmla="*/ 148241 w 308118"/>
              <a:gd name="connsiteY9" fmla="*/ 112749 h 308118"/>
              <a:gd name="connsiteX10" fmla="*/ 120967 w 308118"/>
              <a:gd name="connsiteY10" fmla="*/ 138882 h 308118"/>
              <a:gd name="connsiteX11" fmla="*/ 83194 w 308118"/>
              <a:gd name="connsiteY11" fmla="*/ 231203 h 308118"/>
              <a:gd name="connsiteX12" fmla="*/ 174488 w 308118"/>
              <a:gd name="connsiteY12" fmla="*/ 193658 h 308118"/>
              <a:gd name="connsiteX13" fmla="*/ 156914 w 308118"/>
              <a:gd name="connsiteY13" fmla="*/ 9244 h 308118"/>
              <a:gd name="connsiteX14" fmla="*/ 305266 w 308118"/>
              <a:gd name="connsiteY14" fmla="*/ 157599 h 308118"/>
              <a:gd name="connsiteX15" fmla="*/ 156911 w 308118"/>
              <a:gd name="connsiteY15" fmla="*/ 305951 h 308118"/>
              <a:gd name="connsiteX16" fmla="*/ 8559 w 308118"/>
              <a:gd name="connsiteY16" fmla="*/ 157595 h 308118"/>
              <a:gd name="connsiteX17" fmla="*/ 8560 w 308118"/>
              <a:gd name="connsiteY17" fmla="*/ 156912 h 308118"/>
              <a:gd name="connsiteX18" fmla="*/ 156914 w 308118"/>
              <a:gd name="connsiteY18" fmla="*/ 8559 h 308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08118" h="308118">
                <a:moveTo>
                  <a:pt x="173233" y="140822"/>
                </a:moveTo>
                <a:cubicBezTo>
                  <a:pt x="180006" y="147597"/>
                  <a:pt x="180004" y="158580"/>
                  <a:pt x="173228" y="165353"/>
                </a:cubicBezTo>
                <a:cubicBezTo>
                  <a:pt x="166453" y="172125"/>
                  <a:pt x="155470" y="172123"/>
                  <a:pt x="148697" y="165348"/>
                </a:cubicBezTo>
                <a:cubicBezTo>
                  <a:pt x="141926" y="158575"/>
                  <a:pt x="141926" y="147595"/>
                  <a:pt x="148697" y="140822"/>
                </a:cubicBezTo>
                <a:cubicBezTo>
                  <a:pt x="155470" y="134046"/>
                  <a:pt x="166453" y="134044"/>
                  <a:pt x="173228" y="140817"/>
                </a:cubicBezTo>
                <a:cubicBezTo>
                  <a:pt x="173230" y="140819"/>
                  <a:pt x="173231" y="140820"/>
                  <a:pt x="173233" y="140822"/>
                </a:cubicBezTo>
                <a:moveTo>
                  <a:pt x="174716" y="193658"/>
                </a:moveTo>
                <a:cubicBezTo>
                  <a:pt x="186957" y="188767"/>
                  <a:pt x="196485" y="178822"/>
                  <a:pt x="200849" y="166384"/>
                </a:cubicBezTo>
                <a:lnTo>
                  <a:pt x="230520" y="83306"/>
                </a:lnTo>
                <a:lnTo>
                  <a:pt x="148241" y="112749"/>
                </a:lnTo>
                <a:cubicBezTo>
                  <a:pt x="135850" y="117190"/>
                  <a:pt x="125933" y="126692"/>
                  <a:pt x="120967" y="138882"/>
                </a:cubicBezTo>
                <a:cubicBezTo>
                  <a:pt x="107843" y="170721"/>
                  <a:pt x="83194" y="231203"/>
                  <a:pt x="83194" y="231203"/>
                </a:cubicBezTo>
                <a:lnTo>
                  <a:pt x="174488" y="193658"/>
                </a:lnTo>
                <a:moveTo>
                  <a:pt x="156914" y="9244"/>
                </a:moveTo>
                <a:cubicBezTo>
                  <a:pt x="238847" y="9244"/>
                  <a:pt x="305267" y="75665"/>
                  <a:pt x="305266" y="157599"/>
                </a:cubicBezTo>
                <a:cubicBezTo>
                  <a:pt x="305265" y="239532"/>
                  <a:pt x="238844" y="305951"/>
                  <a:pt x="156911" y="305951"/>
                </a:cubicBezTo>
                <a:cubicBezTo>
                  <a:pt x="74977" y="305950"/>
                  <a:pt x="8558" y="239529"/>
                  <a:pt x="8559" y="157595"/>
                </a:cubicBezTo>
                <a:cubicBezTo>
                  <a:pt x="8559" y="157368"/>
                  <a:pt x="8559" y="157140"/>
                  <a:pt x="8560" y="156912"/>
                </a:cubicBezTo>
                <a:cubicBezTo>
                  <a:pt x="8560" y="74979"/>
                  <a:pt x="74981" y="8559"/>
                  <a:pt x="156914" y="8559"/>
                </a:cubicBezTo>
              </a:path>
            </a:pathLst>
          </a:custGeom>
          <a:solidFill>
            <a:schemeClr val="tx1"/>
          </a:solidFill>
          <a:ln w="9525" cap="flat">
            <a:noFill/>
            <a:prstDash val="solid"/>
            <a:miter/>
          </a:ln>
        </p:spPr>
        <p:txBody>
          <a:bodyPr rtlCol="0" anchor="ctr"/>
          <a:lstStyle/>
          <a:p>
            <a:endParaRPr lang="en-US" b="0" i="0" dirty="0">
              <a:latin typeface="Avenir Book" panose="02000503020000020003" pitchFamily="2" charset="0"/>
            </a:endParaRPr>
          </a:p>
        </p:txBody>
      </p:sp>
    </p:spTree>
    <p:extLst>
      <p:ext uri="{BB962C8B-B14F-4D97-AF65-F5344CB8AC3E}">
        <p14:creationId xmlns:p14="http://schemas.microsoft.com/office/powerpoint/2010/main" val="268735499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Title and 2 column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C3FED-CF9B-1C4E-B1C0-A4DB01D630E8}"/>
              </a:ext>
            </a:extLst>
          </p:cNvPr>
          <p:cNvSpPr>
            <a:spLocks noGrp="1"/>
          </p:cNvSpPr>
          <p:nvPr>
            <p:ph type="title" hasCustomPrompt="1"/>
          </p:nvPr>
        </p:nvSpPr>
        <p:spPr>
          <a:xfrm>
            <a:off x="596452" y="500062"/>
            <a:ext cx="10107652" cy="900000"/>
          </a:xfrm>
        </p:spPr>
        <p:txBody>
          <a:bodyPr>
            <a:normAutofit/>
          </a:bodyPr>
          <a:lstStyle>
            <a:lvl1pPr>
              <a:defRPr sz="3000" b="1" i="0">
                <a:solidFill>
                  <a:schemeClr val="accent1"/>
                </a:solidFill>
                <a:latin typeface="Corbel" panose="020B0503020204020204" pitchFamily="34" charset="0"/>
              </a:defRPr>
            </a:lvl1pPr>
          </a:lstStyle>
          <a:p>
            <a:r>
              <a:rPr lang="en-US" dirty="0"/>
              <a:t>Click to edit main heading here</a:t>
            </a:r>
          </a:p>
        </p:txBody>
      </p:sp>
      <p:sp>
        <p:nvSpPr>
          <p:cNvPr id="7" name="object 2">
            <a:extLst>
              <a:ext uri="{FF2B5EF4-FFF2-40B4-BE49-F238E27FC236}">
                <a16:creationId xmlns:a16="http://schemas.microsoft.com/office/drawing/2014/main" id="{5414022F-229C-8147-882D-455717B64B46}"/>
              </a:ext>
            </a:extLst>
          </p:cNvPr>
          <p:cNvSpPr/>
          <p:nvPr userDrawn="1"/>
        </p:nvSpPr>
        <p:spPr>
          <a:xfrm>
            <a:off x="0" y="2975610"/>
            <a:ext cx="453390" cy="906780"/>
          </a:xfrm>
          <a:custGeom>
            <a:avLst/>
            <a:gdLst/>
            <a:ahLst/>
            <a:cxnLst/>
            <a:rect l="l" t="t" r="r" b="b"/>
            <a:pathLst>
              <a:path w="453390" h="906779">
                <a:moveTo>
                  <a:pt x="0" y="0"/>
                </a:moveTo>
                <a:lnTo>
                  <a:pt x="0" y="906437"/>
                </a:lnTo>
                <a:lnTo>
                  <a:pt x="46338" y="904097"/>
                </a:lnTo>
                <a:lnTo>
                  <a:pt x="91338" y="897229"/>
                </a:lnTo>
                <a:lnTo>
                  <a:pt x="134772" y="886061"/>
                </a:lnTo>
                <a:lnTo>
                  <a:pt x="176411" y="870821"/>
                </a:lnTo>
                <a:lnTo>
                  <a:pt x="216028" y="851737"/>
                </a:lnTo>
                <a:lnTo>
                  <a:pt x="253396" y="829036"/>
                </a:lnTo>
                <a:lnTo>
                  <a:pt x="288285" y="802946"/>
                </a:lnTo>
                <a:lnTo>
                  <a:pt x="320470" y="773695"/>
                </a:lnTo>
                <a:lnTo>
                  <a:pt x="349721" y="741510"/>
                </a:lnTo>
                <a:lnTo>
                  <a:pt x="375811" y="706621"/>
                </a:lnTo>
                <a:lnTo>
                  <a:pt x="398512" y="669253"/>
                </a:lnTo>
                <a:lnTo>
                  <a:pt x="417596" y="629636"/>
                </a:lnTo>
                <a:lnTo>
                  <a:pt x="432836" y="587997"/>
                </a:lnTo>
                <a:lnTo>
                  <a:pt x="444004" y="544563"/>
                </a:lnTo>
                <a:lnTo>
                  <a:pt x="450872" y="499563"/>
                </a:lnTo>
                <a:lnTo>
                  <a:pt x="453212" y="453224"/>
                </a:lnTo>
                <a:lnTo>
                  <a:pt x="450872" y="406884"/>
                </a:lnTo>
                <a:lnTo>
                  <a:pt x="444004" y="361882"/>
                </a:lnTo>
                <a:lnTo>
                  <a:pt x="432836" y="318446"/>
                </a:lnTo>
                <a:lnTo>
                  <a:pt x="417596" y="276806"/>
                </a:lnTo>
                <a:lnTo>
                  <a:pt x="398512" y="237187"/>
                </a:lnTo>
                <a:lnTo>
                  <a:pt x="375811" y="199819"/>
                </a:lnTo>
                <a:lnTo>
                  <a:pt x="349721" y="164928"/>
                </a:lnTo>
                <a:lnTo>
                  <a:pt x="320470" y="132743"/>
                </a:lnTo>
                <a:lnTo>
                  <a:pt x="288285" y="103492"/>
                </a:lnTo>
                <a:lnTo>
                  <a:pt x="253396" y="77401"/>
                </a:lnTo>
                <a:lnTo>
                  <a:pt x="216028" y="54700"/>
                </a:lnTo>
                <a:lnTo>
                  <a:pt x="176411" y="35615"/>
                </a:lnTo>
                <a:lnTo>
                  <a:pt x="134772" y="20375"/>
                </a:lnTo>
                <a:lnTo>
                  <a:pt x="91338" y="9207"/>
                </a:lnTo>
                <a:lnTo>
                  <a:pt x="46338" y="2339"/>
                </a:lnTo>
                <a:lnTo>
                  <a:pt x="0" y="0"/>
                </a:lnTo>
                <a:close/>
              </a:path>
            </a:pathLst>
          </a:custGeom>
          <a:solidFill>
            <a:schemeClr val="accent1"/>
          </a:solidFill>
        </p:spPr>
        <p:txBody>
          <a:bodyPr wrap="square" lIns="0" tIns="0" rIns="0" bIns="0" rtlCol="0"/>
          <a:lstStyle/>
          <a:p>
            <a:endParaRPr/>
          </a:p>
        </p:txBody>
      </p:sp>
      <p:sp>
        <p:nvSpPr>
          <p:cNvPr id="10" name="object 6">
            <a:extLst>
              <a:ext uri="{FF2B5EF4-FFF2-40B4-BE49-F238E27FC236}">
                <a16:creationId xmlns:a16="http://schemas.microsoft.com/office/drawing/2014/main" id="{667FE58B-26BB-2644-B9C0-01A3D4D04B89}"/>
              </a:ext>
            </a:extLst>
          </p:cNvPr>
          <p:cNvSpPr/>
          <p:nvPr userDrawn="1"/>
        </p:nvSpPr>
        <p:spPr>
          <a:xfrm>
            <a:off x="720000" y="1440000"/>
            <a:ext cx="9984105" cy="0"/>
          </a:xfrm>
          <a:custGeom>
            <a:avLst/>
            <a:gdLst/>
            <a:ahLst/>
            <a:cxnLst/>
            <a:rect l="l" t="t" r="r" b="b"/>
            <a:pathLst>
              <a:path w="9984105">
                <a:moveTo>
                  <a:pt x="0" y="0"/>
                </a:moveTo>
                <a:lnTo>
                  <a:pt x="9984054" y="0"/>
                </a:lnTo>
              </a:path>
            </a:pathLst>
          </a:custGeom>
          <a:ln w="6350">
            <a:solidFill>
              <a:srgbClr val="572A86"/>
            </a:solidFill>
          </a:ln>
        </p:spPr>
        <p:txBody>
          <a:bodyPr wrap="square" lIns="0" tIns="0" rIns="0" bIns="0" rtlCol="0"/>
          <a:lstStyle/>
          <a:p>
            <a:endParaRPr/>
          </a:p>
        </p:txBody>
      </p:sp>
      <p:sp>
        <p:nvSpPr>
          <p:cNvPr id="6" name="Slide Number Placeholder 5">
            <a:extLst>
              <a:ext uri="{FF2B5EF4-FFF2-40B4-BE49-F238E27FC236}">
                <a16:creationId xmlns:a16="http://schemas.microsoft.com/office/drawing/2014/main" id="{9450C463-450B-254B-B13C-DF19FE298332}"/>
              </a:ext>
            </a:extLst>
          </p:cNvPr>
          <p:cNvSpPr>
            <a:spLocks noGrp="1"/>
          </p:cNvSpPr>
          <p:nvPr>
            <p:ph type="sldNum" sz="quarter" idx="12"/>
          </p:nvPr>
        </p:nvSpPr>
        <p:spPr>
          <a:xfrm>
            <a:off x="1" y="3278122"/>
            <a:ext cx="453390" cy="301756"/>
          </a:xfrm>
        </p:spPr>
        <p:txBody>
          <a:bodyPr lIns="0" tIns="0" rIns="0" bIns="0"/>
          <a:lstStyle>
            <a:lvl1pPr algn="ctr">
              <a:defRPr sz="1600" b="1" i="0">
                <a:solidFill>
                  <a:schemeClr val="bg1"/>
                </a:solidFill>
                <a:latin typeface="Corbel" panose="020B0503020204020204" pitchFamily="34" charset="0"/>
              </a:defRPr>
            </a:lvl1pPr>
          </a:lstStyle>
          <a:p>
            <a:fld id="{B6F15528-21DE-4FAA-801E-634DDDAF4B2B}" type="slidenum">
              <a:rPr lang="en-GB" smtClean="0"/>
              <a:pPr/>
              <a:t>‹#›</a:t>
            </a:fld>
            <a:endParaRPr lang="en-GB" dirty="0"/>
          </a:p>
        </p:txBody>
      </p:sp>
      <p:sp>
        <p:nvSpPr>
          <p:cNvPr id="14" name="Text Placeholder 13">
            <a:extLst>
              <a:ext uri="{FF2B5EF4-FFF2-40B4-BE49-F238E27FC236}">
                <a16:creationId xmlns:a16="http://schemas.microsoft.com/office/drawing/2014/main" id="{594F81A1-C7C8-3843-821E-0C546E17F187}"/>
              </a:ext>
            </a:extLst>
          </p:cNvPr>
          <p:cNvSpPr>
            <a:spLocks noGrp="1"/>
          </p:cNvSpPr>
          <p:nvPr>
            <p:ph type="body" sz="quarter" idx="13"/>
          </p:nvPr>
        </p:nvSpPr>
        <p:spPr>
          <a:xfrm>
            <a:off x="596900" y="1628806"/>
            <a:ext cx="10107204" cy="4619594"/>
          </a:xfrm>
        </p:spPr>
        <p:txBody>
          <a:bodyPr wrap="square" numCol="2" spcCol="288000">
            <a:noAutofit/>
          </a:bodyPr>
          <a:lstStyle>
            <a:lvl1pPr marL="285750" marR="0" indent="-285750" algn="l" defTabSz="914400" rtl="0" eaLnBrk="1" fontAlgn="auto" latinLnBrk="0" hangingPunct="1">
              <a:lnSpc>
                <a:spcPct val="90000"/>
              </a:lnSpc>
              <a:spcBef>
                <a:spcPts val="1000"/>
              </a:spcBef>
              <a:spcAft>
                <a:spcPts val="0"/>
              </a:spcAft>
              <a:buClr>
                <a:schemeClr val="accent2"/>
              </a:buClr>
              <a:buSzPct val="120000"/>
              <a:buFont typeface="Arial" panose="020B0604020202020204" pitchFamily="34" charset="0"/>
              <a:buChar char="•"/>
              <a:tabLst/>
              <a:defRPr sz="1600" b="0" i="0">
                <a:latin typeface="Corbel" panose="020B0503020204020204" pitchFamily="34" charset="0"/>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3">
            <a:extLst>
              <a:ext uri="{FF2B5EF4-FFF2-40B4-BE49-F238E27FC236}">
                <a16:creationId xmlns:a16="http://schemas.microsoft.com/office/drawing/2014/main" id="{E5F3BC04-C432-7942-ADD4-DF3D78A7D2A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8622000" y="3268800"/>
            <a:ext cx="6893999" cy="335271"/>
          </a:xfrm>
          <a:prstGeom prst="rect">
            <a:avLst/>
          </a:prstGeom>
        </p:spPr>
      </p:pic>
      <p:pic>
        <p:nvPicPr>
          <p:cNvPr id="11" name="Picture 10">
            <a:extLst>
              <a:ext uri="{FF2B5EF4-FFF2-40B4-BE49-F238E27FC236}">
                <a16:creationId xmlns:a16="http://schemas.microsoft.com/office/drawing/2014/main" id="{1378946D-EB00-9940-BC8A-D1CB61F062E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92544" y="6165304"/>
            <a:ext cx="702426" cy="474138"/>
          </a:xfrm>
          <a:prstGeom prst="rect">
            <a:avLst/>
          </a:prstGeom>
        </p:spPr>
      </p:pic>
    </p:spTree>
    <p:extLst>
      <p:ext uri="{BB962C8B-B14F-4D97-AF65-F5344CB8AC3E}">
        <p14:creationId xmlns:p14="http://schemas.microsoft.com/office/powerpoint/2010/main" val="70990721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D4BD9-9558-12B4-55CA-E90AF00F608D}"/>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3A6BD85F-FD5A-5CF8-7380-D9AAE8A32B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5ED570BC-8322-36E0-B5E5-F013158EE1F4}"/>
              </a:ext>
            </a:extLst>
          </p:cNvPr>
          <p:cNvSpPr>
            <a:spLocks noGrp="1"/>
          </p:cNvSpPr>
          <p:nvPr>
            <p:ph type="dt" sz="half" idx="10"/>
          </p:nvPr>
        </p:nvSpPr>
        <p:spPr/>
        <p:txBody>
          <a:bodyPr/>
          <a:lstStyle/>
          <a:p>
            <a:fld id="{B35674EE-4765-C34A-B951-C5711C544871}" type="datetimeFigureOut">
              <a:rPr lang="en-US" smtClean="0"/>
              <a:t>3/15/2023</a:t>
            </a:fld>
            <a:endParaRPr lang="en-US"/>
          </a:p>
        </p:txBody>
      </p:sp>
      <p:sp>
        <p:nvSpPr>
          <p:cNvPr id="5" name="Footer Placeholder 4">
            <a:extLst>
              <a:ext uri="{FF2B5EF4-FFF2-40B4-BE49-F238E27FC236}">
                <a16:creationId xmlns:a16="http://schemas.microsoft.com/office/drawing/2014/main" id="{EEBF187A-E4B8-5BE8-CDC1-B9085D670A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4C3748-FC5A-5F0E-B4E8-3793228FB2D7}"/>
              </a:ext>
            </a:extLst>
          </p:cNvPr>
          <p:cNvSpPr>
            <a:spLocks noGrp="1"/>
          </p:cNvSpPr>
          <p:nvPr>
            <p:ph type="sldNum" sz="quarter" idx="12"/>
          </p:nvPr>
        </p:nvSpPr>
        <p:spPr/>
        <p:txBody>
          <a:bodyPr/>
          <a:lstStyle/>
          <a:p>
            <a:fld id="{95AB202F-580D-784D-82BA-99ACDFB83F88}" type="slidenum">
              <a:rPr lang="en-US" smtClean="0"/>
              <a:t>‹#›</a:t>
            </a:fld>
            <a:endParaRPr lang="en-US"/>
          </a:p>
        </p:txBody>
      </p:sp>
    </p:spTree>
    <p:extLst>
      <p:ext uri="{BB962C8B-B14F-4D97-AF65-F5344CB8AC3E}">
        <p14:creationId xmlns:p14="http://schemas.microsoft.com/office/powerpoint/2010/main" val="26654333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AF129-6449-15C0-841D-95DA149A4A0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AECDCAA-108A-B306-EE7D-6C9C179C197B}"/>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641F826-F56C-A4EA-C933-50B7A1D34808}"/>
              </a:ext>
            </a:extLst>
          </p:cNvPr>
          <p:cNvSpPr>
            <a:spLocks noGrp="1"/>
          </p:cNvSpPr>
          <p:nvPr>
            <p:ph type="dt" sz="half" idx="10"/>
          </p:nvPr>
        </p:nvSpPr>
        <p:spPr/>
        <p:txBody>
          <a:bodyPr/>
          <a:lstStyle/>
          <a:p>
            <a:fld id="{B35674EE-4765-C34A-B951-C5711C544871}" type="datetimeFigureOut">
              <a:rPr lang="en-US" smtClean="0"/>
              <a:t>3/15/2023</a:t>
            </a:fld>
            <a:endParaRPr lang="en-US"/>
          </a:p>
        </p:txBody>
      </p:sp>
      <p:sp>
        <p:nvSpPr>
          <p:cNvPr id="5" name="Footer Placeholder 4">
            <a:extLst>
              <a:ext uri="{FF2B5EF4-FFF2-40B4-BE49-F238E27FC236}">
                <a16:creationId xmlns:a16="http://schemas.microsoft.com/office/drawing/2014/main" id="{03F2D098-2F04-C621-1E1A-A8B78F2409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AA0DA9-8AFC-9DAC-2A50-EA28D32AEC33}"/>
              </a:ext>
            </a:extLst>
          </p:cNvPr>
          <p:cNvSpPr>
            <a:spLocks noGrp="1"/>
          </p:cNvSpPr>
          <p:nvPr>
            <p:ph type="sldNum" sz="quarter" idx="12"/>
          </p:nvPr>
        </p:nvSpPr>
        <p:spPr/>
        <p:txBody>
          <a:bodyPr/>
          <a:lstStyle/>
          <a:p>
            <a:fld id="{95AB202F-580D-784D-82BA-99ACDFB83F88}" type="slidenum">
              <a:rPr lang="en-US" smtClean="0"/>
              <a:t>‹#›</a:t>
            </a:fld>
            <a:endParaRPr lang="en-US"/>
          </a:p>
        </p:txBody>
      </p:sp>
    </p:spTree>
    <p:extLst>
      <p:ext uri="{BB962C8B-B14F-4D97-AF65-F5344CB8AC3E}">
        <p14:creationId xmlns:p14="http://schemas.microsoft.com/office/powerpoint/2010/main" val="95913299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DAA14-80A9-7C7B-DC23-DF7CE0C9E6F7}"/>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CC7E7738-4B7C-9CC2-0648-AC27E3464F2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D0B725D6-EAA7-196B-DCE5-6BC7799F6BDE}"/>
              </a:ext>
            </a:extLst>
          </p:cNvPr>
          <p:cNvSpPr>
            <a:spLocks noGrp="1"/>
          </p:cNvSpPr>
          <p:nvPr>
            <p:ph type="dt" sz="half" idx="10"/>
          </p:nvPr>
        </p:nvSpPr>
        <p:spPr/>
        <p:txBody>
          <a:bodyPr/>
          <a:lstStyle/>
          <a:p>
            <a:fld id="{B35674EE-4765-C34A-B951-C5711C544871}" type="datetimeFigureOut">
              <a:rPr lang="en-US" smtClean="0"/>
              <a:t>3/15/2023</a:t>
            </a:fld>
            <a:endParaRPr lang="en-US"/>
          </a:p>
        </p:txBody>
      </p:sp>
      <p:sp>
        <p:nvSpPr>
          <p:cNvPr id="5" name="Footer Placeholder 4">
            <a:extLst>
              <a:ext uri="{FF2B5EF4-FFF2-40B4-BE49-F238E27FC236}">
                <a16:creationId xmlns:a16="http://schemas.microsoft.com/office/drawing/2014/main" id="{FD234B8B-C9A0-74CE-B6D8-311E85254C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74EB70-42E6-A531-8A0D-E12CBBBE952F}"/>
              </a:ext>
            </a:extLst>
          </p:cNvPr>
          <p:cNvSpPr>
            <a:spLocks noGrp="1"/>
          </p:cNvSpPr>
          <p:nvPr>
            <p:ph type="sldNum" sz="quarter" idx="12"/>
          </p:nvPr>
        </p:nvSpPr>
        <p:spPr/>
        <p:txBody>
          <a:bodyPr/>
          <a:lstStyle/>
          <a:p>
            <a:fld id="{95AB202F-580D-784D-82BA-99ACDFB83F88}" type="slidenum">
              <a:rPr lang="en-US" smtClean="0"/>
              <a:t>‹#›</a:t>
            </a:fld>
            <a:endParaRPr lang="en-US"/>
          </a:p>
        </p:txBody>
      </p:sp>
    </p:spTree>
    <p:extLst>
      <p:ext uri="{BB962C8B-B14F-4D97-AF65-F5344CB8AC3E}">
        <p14:creationId xmlns:p14="http://schemas.microsoft.com/office/powerpoint/2010/main" val="94720962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81FA6-0372-5E73-744A-0F503C69466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C5AD82BB-CAFC-953C-B37C-81806080EB6E}"/>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D0BF9A7B-DB87-68AA-6743-7B880847B53E}"/>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95E0129A-077C-32D5-CBDA-BE7AA45786C3}"/>
              </a:ext>
            </a:extLst>
          </p:cNvPr>
          <p:cNvSpPr>
            <a:spLocks noGrp="1"/>
          </p:cNvSpPr>
          <p:nvPr>
            <p:ph type="dt" sz="half" idx="10"/>
          </p:nvPr>
        </p:nvSpPr>
        <p:spPr/>
        <p:txBody>
          <a:bodyPr/>
          <a:lstStyle/>
          <a:p>
            <a:fld id="{B35674EE-4765-C34A-B951-C5711C544871}" type="datetimeFigureOut">
              <a:rPr lang="en-US" smtClean="0"/>
              <a:t>3/15/2023</a:t>
            </a:fld>
            <a:endParaRPr lang="en-US"/>
          </a:p>
        </p:txBody>
      </p:sp>
      <p:sp>
        <p:nvSpPr>
          <p:cNvPr id="6" name="Footer Placeholder 5">
            <a:extLst>
              <a:ext uri="{FF2B5EF4-FFF2-40B4-BE49-F238E27FC236}">
                <a16:creationId xmlns:a16="http://schemas.microsoft.com/office/drawing/2014/main" id="{9960E0EF-D5A3-C481-4D02-63E46FD163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904D5B-9888-52C0-27F1-28E58DDB9603}"/>
              </a:ext>
            </a:extLst>
          </p:cNvPr>
          <p:cNvSpPr>
            <a:spLocks noGrp="1"/>
          </p:cNvSpPr>
          <p:nvPr>
            <p:ph type="sldNum" sz="quarter" idx="12"/>
          </p:nvPr>
        </p:nvSpPr>
        <p:spPr/>
        <p:txBody>
          <a:bodyPr/>
          <a:lstStyle/>
          <a:p>
            <a:fld id="{95AB202F-580D-784D-82BA-99ACDFB83F88}" type="slidenum">
              <a:rPr lang="en-US" smtClean="0"/>
              <a:t>‹#›</a:t>
            </a:fld>
            <a:endParaRPr lang="en-US"/>
          </a:p>
        </p:txBody>
      </p:sp>
    </p:spTree>
    <p:extLst>
      <p:ext uri="{BB962C8B-B14F-4D97-AF65-F5344CB8AC3E}">
        <p14:creationId xmlns:p14="http://schemas.microsoft.com/office/powerpoint/2010/main" val="162132859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67A39-B9EF-3EBF-0239-5A46D783424A}"/>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0881142-79FD-8248-CF77-72BE38B17C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33C323CE-6763-1560-1AD8-13A5355333AF}"/>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80D1C39D-D5EF-E2C6-208E-61D08FD80D6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7D0FA42-F529-79E5-1C1A-B218F4A6DC7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474608E8-CC11-A676-5D4C-59C3CA495DAD}"/>
              </a:ext>
            </a:extLst>
          </p:cNvPr>
          <p:cNvSpPr>
            <a:spLocks noGrp="1"/>
          </p:cNvSpPr>
          <p:nvPr>
            <p:ph type="dt" sz="half" idx="10"/>
          </p:nvPr>
        </p:nvSpPr>
        <p:spPr/>
        <p:txBody>
          <a:bodyPr/>
          <a:lstStyle/>
          <a:p>
            <a:fld id="{B35674EE-4765-C34A-B951-C5711C544871}" type="datetimeFigureOut">
              <a:rPr lang="en-US" smtClean="0"/>
              <a:t>3/15/2023</a:t>
            </a:fld>
            <a:endParaRPr lang="en-US"/>
          </a:p>
        </p:txBody>
      </p:sp>
      <p:sp>
        <p:nvSpPr>
          <p:cNvPr id="8" name="Footer Placeholder 7">
            <a:extLst>
              <a:ext uri="{FF2B5EF4-FFF2-40B4-BE49-F238E27FC236}">
                <a16:creationId xmlns:a16="http://schemas.microsoft.com/office/drawing/2014/main" id="{CEFD2640-D9B9-2051-C41A-45F224D7C7D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0FF77CD-E21E-45EB-39A9-B9417CDEED45}"/>
              </a:ext>
            </a:extLst>
          </p:cNvPr>
          <p:cNvSpPr>
            <a:spLocks noGrp="1"/>
          </p:cNvSpPr>
          <p:nvPr>
            <p:ph type="sldNum" sz="quarter" idx="12"/>
          </p:nvPr>
        </p:nvSpPr>
        <p:spPr/>
        <p:txBody>
          <a:bodyPr/>
          <a:lstStyle/>
          <a:p>
            <a:fld id="{95AB202F-580D-784D-82BA-99ACDFB83F88}" type="slidenum">
              <a:rPr lang="en-US" smtClean="0"/>
              <a:t>‹#›</a:t>
            </a:fld>
            <a:endParaRPr lang="en-US"/>
          </a:p>
        </p:txBody>
      </p:sp>
    </p:spTree>
    <p:extLst>
      <p:ext uri="{BB962C8B-B14F-4D97-AF65-F5344CB8AC3E}">
        <p14:creationId xmlns:p14="http://schemas.microsoft.com/office/powerpoint/2010/main" val="186488571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5A8EC-5F93-C4F8-0B1B-02AD1B97626F}"/>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C24BC086-D57E-333E-4726-E2A205038AC5}"/>
              </a:ext>
            </a:extLst>
          </p:cNvPr>
          <p:cNvSpPr>
            <a:spLocks noGrp="1"/>
          </p:cNvSpPr>
          <p:nvPr>
            <p:ph type="dt" sz="half" idx="10"/>
          </p:nvPr>
        </p:nvSpPr>
        <p:spPr/>
        <p:txBody>
          <a:bodyPr/>
          <a:lstStyle/>
          <a:p>
            <a:fld id="{B35674EE-4765-C34A-B951-C5711C544871}" type="datetimeFigureOut">
              <a:rPr lang="en-US" smtClean="0"/>
              <a:t>3/15/2023</a:t>
            </a:fld>
            <a:endParaRPr lang="en-US"/>
          </a:p>
        </p:txBody>
      </p:sp>
      <p:sp>
        <p:nvSpPr>
          <p:cNvPr id="4" name="Footer Placeholder 3">
            <a:extLst>
              <a:ext uri="{FF2B5EF4-FFF2-40B4-BE49-F238E27FC236}">
                <a16:creationId xmlns:a16="http://schemas.microsoft.com/office/drawing/2014/main" id="{21B8463D-E2AE-74B1-7E5B-319EDB989F4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36CE2DC-CB96-58CE-DEE0-DFC105849E00}"/>
              </a:ext>
            </a:extLst>
          </p:cNvPr>
          <p:cNvSpPr>
            <a:spLocks noGrp="1"/>
          </p:cNvSpPr>
          <p:nvPr>
            <p:ph type="sldNum" sz="quarter" idx="12"/>
          </p:nvPr>
        </p:nvSpPr>
        <p:spPr/>
        <p:txBody>
          <a:bodyPr/>
          <a:lstStyle/>
          <a:p>
            <a:fld id="{95AB202F-580D-784D-82BA-99ACDFB83F88}" type="slidenum">
              <a:rPr lang="en-US" smtClean="0"/>
              <a:t>‹#›</a:t>
            </a:fld>
            <a:endParaRPr lang="en-US"/>
          </a:p>
        </p:txBody>
      </p:sp>
    </p:spTree>
    <p:extLst>
      <p:ext uri="{BB962C8B-B14F-4D97-AF65-F5344CB8AC3E}">
        <p14:creationId xmlns:p14="http://schemas.microsoft.com/office/powerpoint/2010/main" val="388203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Slide - Green">
    <p:spTree>
      <p:nvGrpSpPr>
        <p:cNvPr id="1" name=""/>
        <p:cNvGrpSpPr/>
        <p:nvPr/>
      </p:nvGrpSpPr>
      <p:grpSpPr>
        <a:xfrm>
          <a:off x="0" y="0"/>
          <a:ext cx="0" cy="0"/>
          <a:chOff x="0" y="0"/>
          <a:chExt cx="0" cy="0"/>
        </a:xfrm>
      </p:grpSpPr>
      <p:sp>
        <p:nvSpPr>
          <p:cNvPr id="4" name="Picture Placeholder 5">
            <a:extLst>
              <a:ext uri="{FF2B5EF4-FFF2-40B4-BE49-F238E27FC236}">
                <a16:creationId xmlns:a16="http://schemas.microsoft.com/office/drawing/2014/main" id="{A1630467-391E-4223-00F5-79494C09DEF8}"/>
              </a:ext>
            </a:extLst>
          </p:cNvPr>
          <p:cNvSpPr>
            <a:spLocks noGrp="1"/>
          </p:cNvSpPr>
          <p:nvPr>
            <p:ph type="pic" sz="quarter" idx="16" hasCustomPrompt="1"/>
          </p:nvPr>
        </p:nvSpPr>
        <p:spPr>
          <a:xfrm>
            <a:off x="0" y="0"/>
            <a:ext cx="12192000" cy="5049838"/>
          </a:xfrm>
          <a:solidFill>
            <a:schemeClr val="bg1">
              <a:lumMod val="50000"/>
            </a:schemeClr>
          </a:solidFill>
          <a:ln>
            <a:noFill/>
          </a:ln>
        </p:spPr>
        <p:txBody>
          <a:bodyPr/>
          <a:lstStyle>
            <a:lvl1pPr marL="0" indent="0" algn="r">
              <a:buFontTx/>
              <a:buNone/>
              <a:defRPr>
                <a:solidFill>
                  <a:schemeClr val="bg1"/>
                </a:solidFill>
              </a:defRPr>
            </a:lvl1pPr>
          </a:lstStyle>
          <a:p>
            <a:r>
              <a:rPr lang="en-GB" dirty="0"/>
              <a:t>Click on box to add image</a:t>
            </a:r>
          </a:p>
        </p:txBody>
      </p:sp>
      <p:sp>
        <p:nvSpPr>
          <p:cNvPr id="15" name="object 12">
            <a:extLst>
              <a:ext uri="{FF2B5EF4-FFF2-40B4-BE49-F238E27FC236}">
                <a16:creationId xmlns:a16="http://schemas.microsoft.com/office/drawing/2014/main" id="{C414E641-CDC4-DC4E-9C5B-561A46BABD13}"/>
              </a:ext>
            </a:extLst>
          </p:cNvPr>
          <p:cNvSpPr txBox="1"/>
          <p:nvPr userDrawn="1"/>
        </p:nvSpPr>
        <p:spPr>
          <a:xfrm>
            <a:off x="1018090" y="4403001"/>
            <a:ext cx="1525270" cy="197490"/>
          </a:xfrm>
          <a:prstGeom prst="rect">
            <a:avLst/>
          </a:prstGeom>
        </p:spPr>
        <p:txBody>
          <a:bodyPr vert="horz" wrap="square" lIns="0" tIns="12700" rIns="0" bIns="0" rtlCol="0">
            <a:spAutoFit/>
          </a:bodyPr>
          <a:lstStyle/>
          <a:p>
            <a:pPr marL="12700">
              <a:lnSpc>
                <a:spcPct val="100000"/>
              </a:lnSpc>
              <a:spcBef>
                <a:spcPts val="100"/>
              </a:spcBef>
            </a:pPr>
            <a:r>
              <a:rPr sz="1200" b="0" i="0" dirty="0">
                <a:solidFill>
                  <a:srgbClr val="FFFFFF"/>
                </a:solidFill>
                <a:latin typeface="Avenir Book" panose="02000503020000020003" pitchFamily="2" charset="0"/>
                <a:cs typeface="GothamRounded-Book"/>
              </a:rPr>
              <a:t>@</a:t>
            </a:r>
            <a:r>
              <a:rPr sz="1200" b="0" i="0" dirty="0" err="1">
                <a:solidFill>
                  <a:srgbClr val="FFFFFF"/>
                </a:solidFill>
                <a:latin typeface="Avenir Book" panose="02000503020000020003" pitchFamily="2" charset="0"/>
                <a:cs typeface="GothamRounded-Book"/>
              </a:rPr>
              <a:t>HINSouth</a:t>
            </a:r>
            <a:r>
              <a:rPr sz="1200" b="0" i="0" spc="-5" dirty="0" err="1">
                <a:solidFill>
                  <a:srgbClr val="FFFFFF"/>
                </a:solidFill>
                <a:latin typeface="Avenir Book" panose="02000503020000020003" pitchFamily="2" charset="0"/>
                <a:cs typeface="GothamRounded-Book"/>
              </a:rPr>
              <a:t>London</a:t>
            </a:r>
            <a:endParaRPr sz="1200" b="0" i="0" dirty="0">
              <a:latin typeface="Avenir Book" panose="02000503020000020003" pitchFamily="2" charset="0"/>
              <a:cs typeface="GothamRounded-Book"/>
            </a:endParaRPr>
          </a:p>
        </p:txBody>
      </p:sp>
      <p:sp>
        <p:nvSpPr>
          <p:cNvPr id="16" name="object 13">
            <a:extLst>
              <a:ext uri="{FF2B5EF4-FFF2-40B4-BE49-F238E27FC236}">
                <a16:creationId xmlns:a16="http://schemas.microsoft.com/office/drawing/2014/main" id="{AEBEC710-5F50-5B45-895C-3F8D11202D14}"/>
              </a:ext>
            </a:extLst>
          </p:cNvPr>
          <p:cNvSpPr txBox="1"/>
          <p:nvPr userDrawn="1"/>
        </p:nvSpPr>
        <p:spPr>
          <a:xfrm>
            <a:off x="2901491" y="4414278"/>
            <a:ext cx="2680970" cy="197490"/>
          </a:xfrm>
          <a:prstGeom prst="rect">
            <a:avLst/>
          </a:prstGeom>
        </p:spPr>
        <p:txBody>
          <a:bodyPr vert="horz" wrap="square" lIns="0" tIns="12700" rIns="0" bIns="0" rtlCol="0">
            <a:spAutoFit/>
          </a:bodyPr>
          <a:lstStyle/>
          <a:p>
            <a:pPr marL="12700">
              <a:lnSpc>
                <a:spcPct val="100000"/>
              </a:lnSpc>
              <a:spcBef>
                <a:spcPts val="100"/>
              </a:spcBef>
            </a:pPr>
            <a:r>
              <a:rPr sz="1200" b="0" i="0" spc="-10" dirty="0" err="1">
                <a:solidFill>
                  <a:srgbClr val="FFFFFF"/>
                </a:solidFill>
                <a:latin typeface="Avenir Book" panose="02000503020000020003" pitchFamily="2" charset="0"/>
                <a:cs typeface="GothamRounded-Book"/>
              </a:rPr>
              <a:t>healthinnovationnetwork.com</a:t>
            </a:r>
            <a:endParaRPr sz="1200" b="0" i="0" dirty="0">
              <a:latin typeface="Avenir Book" panose="02000503020000020003" pitchFamily="2" charset="0"/>
              <a:cs typeface="GothamRounded-Book"/>
            </a:endParaRPr>
          </a:p>
        </p:txBody>
      </p:sp>
      <p:sp>
        <p:nvSpPr>
          <p:cNvPr id="17" name="Title 1">
            <a:extLst>
              <a:ext uri="{FF2B5EF4-FFF2-40B4-BE49-F238E27FC236}">
                <a16:creationId xmlns:a16="http://schemas.microsoft.com/office/drawing/2014/main" id="{8FBF3565-BFA7-3F4B-BAE9-EE5C995A9CF6}"/>
              </a:ext>
            </a:extLst>
          </p:cNvPr>
          <p:cNvSpPr>
            <a:spLocks noGrp="1"/>
          </p:cNvSpPr>
          <p:nvPr>
            <p:ph type="ctrTitle" hasCustomPrompt="1"/>
          </p:nvPr>
        </p:nvSpPr>
        <p:spPr>
          <a:xfrm>
            <a:off x="609600" y="965200"/>
            <a:ext cx="6897189" cy="2387600"/>
          </a:xfrm>
        </p:spPr>
        <p:txBody>
          <a:bodyPr anchor="t" anchorCtr="0">
            <a:normAutofit/>
          </a:bodyPr>
          <a:lstStyle>
            <a:lvl1pPr algn="l">
              <a:lnSpc>
                <a:spcPct val="100000"/>
              </a:lnSpc>
              <a:defRPr sz="5000" b="0" i="0">
                <a:solidFill>
                  <a:schemeClr val="tx2"/>
                </a:solidFill>
                <a:latin typeface="Avenir Book" panose="02000503020000020003" pitchFamily="2" charset="0"/>
              </a:defRPr>
            </a:lvl1pPr>
          </a:lstStyle>
          <a:p>
            <a:r>
              <a:rPr lang="en-US" dirty="0"/>
              <a:t>Click to edit main heading for this presentation</a:t>
            </a:r>
          </a:p>
        </p:txBody>
      </p:sp>
      <p:sp>
        <p:nvSpPr>
          <p:cNvPr id="18" name="Subtitle 2">
            <a:extLst>
              <a:ext uri="{FF2B5EF4-FFF2-40B4-BE49-F238E27FC236}">
                <a16:creationId xmlns:a16="http://schemas.microsoft.com/office/drawing/2014/main" id="{A6224E23-21B0-B843-8B7A-AE144D6AEB5D}"/>
              </a:ext>
            </a:extLst>
          </p:cNvPr>
          <p:cNvSpPr>
            <a:spLocks noGrp="1"/>
          </p:cNvSpPr>
          <p:nvPr>
            <p:ph type="subTitle" idx="1" hasCustomPrompt="1"/>
          </p:nvPr>
        </p:nvSpPr>
        <p:spPr>
          <a:xfrm>
            <a:off x="644612" y="3577151"/>
            <a:ext cx="6191618" cy="291254"/>
          </a:xfrm>
        </p:spPr>
        <p:txBody>
          <a:bodyPr>
            <a:normAutofit/>
          </a:bodyPr>
          <a:lstStyle>
            <a:lvl1pPr marL="0" indent="0" algn="l">
              <a:buNone/>
              <a:defRPr sz="1600" b="0" i="0">
                <a:solidFill>
                  <a:schemeClr val="bg1"/>
                </a:solidFill>
                <a:latin typeface="Avenir Book" panose="02000503020000020003"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author name</a:t>
            </a:r>
          </a:p>
        </p:txBody>
      </p:sp>
      <p:sp>
        <p:nvSpPr>
          <p:cNvPr id="21" name="Text Placeholder 4">
            <a:extLst>
              <a:ext uri="{FF2B5EF4-FFF2-40B4-BE49-F238E27FC236}">
                <a16:creationId xmlns:a16="http://schemas.microsoft.com/office/drawing/2014/main" id="{A4CCC5D3-6AF9-544C-8E16-EEE31E41EA25}"/>
              </a:ext>
            </a:extLst>
          </p:cNvPr>
          <p:cNvSpPr>
            <a:spLocks noGrp="1"/>
          </p:cNvSpPr>
          <p:nvPr>
            <p:ph type="body" sz="quarter" idx="15" hasCustomPrompt="1"/>
          </p:nvPr>
        </p:nvSpPr>
        <p:spPr>
          <a:xfrm>
            <a:off x="644612" y="3886200"/>
            <a:ext cx="6191618" cy="318012"/>
          </a:xfrm>
        </p:spPr>
        <p:txBody>
          <a:bodyPr>
            <a:normAutofit/>
          </a:bodyPr>
          <a:lstStyle>
            <a:lvl1pPr marL="0" indent="0">
              <a:buNone/>
              <a:defRPr sz="1600" b="0" i="0">
                <a:solidFill>
                  <a:schemeClr val="bg1"/>
                </a:solidFill>
                <a:latin typeface="Avenir Book" panose="02000503020000020003" pitchFamily="2" charset="0"/>
              </a:defRPr>
            </a:lvl1pPr>
          </a:lstStyle>
          <a:p>
            <a:pPr lvl="0"/>
            <a:r>
              <a:rPr lang="en-US" dirty="0"/>
              <a:t>Click here to edit author title</a:t>
            </a:r>
          </a:p>
        </p:txBody>
      </p:sp>
      <p:sp>
        <p:nvSpPr>
          <p:cNvPr id="22" name="Graphic 7">
            <a:extLst>
              <a:ext uri="{FF2B5EF4-FFF2-40B4-BE49-F238E27FC236}">
                <a16:creationId xmlns:a16="http://schemas.microsoft.com/office/drawing/2014/main" id="{5AF3325D-F63F-EE45-9693-1C075FBF8827}"/>
              </a:ext>
            </a:extLst>
          </p:cNvPr>
          <p:cNvSpPr/>
          <p:nvPr userDrawn="1"/>
        </p:nvSpPr>
        <p:spPr>
          <a:xfrm>
            <a:off x="663908" y="4414278"/>
            <a:ext cx="250581" cy="199571"/>
          </a:xfrm>
          <a:custGeom>
            <a:avLst/>
            <a:gdLst>
              <a:gd name="connsiteX0" fmla="*/ 175963 w 250580"/>
              <a:gd name="connsiteY0" fmla="*/ 6804 h 199571"/>
              <a:gd name="connsiteX1" fmla="*/ 125940 w 250580"/>
              <a:gd name="connsiteY1" fmla="*/ 55699 h 199571"/>
              <a:gd name="connsiteX2" fmla="*/ 125940 w 250580"/>
              <a:gd name="connsiteY2" fmla="*/ 55789 h 199571"/>
              <a:gd name="connsiteX3" fmla="*/ 127611 w 250580"/>
              <a:gd name="connsiteY3" fmla="*/ 66947 h 199571"/>
              <a:gd name="connsiteX4" fmla="*/ 23944 w 250580"/>
              <a:gd name="connsiteY4" fmla="*/ 15875 h 199571"/>
              <a:gd name="connsiteX5" fmla="*/ 39443 w 250580"/>
              <a:gd name="connsiteY5" fmla="*/ 81099 h 199571"/>
              <a:gd name="connsiteX6" fmla="*/ 16798 w 250580"/>
              <a:gd name="connsiteY6" fmla="*/ 75021 h 199571"/>
              <a:gd name="connsiteX7" fmla="*/ 16798 w 250580"/>
              <a:gd name="connsiteY7" fmla="*/ 75656 h 199571"/>
              <a:gd name="connsiteX8" fmla="*/ 56984 w 250580"/>
              <a:gd name="connsiteY8" fmla="*/ 123644 h 199571"/>
              <a:gd name="connsiteX9" fmla="*/ 44084 w 250580"/>
              <a:gd name="connsiteY9" fmla="*/ 125367 h 199571"/>
              <a:gd name="connsiteX10" fmla="*/ 34803 w 250580"/>
              <a:gd name="connsiteY10" fmla="*/ 124732 h 199571"/>
              <a:gd name="connsiteX11" fmla="*/ 81207 w 250580"/>
              <a:gd name="connsiteY11" fmla="*/ 158750 h 199571"/>
              <a:gd name="connsiteX12" fmla="*/ 18933 w 250580"/>
              <a:gd name="connsiteY12" fmla="*/ 179161 h 199571"/>
              <a:gd name="connsiteX13" fmla="*/ 6961 w 250580"/>
              <a:gd name="connsiteY13" fmla="*/ 179161 h 199571"/>
              <a:gd name="connsiteX14" fmla="*/ 83713 w 250580"/>
              <a:gd name="connsiteY14" fmla="*/ 201204 h 199571"/>
              <a:gd name="connsiteX15" fmla="*/ 226271 w 250580"/>
              <a:gd name="connsiteY15" fmla="*/ 63693 h 199571"/>
              <a:gd name="connsiteX16" fmla="*/ 226265 w 250580"/>
              <a:gd name="connsiteY16" fmla="*/ 61232 h 199571"/>
              <a:gd name="connsiteX17" fmla="*/ 226265 w 250580"/>
              <a:gd name="connsiteY17" fmla="*/ 54882 h 199571"/>
              <a:gd name="connsiteX18" fmla="*/ 251323 w 250580"/>
              <a:gd name="connsiteY18" fmla="*/ 29573 h 199571"/>
              <a:gd name="connsiteX19" fmla="*/ 222553 w 250580"/>
              <a:gd name="connsiteY19" fmla="*/ 37284 h 199571"/>
              <a:gd name="connsiteX20" fmla="*/ 244548 w 250580"/>
              <a:gd name="connsiteY20" fmla="*/ 10069 h 199571"/>
              <a:gd name="connsiteX21" fmla="*/ 212530 w 250580"/>
              <a:gd name="connsiteY21" fmla="*/ 22225 h 199571"/>
              <a:gd name="connsiteX22" fmla="*/ 175963 w 250580"/>
              <a:gd name="connsiteY22" fmla="*/ 6804 h 199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0580" h="199571">
                <a:moveTo>
                  <a:pt x="175963" y="6804"/>
                </a:moveTo>
                <a:cubicBezTo>
                  <a:pt x="148336" y="6804"/>
                  <a:pt x="125940" y="28695"/>
                  <a:pt x="125940" y="55699"/>
                </a:cubicBezTo>
                <a:cubicBezTo>
                  <a:pt x="125940" y="55729"/>
                  <a:pt x="125940" y="55759"/>
                  <a:pt x="125940" y="55789"/>
                </a:cubicBezTo>
                <a:cubicBezTo>
                  <a:pt x="126020" y="59562"/>
                  <a:pt x="126581" y="63310"/>
                  <a:pt x="127611" y="66947"/>
                </a:cubicBezTo>
                <a:cubicBezTo>
                  <a:pt x="87207" y="65070"/>
                  <a:pt x="49522" y="46504"/>
                  <a:pt x="23944" y="15875"/>
                </a:cubicBezTo>
                <a:cubicBezTo>
                  <a:pt x="10729" y="38213"/>
                  <a:pt x="17508" y="66741"/>
                  <a:pt x="39443" y="81099"/>
                </a:cubicBezTo>
                <a:cubicBezTo>
                  <a:pt x="31504" y="80889"/>
                  <a:pt x="23734" y="78804"/>
                  <a:pt x="16798" y="75021"/>
                </a:cubicBezTo>
                <a:lnTo>
                  <a:pt x="16798" y="75656"/>
                </a:lnTo>
                <a:cubicBezTo>
                  <a:pt x="16847" y="98946"/>
                  <a:pt x="33636" y="118994"/>
                  <a:pt x="56984" y="123644"/>
                </a:cubicBezTo>
                <a:cubicBezTo>
                  <a:pt x="52775" y="124743"/>
                  <a:pt x="48441" y="125323"/>
                  <a:pt x="44084" y="125367"/>
                </a:cubicBezTo>
                <a:cubicBezTo>
                  <a:pt x="40977" y="125424"/>
                  <a:pt x="37871" y="125211"/>
                  <a:pt x="34803" y="124732"/>
                </a:cubicBezTo>
                <a:cubicBezTo>
                  <a:pt x="41327" y="144541"/>
                  <a:pt x="59924" y="158174"/>
                  <a:pt x="81207" y="158750"/>
                </a:cubicBezTo>
                <a:cubicBezTo>
                  <a:pt x="63380" y="172191"/>
                  <a:pt x="41446" y="179380"/>
                  <a:pt x="18933" y="179161"/>
                </a:cubicBezTo>
                <a:cubicBezTo>
                  <a:pt x="14946" y="179392"/>
                  <a:pt x="10948" y="179392"/>
                  <a:pt x="6961" y="179161"/>
                </a:cubicBezTo>
                <a:cubicBezTo>
                  <a:pt x="29837" y="193584"/>
                  <a:pt x="56490" y="201239"/>
                  <a:pt x="83713" y="201204"/>
                </a:cubicBezTo>
                <a:cubicBezTo>
                  <a:pt x="161928" y="201710"/>
                  <a:pt x="225753" y="140144"/>
                  <a:pt x="226271" y="63693"/>
                </a:cubicBezTo>
                <a:cubicBezTo>
                  <a:pt x="226276" y="62873"/>
                  <a:pt x="226275" y="62052"/>
                  <a:pt x="226265" y="61232"/>
                </a:cubicBezTo>
                <a:cubicBezTo>
                  <a:pt x="226265" y="59146"/>
                  <a:pt x="226265" y="57059"/>
                  <a:pt x="226265" y="54882"/>
                </a:cubicBezTo>
                <a:cubicBezTo>
                  <a:pt x="236087" y="47965"/>
                  <a:pt x="244572" y="39395"/>
                  <a:pt x="251323" y="29573"/>
                </a:cubicBezTo>
                <a:cubicBezTo>
                  <a:pt x="242181" y="33533"/>
                  <a:pt x="232483" y="36132"/>
                  <a:pt x="222553" y="37284"/>
                </a:cubicBezTo>
                <a:cubicBezTo>
                  <a:pt x="233018" y="31118"/>
                  <a:pt x="240834" y="21447"/>
                  <a:pt x="244548" y="10069"/>
                </a:cubicBezTo>
                <a:cubicBezTo>
                  <a:pt x="234678" y="15907"/>
                  <a:pt x="223843" y="20020"/>
                  <a:pt x="212530" y="22225"/>
                </a:cubicBezTo>
                <a:cubicBezTo>
                  <a:pt x="203043" y="12368"/>
                  <a:pt x="189808" y="6787"/>
                  <a:pt x="175963" y="6804"/>
                </a:cubicBezTo>
              </a:path>
            </a:pathLst>
          </a:custGeom>
          <a:solidFill>
            <a:schemeClr val="bg1"/>
          </a:solidFill>
          <a:ln w="9525" cap="flat">
            <a:noFill/>
            <a:prstDash val="solid"/>
            <a:miter/>
          </a:ln>
        </p:spPr>
        <p:txBody>
          <a:bodyPr rtlCol="0" anchor="ctr"/>
          <a:lstStyle/>
          <a:p>
            <a:endParaRPr lang="en-US" b="0" i="0" dirty="0">
              <a:latin typeface="Avenir Book" panose="02000503020000020003" pitchFamily="2" charset="0"/>
            </a:endParaRPr>
          </a:p>
        </p:txBody>
      </p:sp>
      <p:sp>
        <p:nvSpPr>
          <p:cNvPr id="23" name="Graphic 5">
            <a:extLst>
              <a:ext uri="{FF2B5EF4-FFF2-40B4-BE49-F238E27FC236}">
                <a16:creationId xmlns:a16="http://schemas.microsoft.com/office/drawing/2014/main" id="{1CF8FD12-16C0-994F-86EC-4F4961109123}"/>
              </a:ext>
            </a:extLst>
          </p:cNvPr>
          <p:cNvSpPr/>
          <p:nvPr userDrawn="1"/>
        </p:nvSpPr>
        <p:spPr>
          <a:xfrm>
            <a:off x="2567608" y="4398922"/>
            <a:ext cx="230282" cy="230282"/>
          </a:xfrm>
          <a:custGeom>
            <a:avLst/>
            <a:gdLst>
              <a:gd name="connsiteX0" fmla="*/ 140883 w 250580"/>
              <a:gd name="connsiteY0" fmla="*/ 114525 h 250580"/>
              <a:gd name="connsiteX1" fmla="*/ 140880 w 250580"/>
              <a:gd name="connsiteY1" fmla="*/ 134475 h 250580"/>
              <a:gd name="connsiteX2" fmla="*/ 120930 w 250580"/>
              <a:gd name="connsiteY2" fmla="*/ 134471 h 250580"/>
              <a:gd name="connsiteX3" fmla="*/ 120930 w 250580"/>
              <a:gd name="connsiteY3" fmla="*/ 114525 h 250580"/>
              <a:gd name="connsiteX4" fmla="*/ 140880 w 250580"/>
              <a:gd name="connsiteY4" fmla="*/ 114521 h 250580"/>
              <a:gd name="connsiteX5" fmla="*/ 140883 w 250580"/>
              <a:gd name="connsiteY5" fmla="*/ 114525 h 250580"/>
              <a:gd name="connsiteX6" fmla="*/ 142090 w 250580"/>
              <a:gd name="connsiteY6" fmla="*/ 157495 h 250580"/>
              <a:gd name="connsiteX7" fmla="*/ 163343 w 250580"/>
              <a:gd name="connsiteY7" fmla="*/ 135314 h 250580"/>
              <a:gd name="connsiteX8" fmla="*/ 187473 w 250580"/>
              <a:gd name="connsiteY8" fmla="*/ 67750 h 250580"/>
              <a:gd name="connsiteX9" fmla="*/ 120558 w 250580"/>
              <a:gd name="connsiteY9" fmla="*/ 91694 h 250580"/>
              <a:gd name="connsiteX10" fmla="*/ 98377 w 250580"/>
              <a:gd name="connsiteY10" fmla="*/ 112947 h 250580"/>
              <a:gd name="connsiteX11" fmla="*/ 67658 w 250580"/>
              <a:gd name="connsiteY11" fmla="*/ 188028 h 250580"/>
              <a:gd name="connsiteX12" fmla="*/ 141904 w 250580"/>
              <a:gd name="connsiteY12" fmla="*/ 157495 h 250580"/>
              <a:gd name="connsiteX13" fmla="*/ 127612 w 250580"/>
              <a:gd name="connsiteY13" fmla="*/ 7517 h 250580"/>
              <a:gd name="connsiteX14" fmla="*/ 248261 w 250580"/>
              <a:gd name="connsiteY14" fmla="*/ 128169 h 250580"/>
              <a:gd name="connsiteX15" fmla="*/ 127609 w 250580"/>
              <a:gd name="connsiteY15" fmla="*/ 248817 h 250580"/>
              <a:gd name="connsiteX16" fmla="*/ 6961 w 250580"/>
              <a:gd name="connsiteY16" fmla="*/ 128166 h 250580"/>
              <a:gd name="connsiteX17" fmla="*/ 6962 w 250580"/>
              <a:gd name="connsiteY17" fmla="*/ 127611 h 250580"/>
              <a:gd name="connsiteX18" fmla="*/ 127612 w 250580"/>
              <a:gd name="connsiteY18" fmla="*/ 6961 h 250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0580" h="250580">
                <a:moveTo>
                  <a:pt x="140883" y="114525"/>
                </a:moveTo>
                <a:cubicBezTo>
                  <a:pt x="146391" y="120035"/>
                  <a:pt x="146390" y="128967"/>
                  <a:pt x="140880" y="134475"/>
                </a:cubicBezTo>
                <a:cubicBezTo>
                  <a:pt x="135370" y="139983"/>
                  <a:pt x="126438" y="139981"/>
                  <a:pt x="120930" y="134471"/>
                </a:cubicBezTo>
                <a:cubicBezTo>
                  <a:pt x="115423" y="128962"/>
                  <a:pt x="115423" y="120033"/>
                  <a:pt x="120930" y="114525"/>
                </a:cubicBezTo>
                <a:cubicBezTo>
                  <a:pt x="126438" y="109015"/>
                  <a:pt x="135370" y="109013"/>
                  <a:pt x="140880" y="114521"/>
                </a:cubicBezTo>
                <a:cubicBezTo>
                  <a:pt x="140881" y="114522"/>
                  <a:pt x="140882" y="114523"/>
                  <a:pt x="140883" y="114525"/>
                </a:cubicBezTo>
                <a:moveTo>
                  <a:pt x="142090" y="157495"/>
                </a:moveTo>
                <a:cubicBezTo>
                  <a:pt x="152045" y="153516"/>
                  <a:pt x="159793" y="145429"/>
                  <a:pt x="163343" y="135314"/>
                </a:cubicBezTo>
                <a:lnTo>
                  <a:pt x="187473" y="67750"/>
                </a:lnTo>
                <a:lnTo>
                  <a:pt x="120558" y="91694"/>
                </a:lnTo>
                <a:cubicBezTo>
                  <a:pt x="110482" y="95306"/>
                  <a:pt x="102417" y="103034"/>
                  <a:pt x="98377" y="112947"/>
                </a:cubicBezTo>
                <a:cubicBezTo>
                  <a:pt x="87705" y="138840"/>
                  <a:pt x="67658" y="188028"/>
                  <a:pt x="67658" y="188028"/>
                </a:cubicBezTo>
                <a:lnTo>
                  <a:pt x="141904" y="157495"/>
                </a:lnTo>
                <a:moveTo>
                  <a:pt x="127612" y="7517"/>
                </a:moveTo>
                <a:cubicBezTo>
                  <a:pt x="194245" y="7518"/>
                  <a:pt x="248261" y="61536"/>
                  <a:pt x="248261" y="128169"/>
                </a:cubicBezTo>
                <a:cubicBezTo>
                  <a:pt x="248260" y="194802"/>
                  <a:pt x="194242" y="248818"/>
                  <a:pt x="127609" y="248817"/>
                </a:cubicBezTo>
                <a:cubicBezTo>
                  <a:pt x="60976" y="248817"/>
                  <a:pt x="6960" y="194799"/>
                  <a:pt x="6961" y="128166"/>
                </a:cubicBezTo>
                <a:cubicBezTo>
                  <a:pt x="6961" y="127981"/>
                  <a:pt x="6961" y="127796"/>
                  <a:pt x="6962" y="127611"/>
                </a:cubicBezTo>
                <a:cubicBezTo>
                  <a:pt x="6962" y="60977"/>
                  <a:pt x="60979" y="6961"/>
                  <a:pt x="127612" y="6961"/>
                </a:cubicBezTo>
              </a:path>
            </a:pathLst>
          </a:custGeom>
          <a:solidFill>
            <a:schemeClr val="bg1"/>
          </a:solidFill>
          <a:ln w="9525" cap="flat">
            <a:noFill/>
            <a:prstDash val="solid"/>
            <a:miter/>
          </a:ln>
        </p:spPr>
        <p:txBody>
          <a:bodyPr rtlCol="0" anchor="ctr"/>
          <a:lstStyle/>
          <a:p>
            <a:endParaRPr lang="en-US" b="0" i="0" dirty="0">
              <a:latin typeface="Avenir Book" panose="02000503020000020003" pitchFamily="2" charset="0"/>
            </a:endParaRPr>
          </a:p>
        </p:txBody>
      </p:sp>
      <p:pic>
        <p:nvPicPr>
          <p:cNvPr id="6" name="Picture 5">
            <a:extLst>
              <a:ext uri="{FF2B5EF4-FFF2-40B4-BE49-F238E27FC236}">
                <a16:creationId xmlns:a16="http://schemas.microsoft.com/office/drawing/2014/main" id="{82D6F852-4B99-99D5-C529-8A2B81915C2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3893"/>
          <a:stretch/>
        </p:blipFill>
        <p:spPr>
          <a:xfrm>
            <a:off x="0" y="5067632"/>
            <a:ext cx="12192000" cy="1790367"/>
          </a:xfrm>
          <a:prstGeom prst="rect">
            <a:avLst/>
          </a:prstGeom>
        </p:spPr>
      </p:pic>
      <p:sp>
        <p:nvSpPr>
          <p:cNvPr id="12" name="Picture Placeholder 30">
            <a:extLst>
              <a:ext uri="{FF2B5EF4-FFF2-40B4-BE49-F238E27FC236}">
                <a16:creationId xmlns:a16="http://schemas.microsoft.com/office/drawing/2014/main" id="{D7BA0902-23FB-654C-AE2E-688A5CAE69AE}"/>
              </a:ext>
            </a:extLst>
          </p:cNvPr>
          <p:cNvSpPr>
            <a:spLocks noGrp="1"/>
          </p:cNvSpPr>
          <p:nvPr>
            <p:ph type="pic" sz="quarter" idx="14" hasCustomPrompt="1"/>
          </p:nvPr>
        </p:nvSpPr>
        <p:spPr>
          <a:xfrm>
            <a:off x="9753600" y="5638800"/>
            <a:ext cx="1828800" cy="685800"/>
          </a:xfrm>
        </p:spPr>
        <p:txBody>
          <a:bodyPr>
            <a:normAutofit/>
          </a:bodyPr>
          <a:lstStyle>
            <a:lvl1pPr marL="0" indent="0">
              <a:buNone/>
              <a:defRPr sz="1200" b="0" i="0">
                <a:latin typeface="Avenir Book" panose="02000503020000020003" pitchFamily="2" charset="0"/>
              </a:defRPr>
            </a:lvl1pPr>
          </a:lstStyle>
          <a:p>
            <a:r>
              <a:rPr lang="en-US" dirty="0"/>
              <a:t>Click to add logo</a:t>
            </a:r>
          </a:p>
        </p:txBody>
      </p:sp>
      <p:pic>
        <p:nvPicPr>
          <p:cNvPr id="8" name="Picture 7">
            <a:extLst>
              <a:ext uri="{FF2B5EF4-FFF2-40B4-BE49-F238E27FC236}">
                <a16:creationId xmlns:a16="http://schemas.microsoft.com/office/drawing/2014/main" id="{C6E718A0-9C6F-8107-56A8-3BF629E303E8}"/>
              </a:ext>
            </a:extLst>
          </p:cNvPr>
          <p:cNvPicPr>
            <a:picLocks noChangeAspect="1"/>
          </p:cNvPicPr>
          <p:nvPr userDrawn="1"/>
        </p:nvPicPr>
        <p:blipFill rotWithShape="1">
          <a:blip r:embed="rId3">
            <a:alphaModFix amt="27000"/>
          </a:blip>
          <a:srcRect r="17737"/>
          <a:stretch/>
        </p:blipFill>
        <p:spPr>
          <a:xfrm>
            <a:off x="6052455" y="1302343"/>
            <a:ext cx="6139545" cy="4834800"/>
          </a:xfrm>
          <a:prstGeom prst="rect">
            <a:avLst/>
          </a:prstGeom>
        </p:spPr>
      </p:pic>
      <p:sp>
        <p:nvSpPr>
          <p:cNvPr id="14" name="Text Placeholder 12">
            <a:extLst>
              <a:ext uri="{FF2B5EF4-FFF2-40B4-BE49-F238E27FC236}">
                <a16:creationId xmlns:a16="http://schemas.microsoft.com/office/drawing/2014/main" id="{0DD27C88-F60E-D4B0-2F7F-D5A1CCD966D1}"/>
              </a:ext>
            </a:extLst>
          </p:cNvPr>
          <p:cNvSpPr>
            <a:spLocks noGrp="1"/>
          </p:cNvSpPr>
          <p:nvPr>
            <p:ph type="body" sz="quarter" idx="17" hasCustomPrompt="1"/>
          </p:nvPr>
        </p:nvSpPr>
        <p:spPr>
          <a:xfrm>
            <a:off x="644612" y="609600"/>
            <a:ext cx="6897688" cy="290513"/>
          </a:xfrm>
        </p:spPr>
        <p:txBody>
          <a:bodyPr/>
          <a:lstStyle>
            <a:lvl1pPr marL="0" indent="0">
              <a:buNone/>
              <a:defRPr>
                <a:solidFill>
                  <a:schemeClr val="bg1"/>
                </a:solidFill>
              </a:defRPr>
            </a:lvl1pPr>
          </a:lstStyle>
          <a:p>
            <a:pPr lvl="0"/>
            <a:r>
              <a:rPr lang="en-GB" dirty="0"/>
              <a:t>Click to edit presentation date</a:t>
            </a:r>
            <a:endParaRPr lang="en-US" dirty="0"/>
          </a:p>
        </p:txBody>
      </p:sp>
      <p:sp>
        <p:nvSpPr>
          <p:cNvPr id="2" name="Rectangle 1">
            <a:extLst>
              <a:ext uri="{FF2B5EF4-FFF2-40B4-BE49-F238E27FC236}">
                <a16:creationId xmlns:a16="http://schemas.microsoft.com/office/drawing/2014/main" id="{E99FD0A3-F40E-117B-A50A-F7461BB0496E}"/>
              </a:ext>
            </a:extLst>
          </p:cNvPr>
          <p:cNvSpPr/>
          <p:nvPr userDrawn="1"/>
        </p:nvSpPr>
        <p:spPr>
          <a:xfrm>
            <a:off x="0" y="5262880"/>
            <a:ext cx="4826000" cy="1595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dirty="0">
              <a:latin typeface="Avenir Book" panose="02000503020000020003" pitchFamily="2" charset="0"/>
            </a:endParaRPr>
          </a:p>
        </p:txBody>
      </p:sp>
      <p:pic>
        <p:nvPicPr>
          <p:cNvPr id="3" name="Picture 2" descr="A picture containing logo&#10;&#10;Description automatically generated">
            <a:extLst>
              <a:ext uri="{FF2B5EF4-FFF2-40B4-BE49-F238E27FC236}">
                <a16:creationId xmlns:a16="http://schemas.microsoft.com/office/drawing/2014/main" id="{9A0163CF-7DE2-D835-1E6C-6AE2A602C21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19348" y="5616575"/>
            <a:ext cx="2309477" cy="742949"/>
          </a:xfrm>
          <a:prstGeom prst="rect">
            <a:avLst/>
          </a:prstGeom>
        </p:spPr>
      </p:pic>
    </p:spTree>
    <p:extLst>
      <p:ext uri="{BB962C8B-B14F-4D97-AF65-F5344CB8AC3E}">
        <p14:creationId xmlns:p14="http://schemas.microsoft.com/office/powerpoint/2010/main" val="155632991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8B04078-4391-66FB-42B8-23DF86B53322}"/>
              </a:ext>
            </a:extLst>
          </p:cNvPr>
          <p:cNvSpPr>
            <a:spLocks noGrp="1"/>
          </p:cNvSpPr>
          <p:nvPr>
            <p:ph type="dt" sz="half" idx="10"/>
          </p:nvPr>
        </p:nvSpPr>
        <p:spPr/>
        <p:txBody>
          <a:bodyPr/>
          <a:lstStyle/>
          <a:p>
            <a:fld id="{B35674EE-4765-C34A-B951-C5711C544871}" type="datetimeFigureOut">
              <a:rPr lang="en-US" smtClean="0"/>
              <a:t>3/15/2023</a:t>
            </a:fld>
            <a:endParaRPr lang="en-US"/>
          </a:p>
        </p:txBody>
      </p:sp>
      <p:sp>
        <p:nvSpPr>
          <p:cNvPr id="3" name="Footer Placeholder 2">
            <a:extLst>
              <a:ext uri="{FF2B5EF4-FFF2-40B4-BE49-F238E27FC236}">
                <a16:creationId xmlns:a16="http://schemas.microsoft.com/office/drawing/2014/main" id="{18B32953-662B-A3CB-3047-5DA18094EE1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1566884-62AD-7903-65B8-6333645EFF08}"/>
              </a:ext>
            </a:extLst>
          </p:cNvPr>
          <p:cNvSpPr>
            <a:spLocks noGrp="1"/>
          </p:cNvSpPr>
          <p:nvPr>
            <p:ph type="sldNum" sz="quarter" idx="12"/>
          </p:nvPr>
        </p:nvSpPr>
        <p:spPr/>
        <p:txBody>
          <a:bodyPr/>
          <a:lstStyle/>
          <a:p>
            <a:fld id="{95AB202F-580D-784D-82BA-99ACDFB83F88}" type="slidenum">
              <a:rPr lang="en-US" smtClean="0"/>
              <a:t>‹#›</a:t>
            </a:fld>
            <a:endParaRPr lang="en-US"/>
          </a:p>
        </p:txBody>
      </p:sp>
    </p:spTree>
    <p:extLst>
      <p:ext uri="{BB962C8B-B14F-4D97-AF65-F5344CB8AC3E}">
        <p14:creationId xmlns:p14="http://schemas.microsoft.com/office/powerpoint/2010/main" val="414920324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C86DC-55C1-F2AF-17C2-C8318F765D5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1A0418F0-9B42-7D17-09B6-F2FA2D3AE6E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48DE4F97-1921-D697-2556-C4BCB3825B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6E8FC3D-EA78-F893-B94A-06A5CC94CFFD}"/>
              </a:ext>
            </a:extLst>
          </p:cNvPr>
          <p:cNvSpPr>
            <a:spLocks noGrp="1"/>
          </p:cNvSpPr>
          <p:nvPr>
            <p:ph type="dt" sz="half" idx="10"/>
          </p:nvPr>
        </p:nvSpPr>
        <p:spPr/>
        <p:txBody>
          <a:bodyPr/>
          <a:lstStyle/>
          <a:p>
            <a:fld id="{B35674EE-4765-C34A-B951-C5711C544871}" type="datetimeFigureOut">
              <a:rPr lang="en-US" smtClean="0"/>
              <a:t>3/15/2023</a:t>
            </a:fld>
            <a:endParaRPr lang="en-US"/>
          </a:p>
        </p:txBody>
      </p:sp>
      <p:sp>
        <p:nvSpPr>
          <p:cNvPr id="6" name="Footer Placeholder 5">
            <a:extLst>
              <a:ext uri="{FF2B5EF4-FFF2-40B4-BE49-F238E27FC236}">
                <a16:creationId xmlns:a16="http://schemas.microsoft.com/office/drawing/2014/main" id="{A2E64BE3-8145-0B26-4F87-9FC6B27979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EF8A53-78C9-49DA-077B-68DAA3871604}"/>
              </a:ext>
            </a:extLst>
          </p:cNvPr>
          <p:cNvSpPr>
            <a:spLocks noGrp="1"/>
          </p:cNvSpPr>
          <p:nvPr>
            <p:ph type="sldNum" sz="quarter" idx="12"/>
          </p:nvPr>
        </p:nvSpPr>
        <p:spPr/>
        <p:txBody>
          <a:bodyPr/>
          <a:lstStyle/>
          <a:p>
            <a:fld id="{95AB202F-580D-784D-82BA-99ACDFB83F88}" type="slidenum">
              <a:rPr lang="en-US" smtClean="0"/>
              <a:t>‹#›</a:t>
            </a:fld>
            <a:endParaRPr lang="en-US"/>
          </a:p>
        </p:txBody>
      </p:sp>
    </p:spTree>
    <p:extLst>
      <p:ext uri="{BB962C8B-B14F-4D97-AF65-F5344CB8AC3E}">
        <p14:creationId xmlns:p14="http://schemas.microsoft.com/office/powerpoint/2010/main" val="331460967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26225-FDD9-81EE-F528-488B7DA0B73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F9DB38FC-5751-CFDC-296E-6CC91C3C6B6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6BE9289-34A1-F9E7-B1DF-BF9B288CD1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B64B4A8-8771-0B28-D8A4-CCB266DC21B5}"/>
              </a:ext>
            </a:extLst>
          </p:cNvPr>
          <p:cNvSpPr>
            <a:spLocks noGrp="1"/>
          </p:cNvSpPr>
          <p:nvPr>
            <p:ph type="dt" sz="half" idx="10"/>
          </p:nvPr>
        </p:nvSpPr>
        <p:spPr/>
        <p:txBody>
          <a:bodyPr/>
          <a:lstStyle/>
          <a:p>
            <a:fld id="{B35674EE-4765-C34A-B951-C5711C544871}" type="datetimeFigureOut">
              <a:rPr lang="en-US" smtClean="0"/>
              <a:t>3/15/2023</a:t>
            </a:fld>
            <a:endParaRPr lang="en-US"/>
          </a:p>
        </p:txBody>
      </p:sp>
      <p:sp>
        <p:nvSpPr>
          <p:cNvPr id="6" name="Footer Placeholder 5">
            <a:extLst>
              <a:ext uri="{FF2B5EF4-FFF2-40B4-BE49-F238E27FC236}">
                <a16:creationId xmlns:a16="http://schemas.microsoft.com/office/drawing/2014/main" id="{04C71270-7555-F5E9-B8F4-282E315477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CAD0FC-C83A-A472-1358-46953311C5BF}"/>
              </a:ext>
            </a:extLst>
          </p:cNvPr>
          <p:cNvSpPr>
            <a:spLocks noGrp="1"/>
          </p:cNvSpPr>
          <p:nvPr>
            <p:ph type="sldNum" sz="quarter" idx="12"/>
          </p:nvPr>
        </p:nvSpPr>
        <p:spPr/>
        <p:txBody>
          <a:bodyPr/>
          <a:lstStyle/>
          <a:p>
            <a:fld id="{95AB202F-580D-784D-82BA-99ACDFB83F88}" type="slidenum">
              <a:rPr lang="en-US" smtClean="0"/>
              <a:t>‹#›</a:t>
            </a:fld>
            <a:endParaRPr lang="en-US"/>
          </a:p>
        </p:txBody>
      </p:sp>
    </p:spTree>
    <p:extLst>
      <p:ext uri="{BB962C8B-B14F-4D97-AF65-F5344CB8AC3E}">
        <p14:creationId xmlns:p14="http://schemas.microsoft.com/office/powerpoint/2010/main" val="74141681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01A45-5EB5-C594-9C8A-1B26A6F50DC0}"/>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D73B3AF5-02FE-FCC6-65DE-8015F6B906E6}"/>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EA58B86-A9C5-123B-94EE-F96A4FA1DCB9}"/>
              </a:ext>
            </a:extLst>
          </p:cNvPr>
          <p:cNvSpPr>
            <a:spLocks noGrp="1"/>
          </p:cNvSpPr>
          <p:nvPr>
            <p:ph type="dt" sz="half" idx="10"/>
          </p:nvPr>
        </p:nvSpPr>
        <p:spPr/>
        <p:txBody>
          <a:bodyPr/>
          <a:lstStyle/>
          <a:p>
            <a:fld id="{B35674EE-4765-C34A-B951-C5711C544871}" type="datetimeFigureOut">
              <a:rPr lang="en-US" smtClean="0"/>
              <a:t>3/15/2023</a:t>
            </a:fld>
            <a:endParaRPr lang="en-US"/>
          </a:p>
        </p:txBody>
      </p:sp>
      <p:sp>
        <p:nvSpPr>
          <p:cNvPr id="5" name="Footer Placeholder 4">
            <a:extLst>
              <a:ext uri="{FF2B5EF4-FFF2-40B4-BE49-F238E27FC236}">
                <a16:creationId xmlns:a16="http://schemas.microsoft.com/office/drawing/2014/main" id="{2ABA9D12-453C-1547-F4F9-8AD3909131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8A395B-BED3-305E-6C8D-912EB6D24FFB}"/>
              </a:ext>
            </a:extLst>
          </p:cNvPr>
          <p:cNvSpPr>
            <a:spLocks noGrp="1"/>
          </p:cNvSpPr>
          <p:nvPr>
            <p:ph type="sldNum" sz="quarter" idx="12"/>
          </p:nvPr>
        </p:nvSpPr>
        <p:spPr/>
        <p:txBody>
          <a:bodyPr/>
          <a:lstStyle/>
          <a:p>
            <a:fld id="{95AB202F-580D-784D-82BA-99ACDFB83F88}" type="slidenum">
              <a:rPr lang="en-US" smtClean="0"/>
              <a:t>‹#›</a:t>
            </a:fld>
            <a:endParaRPr lang="en-US"/>
          </a:p>
        </p:txBody>
      </p:sp>
    </p:spTree>
    <p:extLst>
      <p:ext uri="{BB962C8B-B14F-4D97-AF65-F5344CB8AC3E}">
        <p14:creationId xmlns:p14="http://schemas.microsoft.com/office/powerpoint/2010/main" val="5232147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B60E4ED-CB67-AD18-5489-84ABFD25A970}"/>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4E45090-2C97-FB8A-4EAE-2E36898B5D2E}"/>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F6A94D1-B10E-8E1E-54EE-B15CC564F9A6}"/>
              </a:ext>
            </a:extLst>
          </p:cNvPr>
          <p:cNvSpPr>
            <a:spLocks noGrp="1"/>
          </p:cNvSpPr>
          <p:nvPr>
            <p:ph type="dt" sz="half" idx="10"/>
          </p:nvPr>
        </p:nvSpPr>
        <p:spPr/>
        <p:txBody>
          <a:bodyPr/>
          <a:lstStyle/>
          <a:p>
            <a:fld id="{B35674EE-4765-C34A-B951-C5711C544871}" type="datetimeFigureOut">
              <a:rPr lang="en-US" smtClean="0"/>
              <a:t>3/15/2023</a:t>
            </a:fld>
            <a:endParaRPr lang="en-US"/>
          </a:p>
        </p:txBody>
      </p:sp>
      <p:sp>
        <p:nvSpPr>
          <p:cNvPr id="5" name="Footer Placeholder 4">
            <a:extLst>
              <a:ext uri="{FF2B5EF4-FFF2-40B4-BE49-F238E27FC236}">
                <a16:creationId xmlns:a16="http://schemas.microsoft.com/office/drawing/2014/main" id="{8FC8F94D-201E-3B60-CD33-3D0F387BFE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27F809-C4E5-AE72-DAE4-91DD5E4BBF81}"/>
              </a:ext>
            </a:extLst>
          </p:cNvPr>
          <p:cNvSpPr>
            <a:spLocks noGrp="1"/>
          </p:cNvSpPr>
          <p:nvPr>
            <p:ph type="sldNum" sz="quarter" idx="12"/>
          </p:nvPr>
        </p:nvSpPr>
        <p:spPr/>
        <p:txBody>
          <a:bodyPr/>
          <a:lstStyle/>
          <a:p>
            <a:fld id="{95AB202F-580D-784D-82BA-99ACDFB83F88}" type="slidenum">
              <a:rPr lang="en-US" smtClean="0"/>
              <a:t>‹#›</a:t>
            </a:fld>
            <a:endParaRPr lang="en-US"/>
          </a:p>
        </p:txBody>
      </p:sp>
    </p:spTree>
    <p:extLst>
      <p:ext uri="{BB962C8B-B14F-4D97-AF65-F5344CB8AC3E}">
        <p14:creationId xmlns:p14="http://schemas.microsoft.com/office/powerpoint/2010/main" val="37403925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Slide - Green">
    <p:spTree>
      <p:nvGrpSpPr>
        <p:cNvPr id="1" name=""/>
        <p:cNvGrpSpPr/>
        <p:nvPr/>
      </p:nvGrpSpPr>
      <p:grpSpPr>
        <a:xfrm>
          <a:off x="0" y="0"/>
          <a:ext cx="0" cy="0"/>
          <a:chOff x="0" y="0"/>
          <a:chExt cx="0" cy="0"/>
        </a:xfrm>
      </p:grpSpPr>
      <p:sp>
        <p:nvSpPr>
          <p:cNvPr id="4" name="Picture Placeholder 5">
            <a:extLst>
              <a:ext uri="{FF2B5EF4-FFF2-40B4-BE49-F238E27FC236}">
                <a16:creationId xmlns:a16="http://schemas.microsoft.com/office/drawing/2014/main" id="{A1630467-391E-4223-00F5-79494C09DEF8}"/>
              </a:ext>
            </a:extLst>
          </p:cNvPr>
          <p:cNvSpPr>
            <a:spLocks noGrp="1"/>
          </p:cNvSpPr>
          <p:nvPr>
            <p:ph type="pic" sz="quarter" idx="16" hasCustomPrompt="1"/>
          </p:nvPr>
        </p:nvSpPr>
        <p:spPr>
          <a:xfrm>
            <a:off x="0" y="0"/>
            <a:ext cx="12192000" cy="5049838"/>
          </a:xfrm>
          <a:solidFill>
            <a:schemeClr val="bg1">
              <a:lumMod val="50000"/>
            </a:schemeClr>
          </a:solidFill>
          <a:ln>
            <a:noFill/>
          </a:ln>
        </p:spPr>
        <p:txBody>
          <a:bodyPr/>
          <a:lstStyle>
            <a:lvl1pPr marL="0" indent="0" algn="r">
              <a:buFontTx/>
              <a:buNone/>
              <a:defRPr>
                <a:solidFill>
                  <a:schemeClr val="bg1"/>
                </a:solidFill>
              </a:defRPr>
            </a:lvl1pPr>
          </a:lstStyle>
          <a:p>
            <a:r>
              <a:rPr lang="en-GB" dirty="0"/>
              <a:t>Click on box to add image</a:t>
            </a:r>
          </a:p>
        </p:txBody>
      </p:sp>
      <p:sp>
        <p:nvSpPr>
          <p:cNvPr id="7" name="Round Same-side Corner of Rectangle 6">
            <a:extLst>
              <a:ext uri="{FF2B5EF4-FFF2-40B4-BE49-F238E27FC236}">
                <a16:creationId xmlns:a16="http://schemas.microsoft.com/office/drawing/2014/main" id="{3B8F03B1-E2B3-31A4-C4BB-241FA7AC40B8}"/>
              </a:ext>
            </a:extLst>
          </p:cNvPr>
          <p:cNvSpPr/>
          <p:nvPr userDrawn="1"/>
        </p:nvSpPr>
        <p:spPr>
          <a:xfrm rot="5400000">
            <a:off x="2073267" y="-445016"/>
            <a:ext cx="4646308" cy="8792842"/>
          </a:xfrm>
          <a:prstGeom prst="round2SameRect">
            <a:avLst>
              <a:gd name="adj1" fmla="val 50000"/>
              <a:gd name="adj2" fmla="val 0"/>
            </a:avLst>
          </a:prstGeom>
          <a:solidFill>
            <a:schemeClr val="accent2">
              <a:alpha val="7757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itle 1">
            <a:extLst>
              <a:ext uri="{FF2B5EF4-FFF2-40B4-BE49-F238E27FC236}">
                <a16:creationId xmlns:a16="http://schemas.microsoft.com/office/drawing/2014/main" id="{8FBF3565-BFA7-3F4B-BAE9-EE5C995A9CF6}"/>
              </a:ext>
            </a:extLst>
          </p:cNvPr>
          <p:cNvSpPr>
            <a:spLocks noGrp="1"/>
          </p:cNvSpPr>
          <p:nvPr>
            <p:ph type="ctrTitle" hasCustomPrompt="1"/>
          </p:nvPr>
        </p:nvSpPr>
        <p:spPr>
          <a:xfrm>
            <a:off x="609600" y="2235200"/>
            <a:ext cx="6862353" cy="2387600"/>
          </a:xfrm>
        </p:spPr>
        <p:txBody>
          <a:bodyPr anchor="t" anchorCtr="0">
            <a:normAutofit/>
          </a:bodyPr>
          <a:lstStyle>
            <a:lvl1pPr algn="l">
              <a:lnSpc>
                <a:spcPct val="100000"/>
              </a:lnSpc>
              <a:defRPr sz="5000" b="0" i="0">
                <a:solidFill>
                  <a:schemeClr val="bg1"/>
                </a:solidFill>
                <a:latin typeface="Avenir Book" panose="02000503020000020003" pitchFamily="2" charset="0"/>
              </a:defRPr>
            </a:lvl1pPr>
          </a:lstStyle>
          <a:p>
            <a:r>
              <a:rPr lang="en-US" dirty="0"/>
              <a:t>Click to edit main heading for this presentation</a:t>
            </a:r>
          </a:p>
        </p:txBody>
      </p:sp>
      <p:sp>
        <p:nvSpPr>
          <p:cNvPr id="18" name="Subtitle 2">
            <a:extLst>
              <a:ext uri="{FF2B5EF4-FFF2-40B4-BE49-F238E27FC236}">
                <a16:creationId xmlns:a16="http://schemas.microsoft.com/office/drawing/2014/main" id="{A6224E23-21B0-B843-8B7A-AE144D6AEB5D}"/>
              </a:ext>
            </a:extLst>
          </p:cNvPr>
          <p:cNvSpPr>
            <a:spLocks noGrp="1"/>
          </p:cNvSpPr>
          <p:nvPr>
            <p:ph type="subTitle" idx="1" hasCustomPrompt="1"/>
          </p:nvPr>
        </p:nvSpPr>
        <p:spPr>
          <a:xfrm>
            <a:off x="644612" y="4847151"/>
            <a:ext cx="6823766" cy="291254"/>
          </a:xfrm>
        </p:spPr>
        <p:txBody>
          <a:bodyPr>
            <a:normAutofit/>
          </a:bodyPr>
          <a:lstStyle>
            <a:lvl1pPr marL="0" indent="0" algn="l">
              <a:buNone/>
              <a:defRPr sz="1600" b="0" i="0">
                <a:solidFill>
                  <a:schemeClr val="bg1"/>
                </a:solidFill>
                <a:latin typeface="Avenir Book" panose="02000503020000020003"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author name</a:t>
            </a:r>
          </a:p>
        </p:txBody>
      </p:sp>
      <p:sp>
        <p:nvSpPr>
          <p:cNvPr id="21" name="Text Placeholder 4">
            <a:extLst>
              <a:ext uri="{FF2B5EF4-FFF2-40B4-BE49-F238E27FC236}">
                <a16:creationId xmlns:a16="http://schemas.microsoft.com/office/drawing/2014/main" id="{A4CCC5D3-6AF9-544C-8E16-EEE31E41EA25}"/>
              </a:ext>
            </a:extLst>
          </p:cNvPr>
          <p:cNvSpPr>
            <a:spLocks noGrp="1"/>
          </p:cNvSpPr>
          <p:nvPr>
            <p:ph type="body" sz="quarter" idx="15" hasCustomPrompt="1"/>
          </p:nvPr>
        </p:nvSpPr>
        <p:spPr>
          <a:xfrm>
            <a:off x="644612" y="5156200"/>
            <a:ext cx="6823766" cy="318012"/>
          </a:xfrm>
        </p:spPr>
        <p:txBody>
          <a:bodyPr>
            <a:normAutofit/>
          </a:bodyPr>
          <a:lstStyle>
            <a:lvl1pPr marL="0" indent="0">
              <a:buNone/>
              <a:defRPr sz="1600" b="0" i="0">
                <a:solidFill>
                  <a:schemeClr val="bg1"/>
                </a:solidFill>
                <a:latin typeface="Avenir Book" panose="02000503020000020003" pitchFamily="2" charset="0"/>
              </a:defRPr>
            </a:lvl1pPr>
          </a:lstStyle>
          <a:p>
            <a:pPr lvl="0"/>
            <a:r>
              <a:rPr lang="en-US" dirty="0"/>
              <a:t>Click here to edit author title</a:t>
            </a:r>
          </a:p>
        </p:txBody>
      </p:sp>
      <p:sp>
        <p:nvSpPr>
          <p:cNvPr id="14" name="Text Placeholder 12">
            <a:extLst>
              <a:ext uri="{FF2B5EF4-FFF2-40B4-BE49-F238E27FC236}">
                <a16:creationId xmlns:a16="http://schemas.microsoft.com/office/drawing/2014/main" id="{0DD27C88-F60E-D4B0-2F7F-D5A1CCD966D1}"/>
              </a:ext>
            </a:extLst>
          </p:cNvPr>
          <p:cNvSpPr>
            <a:spLocks noGrp="1"/>
          </p:cNvSpPr>
          <p:nvPr>
            <p:ph type="body" sz="quarter" idx="17" hasCustomPrompt="1"/>
          </p:nvPr>
        </p:nvSpPr>
        <p:spPr>
          <a:xfrm>
            <a:off x="644612" y="258272"/>
            <a:ext cx="6897688" cy="290513"/>
          </a:xfrm>
        </p:spPr>
        <p:txBody>
          <a:bodyPr/>
          <a:lstStyle>
            <a:lvl1pPr marL="0" indent="0">
              <a:buNone/>
              <a:defRPr>
                <a:solidFill>
                  <a:schemeClr val="bg1"/>
                </a:solidFill>
              </a:defRPr>
            </a:lvl1pPr>
          </a:lstStyle>
          <a:p>
            <a:pPr lvl="0"/>
            <a:r>
              <a:rPr lang="en-GB" dirty="0"/>
              <a:t>Click to edit presentation date</a:t>
            </a:r>
            <a:endParaRPr lang="en-US" dirty="0"/>
          </a:p>
        </p:txBody>
      </p:sp>
      <p:pic>
        <p:nvPicPr>
          <p:cNvPr id="3" name="Picture 2" descr="A picture containing logo&#10;&#10;Description automatically generated">
            <a:extLst>
              <a:ext uri="{FF2B5EF4-FFF2-40B4-BE49-F238E27FC236}">
                <a16:creationId xmlns:a16="http://schemas.microsoft.com/office/drawing/2014/main" id="{9A0163CF-7DE2-D835-1E6C-6AE2A602C21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74872" y="5616575"/>
            <a:ext cx="2309477" cy="742949"/>
          </a:xfrm>
          <a:prstGeom prst="rect">
            <a:avLst/>
          </a:prstGeom>
        </p:spPr>
      </p:pic>
      <p:pic>
        <p:nvPicPr>
          <p:cNvPr id="9" name="Picture 8">
            <a:extLst>
              <a:ext uri="{FF2B5EF4-FFF2-40B4-BE49-F238E27FC236}">
                <a16:creationId xmlns:a16="http://schemas.microsoft.com/office/drawing/2014/main" id="{9039760E-02F3-540D-514A-09523DDDCCEB}"/>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l="4577" t="27793" b="45842"/>
          <a:stretch/>
        </p:blipFill>
        <p:spPr>
          <a:xfrm>
            <a:off x="11891962" y="5049838"/>
            <a:ext cx="300037" cy="1808162"/>
          </a:xfrm>
          <a:prstGeom prst="rect">
            <a:avLst/>
          </a:prstGeom>
        </p:spPr>
      </p:pic>
    </p:spTree>
    <p:extLst>
      <p:ext uri="{BB962C8B-B14F-4D97-AF65-F5344CB8AC3E}">
        <p14:creationId xmlns:p14="http://schemas.microsoft.com/office/powerpoint/2010/main" val="2136119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Slide - Green">
    <p:spTree>
      <p:nvGrpSpPr>
        <p:cNvPr id="1" name=""/>
        <p:cNvGrpSpPr/>
        <p:nvPr/>
      </p:nvGrpSpPr>
      <p:grpSpPr>
        <a:xfrm>
          <a:off x="0" y="0"/>
          <a:ext cx="0" cy="0"/>
          <a:chOff x="0" y="0"/>
          <a:chExt cx="0" cy="0"/>
        </a:xfrm>
      </p:grpSpPr>
      <p:sp>
        <p:nvSpPr>
          <p:cNvPr id="4" name="Picture Placeholder 5">
            <a:extLst>
              <a:ext uri="{FF2B5EF4-FFF2-40B4-BE49-F238E27FC236}">
                <a16:creationId xmlns:a16="http://schemas.microsoft.com/office/drawing/2014/main" id="{A1630467-391E-4223-00F5-79494C09DEF8}"/>
              </a:ext>
            </a:extLst>
          </p:cNvPr>
          <p:cNvSpPr>
            <a:spLocks noGrp="1"/>
          </p:cNvSpPr>
          <p:nvPr>
            <p:ph type="pic" sz="quarter" idx="16" hasCustomPrompt="1"/>
          </p:nvPr>
        </p:nvSpPr>
        <p:spPr>
          <a:xfrm>
            <a:off x="0" y="0"/>
            <a:ext cx="12192000" cy="5049838"/>
          </a:xfrm>
          <a:solidFill>
            <a:schemeClr val="bg1">
              <a:lumMod val="50000"/>
            </a:schemeClr>
          </a:solidFill>
          <a:ln>
            <a:noFill/>
          </a:ln>
        </p:spPr>
        <p:txBody>
          <a:bodyPr/>
          <a:lstStyle>
            <a:lvl1pPr marL="0" indent="0" algn="r">
              <a:buFontTx/>
              <a:buNone/>
              <a:defRPr>
                <a:solidFill>
                  <a:schemeClr val="bg1"/>
                </a:solidFill>
              </a:defRPr>
            </a:lvl1pPr>
          </a:lstStyle>
          <a:p>
            <a:r>
              <a:rPr lang="en-GB" dirty="0"/>
              <a:t>Click on box to add image</a:t>
            </a:r>
          </a:p>
        </p:txBody>
      </p:sp>
      <p:sp>
        <p:nvSpPr>
          <p:cNvPr id="17" name="Title 1">
            <a:extLst>
              <a:ext uri="{FF2B5EF4-FFF2-40B4-BE49-F238E27FC236}">
                <a16:creationId xmlns:a16="http://schemas.microsoft.com/office/drawing/2014/main" id="{8FBF3565-BFA7-3F4B-BAE9-EE5C995A9CF6}"/>
              </a:ext>
            </a:extLst>
          </p:cNvPr>
          <p:cNvSpPr>
            <a:spLocks noGrp="1"/>
          </p:cNvSpPr>
          <p:nvPr>
            <p:ph type="ctrTitle" hasCustomPrompt="1"/>
          </p:nvPr>
        </p:nvSpPr>
        <p:spPr>
          <a:xfrm>
            <a:off x="609600" y="2235200"/>
            <a:ext cx="6862353" cy="2387600"/>
          </a:xfrm>
        </p:spPr>
        <p:txBody>
          <a:bodyPr anchor="t" anchorCtr="0">
            <a:normAutofit/>
          </a:bodyPr>
          <a:lstStyle>
            <a:lvl1pPr algn="l">
              <a:lnSpc>
                <a:spcPct val="100000"/>
              </a:lnSpc>
              <a:defRPr sz="5000" b="0" i="0">
                <a:solidFill>
                  <a:schemeClr val="bg1"/>
                </a:solidFill>
                <a:latin typeface="Avenir Book" panose="02000503020000020003" pitchFamily="2" charset="0"/>
              </a:defRPr>
            </a:lvl1pPr>
          </a:lstStyle>
          <a:p>
            <a:r>
              <a:rPr lang="en-US" dirty="0"/>
              <a:t>Click to edit main heading for this presentation</a:t>
            </a:r>
          </a:p>
        </p:txBody>
      </p:sp>
      <p:sp>
        <p:nvSpPr>
          <p:cNvPr id="18" name="Subtitle 2">
            <a:extLst>
              <a:ext uri="{FF2B5EF4-FFF2-40B4-BE49-F238E27FC236}">
                <a16:creationId xmlns:a16="http://schemas.microsoft.com/office/drawing/2014/main" id="{A6224E23-21B0-B843-8B7A-AE144D6AEB5D}"/>
              </a:ext>
            </a:extLst>
          </p:cNvPr>
          <p:cNvSpPr>
            <a:spLocks noGrp="1"/>
          </p:cNvSpPr>
          <p:nvPr>
            <p:ph type="subTitle" idx="1" hasCustomPrompt="1"/>
          </p:nvPr>
        </p:nvSpPr>
        <p:spPr>
          <a:xfrm>
            <a:off x="644612" y="4847151"/>
            <a:ext cx="6823766" cy="291254"/>
          </a:xfrm>
        </p:spPr>
        <p:txBody>
          <a:bodyPr>
            <a:normAutofit/>
          </a:bodyPr>
          <a:lstStyle>
            <a:lvl1pPr marL="0" indent="0" algn="l">
              <a:buNone/>
              <a:defRPr sz="1600" b="0" i="0">
                <a:solidFill>
                  <a:schemeClr val="bg1"/>
                </a:solidFill>
                <a:latin typeface="Avenir Book" panose="02000503020000020003"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author name</a:t>
            </a:r>
          </a:p>
        </p:txBody>
      </p:sp>
      <p:sp>
        <p:nvSpPr>
          <p:cNvPr id="21" name="Text Placeholder 4">
            <a:extLst>
              <a:ext uri="{FF2B5EF4-FFF2-40B4-BE49-F238E27FC236}">
                <a16:creationId xmlns:a16="http://schemas.microsoft.com/office/drawing/2014/main" id="{A4CCC5D3-6AF9-544C-8E16-EEE31E41EA25}"/>
              </a:ext>
            </a:extLst>
          </p:cNvPr>
          <p:cNvSpPr>
            <a:spLocks noGrp="1"/>
          </p:cNvSpPr>
          <p:nvPr>
            <p:ph type="body" sz="quarter" idx="15" hasCustomPrompt="1"/>
          </p:nvPr>
        </p:nvSpPr>
        <p:spPr>
          <a:xfrm>
            <a:off x="644612" y="5156200"/>
            <a:ext cx="6823766" cy="318012"/>
          </a:xfrm>
        </p:spPr>
        <p:txBody>
          <a:bodyPr>
            <a:normAutofit/>
          </a:bodyPr>
          <a:lstStyle>
            <a:lvl1pPr marL="0" indent="0">
              <a:buNone/>
              <a:defRPr sz="1600" b="0" i="0">
                <a:solidFill>
                  <a:schemeClr val="bg1"/>
                </a:solidFill>
                <a:latin typeface="Avenir Book" panose="02000503020000020003" pitchFamily="2" charset="0"/>
              </a:defRPr>
            </a:lvl1pPr>
          </a:lstStyle>
          <a:p>
            <a:pPr lvl="0"/>
            <a:r>
              <a:rPr lang="en-US" dirty="0"/>
              <a:t>Click here to edit author title</a:t>
            </a:r>
          </a:p>
        </p:txBody>
      </p:sp>
      <p:sp>
        <p:nvSpPr>
          <p:cNvPr id="14" name="Text Placeholder 12">
            <a:extLst>
              <a:ext uri="{FF2B5EF4-FFF2-40B4-BE49-F238E27FC236}">
                <a16:creationId xmlns:a16="http://schemas.microsoft.com/office/drawing/2014/main" id="{0DD27C88-F60E-D4B0-2F7F-D5A1CCD966D1}"/>
              </a:ext>
            </a:extLst>
          </p:cNvPr>
          <p:cNvSpPr>
            <a:spLocks noGrp="1"/>
          </p:cNvSpPr>
          <p:nvPr>
            <p:ph type="body" sz="quarter" idx="17" hasCustomPrompt="1"/>
          </p:nvPr>
        </p:nvSpPr>
        <p:spPr>
          <a:xfrm>
            <a:off x="644612" y="258272"/>
            <a:ext cx="6897688" cy="290513"/>
          </a:xfrm>
        </p:spPr>
        <p:txBody>
          <a:bodyPr/>
          <a:lstStyle>
            <a:lvl1pPr marL="0" indent="0">
              <a:buNone/>
              <a:defRPr>
                <a:solidFill>
                  <a:schemeClr val="bg1"/>
                </a:solidFill>
              </a:defRPr>
            </a:lvl1pPr>
          </a:lstStyle>
          <a:p>
            <a:pPr lvl="0"/>
            <a:r>
              <a:rPr lang="en-GB" dirty="0"/>
              <a:t>Click to edit presentation date</a:t>
            </a:r>
            <a:endParaRPr lang="en-US" dirty="0"/>
          </a:p>
        </p:txBody>
      </p:sp>
      <p:pic>
        <p:nvPicPr>
          <p:cNvPr id="3" name="Picture 2" descr="A picture containing logo&#10;&#10;Description automatically generated">
            <a:extLst>
              <a:ext uri="{FF2B5EF4-FFF2-40B4-BE49-F238E27FC236}">
                <a16:creationId xmlns:a16="http://schemas.microsoft.com/office/drawing/2014/main" id="{9A0163CF-7DE2-D835-1E6C-6AE2A602C21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74872" y="5616575"/>
            <a:ext cx="2309477" cy="742949"/>
          </a:xfrm>
          <a:prstGeom prst="rect">
            <a:avLst/>
          </a:prstGeom>
        </p:spPr>
      </p:pic>
      <p:pic>
        <p:nvPicPr>
          <p:cNvPr id="9" name="Picture 8">
            <a:extLst>
              <a:ext uri="{FF2B5EF4-FFF2-40B4-BE49-F238E27FC236}">
                <a16:creationId xmlns:a16="http://schemas.microsoft.com/office/drawing/2014/main" id="{9039760E-02F3-540D-514A-09523DDDCCEB}"/>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l="4577" t="27793" b="45842"/>
          <a:stretch/>
        </p:blipFill>
        <p:spPr>
          <a:xfrm>
            <a:off x="11891962" y="5049838"/>
            <a:ext cx="300037" cy="1808162"/>
          </a:xfrm>
          <a:prstGeom prst="rect">
            <a:avLst/>
          </a:prstGeom>
        </p:spPr>
      </p:pic>
    </p:spTree>
    <p:extLst>
      <p:ext uri="{BB962C8B-B14F-4D97-AF65-F5344CB8AC3E}">
        <p14:creationId xmlns:p14="http://schemas.microsoft.com/office/powerpoint/2010/main" val="970316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1 column tex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929487B-A1C2-2740-9166-23D3328EEFC0}"/>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1891963" y="0"/>
            <a:ext cx="300036" cy="6858000"/>
          </a:xfrm>
          <a:prstGeom prst="rect">
            <a:avLst/>
          </a:prstGeom>
        </p:spPr>
      </p:pic>
      <p:sp>
        <p:nvSpPr>
          <p:cNvPr id="2" name="Title 1">
            <a:extLst>
              <a:ext uri="{FF2B5EF4-FFF2-40B4-BE49-F238E27FC236}">
                <a16:creationId xmlns:a16="http://schemas.microsoft.com/office/drawing/2014/main" id="{56FC3FED-CF9B-1C4E-B1C0-A4DB01D630E8}"/>
              </a:ext>
            </a:extLst>
          </p:cNvPr>
          <p:cNvSpPr>
            <a:spLocks noGrp="1"/>
          </p:cNvSpPr>
          <p:nvPr>
            <p:ph type="title" hasCustomPrompt="1"/>
          </p:nvPr>
        </p:nvSpPr>
        <p:spPr>
          <a:xfrm>
            <a:off x="596452" y="500062"/>
            <a:ext cx="10107652" cy="900000"/>
          </a:xfrm>
        </p:spPr>
        <p:txBody>
          <a:bodyPr>
            <a:normAutofit/>
          </a:bodyPr>
          <a:lstStyle>
            <a:lvl1pPr>
              <a:defRPr sz="3000" b="0" i="0">
                <a:solidFill>
                  <a:schemeClr val="tx1"/>
                </a:solidFill>
                <a:latin typeface="Avenir Book" panose="02000503020000020003" pitchFamily="2" charset="0"/>
              </a:defRPr>
            </a:lvl1pPr>
          </a:lstStyle>
          <a:p>
            <a:r>
              <a:rPr lang="en-US" dirty="0"/>
              <a:t>Click to edit main heading here</a:t>
            </a:r>
          </a:p>
        </p:txBody>
      </p:sp>
      <p:sp>
        <p:nvSpPr>
          <p:cNvPr id="10" name="object 6">
            <a:extLst>
              <a:ext uri="{FF2B5EF4-FFF2-40B4-BE49-F238E27FC236}">
                <a16:creationId xmlns:a16="http://schemas.microsoft.com/office/drawing/2014/main" id="{667FE58B-26BB-2644-B9C0-01A3D4D04B89}"/>
              </a:ext>
            </a:extLst>
          </p:cNvPr>
          <p:cNvSpPr/>
          <p:nvPr userDrawn="1"/>
        </p:nvSpPr>
        <p:spPr>
          <a:xfrm>
            <a:off x="720000" y="1440000"/>
            <a:ext cx="9984105" cy="0"/>
          </a:xfrm>
          <a:custGeom>
            <a:avLst/>
            <a:gdLst/>
            <a:ahLst/>
            <a:cxnLst/>
            <a:rect l="l" t="t" r="r" b="b"/>
            <a:pathLst>
              <a:path w="9984105">
                <a:moveTo>
                  <a:pt x="0" y="0"/>
                </a:moveTo>
                <a:lnTo>
                  <a:pt x="9984054" y="0"/>
                </a:lnTo>
              </a:path>
            </a:pathLst>
          </a:custGeom>
          <a:ln w="6350">
            <a:solidFill>
              <a:srgbClr val="572A86"/>
            </a:solidFill>
          </a:ln>
        </p:spPr>
        <p:txBody>
          <a:bodyPr wrap="square" lIns="0" tIns="0" rIns="0" bIns="0" rtlCol="0"/>
          <a:lstStyle/>
          <a:p>
            <a:endParaRPr b="0" i="0" dirty="0">
              <a:latin typeface="Avenir Book" panose="02000503020000020003" pitchFamily="2" charset="0"/>
            </a:endParaRPr>
          </a:p>
        </p:txBody>
      </p:sp>
      <p:sp>
        <p:nvSpPr>
          <p:cNvPr id="9" name="object 2">
            <a:extLst>
              <a:ext uri="{FF2B5EF4-FFF2-40B4-BE49-F238E27FC236}">
                <a16:creationId xmlns:a16="http://schemas.microsoft.com/office/drawing/2014/main" id="{490476E1-322F-F147-9FCF-4F677B4E4E80}"/>
              </a:ext>
            </a:extLst>
          </p:cNvPr>
          <p:cNvSpPr/>
          <p:nvPr userDrawn="1"/>
        </p:nvSpPr>
        <p:spPr>
          <a:xfrm>
            <a:off x="0" y="2975610"/>
            <a:ext cx="453390" cy="906780"/>
          </a:xfrm>
          <a:custGeom>
            <a:avLst/>
            <a:gdLst/>
            <a:ahLst/>
            <a:cxnLst/>
            <a:rect l="l" t="t" r="r" b="b"/>
            <a:pathLst>
              <a:path w="453390" h="906779">
                <a:moveTo>
                  <a:pt x="0" y="0"/>
                </a:moveTo>
                <a:lnTo>
                  <a:pt x="0" y="906437"/>
                </a:lnTo>
                <a:lnTo>
                  <a:pt x="46338" y="904097"/>
                </a:lnTo>
                <a:lnTo>
                  <a:pt x="91338" y="897229"/>
                </a:lnTo>
                <a:lnTo>
                  <a:pt x="134772" y="886061"/>
                </a:lnTo>
                <a:lnTo>
                  <a:pt x="176411" y="870821"/>
                </a:lnTo>
                <a:lnTo>
                  <a:pt x="216028" y="851737"/>
                </a:lnTo>
                <a:lnTo>
                  <a:pt x="253396" y="829036"/>
                </a:lnTo>
                <a:lnTo>
                  <a:pt x="288285" y="802946"/>
                </a:lnTo>
                <a:lnTo>
                  <a:pt x="320470" y="773695"/>
                </a:lnTo>
                <a:lnTo>
                  <a:pt x="349721" y="741510"/>
                </a:lnTo>
                <a:lnTo>
                  <a:pt x="375811" y="706621"/>
                </a:lnTo>
                <a:lnTo>
                  <a:pt x="398512" y="669253"/>
                </a:lnTo>
                <a:lnTo>
                  <a:pt x="417596" y="629636"/>
                </a:lnTo>
                <a:lnTo>
                  <a:pt x="432836" y="587997"/>
                </a:lnTo>
                <a:lnTo>
                  <a:pt x="444004" y="544563"/>
                </a:lnTo>
                <a:lnTo>
                  <a:pt x="450872" y="499563"/>
                </a:lnTo>
                <a:lnTo>
                  <a:pt x="453212" y="453224"/>
                </a:lnTo>
                <a:lnTo>
                  <a:pt x="450872" y="406884"/>
                </a:lnTo>
                <a:lnTo>
                  <a:pt x="444004" y="361882"/>
                </a:lnTo>
                <a:lnTo>
                  <a:pt x="432836" y="318446"/>
                </a:lnTo>
                <a:lnTo>
                  <a:pt x="417596" y="276806"/>
                </a:lnTo>
                <a:lnTo>
                  <a:pt x="398512" y="237187"/>
                </a:lnTo>
                <a:lnTo>
                  <a:pt x="375811" y="199819"/>
                </a:lnTo>
                <a:lnTo>
                  <a:pt x="349721" y="164928"/>
                </a:lnTo>
                <a:lnTo>
                  <a:pt x="320470" y="132743"/>
                </a:lnTo>
                <a:lnTo>
                  <a:pt x="288285" y="103492"/>
                </a:lnTo>
                <a:lnTo>
                  <a:pt x="253396" y="77401"/>
                </a:lnTo>
                <a:lnTo>
                  <a:pt x="216028" y="54700"/>
                </a:lnTo>
                <a:lnTo>
                  <a:pt x="176411" y="35615"/>
                </a:lnTo>
                <a:lnTo>
                  <a:pt x="134772" y="20375"/>
                </a:lnTo>
                <a:lnTo>
                  <a:pt x="91338" y="9207"/>
                </a:lnTo>
                <a:lnTo>
                  <a:pt x="46338" y="2339"/>
                </a:lnTo>
                <a:lnTo>
                  <a:pt x="0" y="0"/>
                </a:lnTo>
                <a:close/>
              </a:path>
            </a:pathLst>
          </a:custGeom>
          <a:solidFill>
            <a:schemeClr val="tx1"/>
          </a:solidFill>
        </p:spPr>
        <p:txBody>
          <a:bodyPr wrap="square" lIns="0" tIns="0" rIns="0" bIns="0" rtlCol="0"/>
          <a:lstStyle/>
          <a:p>
            <a:endParaRPr b="0" i="0" dirty="0">
              <a:latin typeface="Avenir Book" panose="02000503020000020003" pitchFamily="2" charset="0"/>
            </a:endParaRPr>
          </a:p>
        </p:txBody>
      </p:sp>
      <p:sp>
        <p:nvSpPr>
          <p:cNvPr id="11" name="Slide Number Placeholder 5">
            <a:extLst>
              <a:ext uri="{FF2B5EF4-FFF2-40B4-BE49-F238E27FC236}">
                <a16:creationId xmlns:a16="http://schemas.microsoft.com/office/drawing/2014/main" id="{36560569-ED10-474B-82EB-6BC0CB6924A6}"/>
              </a:ext>
            </a:extLst>
          </p:cNvPr>
          <p:cNvSpPr>
            <a:spLocks noGrp="1"/>
          </p:cNvSpPr>
          <p:nvPr>
            <p:ph type="sldNum" sz="quarter" idx="12"/>
          </p:nvPr>
        </p:nvSpPr>
        <p:spPr>
          <a:xfrm>
            <a:off x="1" y="3278122"/>
            <a:ext cx="453390" cy="301756"/>
          </a:xfrm>
        </p:spPr>
        <p:txBody>
          <a:bodyPr lIns="0" tIns="0" rIns="0" bIns="0"/>
          <a:lstStyle>
            <a:lvl1pPr algn="ctr">
              <a:defRPr sz="1600" b="0" i="0">
                <a:solidFill>
                  <a:schemeClr val="bg1"/>
                </a:solidFill>
                <a:latin typeface="Avenir Book" panose="02000503020000020003" pitchFamily="2" charset="0"/>
              </a:defRPr>
            </a:lvl1pPr>
          </a:lstStyle>
          <a:p>
            <a:fld id="{B6F15528-21DE-4FAA-801E-634DDDAF4B2B}" type="slidenum">
              <a:rPr lang="en-GB" smtClean="0"/>
              <a:pPr/>
              <a:t>‹#›</a:t>
            </a:fld>
            <a:endParaRPr lang="en-GB" dirty="0"/>
          </a:p>
        </p:txBody>
      </p:sp>
      <p:pic>
        <p:nvPicPr>
          <p:cNvPr id="5" name="Picture 4" descr="Logo&#10;&#10;Description automatically generated">
            <a:extLst>
              <a:ext uri="{FF2B5EF4-FFF2-40B4-BE49-F238E27FC236}">
                <a16:creationId xmlns:a16="http://schemas.microsoft.com/office/drawing/2014/main" id="{7E6D5F2C-495C-644C-B984-A725C8B1FA8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13361" y="6190172"/>
            <a:ext cx="581739" cy="347263"/>
          </a:xfrm>
          <a:prstGeom prst="rect">
            <a:avLst/>
          </a:prstGeom>
        </p:spPr>
      </p:pic>
      <p:sp>
        <p:nvSpPr>
          <p:cNvPr id="3" name="Text Placeholder 13">
            <a:extLst>
              <a:ext uri="{FF2B5EF4-FFF2-40B4-BE49-F238E27FC236}">
                <a16:creationId xmlns:a16="http://schemas.microsoft.com/office/drawing/2014/main" id="{F99DF2AB-A4BF-BA81-E99D-6C49FAB5E029}"/>
              </a:ext>
            </a:extLst>
          </p:cNvPr>
          <p:cNvSpPr>
            <a:spLocks noGrp="1"/>
          </p:cNvSpPr>
          <p:nvPr>
            <p:ph type="body" sz="quarter" idx="13"/>
          </p:nvPr>
        </p:nvSpPr>
        <p:spPr>
          <a:xfrm>
            <a:off x="1230701" y="2016990"/>
            <a:ext cx="9473403" cy="389771"/>
          </a:xfrm>
        </p:spPr>
        <p:txBody>
          <a:bodyPr wrap="square" numCol="2" spcCol="288000" anchor="ctr">
            <a:noAutofit/>
          </a:bodyPr>
          <a:lstStyle>
            <a:lvl1pPr marL="0" marR="0" indent="0" algn="l" defTabSz="685800" rtl="0" eaLnBrk="1" fontAlgn="auto" latinLnBrk="0" hangingPunct="1">
              <a:lnSpc>
                <a:spcPct val="90000"/>
              </a:lnSpc>
              <a:spcBef>
                <a:spcPts val="750"/>
              </a:spcBef>
              <a:spcAft>
                <a:spcPts val="0"/>
              </a:spcAft>
              <a:buClr>
                <a:schemeClr val="accent2"/>
              </a:buClr>
              <a:buSzPct val="120000"/>
              <a:buFont typeface="Arial" panose="020B0604020202020204" pitchFamily="34" charset="0"/>
              <a:buNone/>
              <a:tabLst/>
              <a:defRPr sz="1600" b="0" i="0">
                <a:solidFill>
                  <a:schemeClr val="tx1"/>
                </a:solidFill>
                <a:latin typeface="Avenir Book" panose="02000503020000020003" pitchFamily="2" charset="0"/>
              </a:defRPr>
            </a:lvl1pPr>
            <a:lvl2pPr>
              <a:defRPr>
                <a:latin typeface="Avenir Book" panose="02000503020000020003" pitchFamily="2" charset="0"/>
              </a:defRPr>
            </a:lvl2pPr>
            <a:lvl3pPr>
              <a:defRPr>
                <a:latin typeface="Avenir Book" panose="02000503020000020003" pitchFamily="2" charset="0"/>
              </a:defRPr>
            </a:lvl3pPr>
            <a:lvl4pPr>
              <a:defRPr>
                <a:latin typeface="Avenir Book" panose="02000503020000020003" pitchFamily="2" charset="0"/>
              </a:defRPr>
            </a:lvl4pPr>
            <a:lvl5pPr>
              <a:defRPr>
                <a:latin typeface="Avenir Book" panose="02000503020000020003" pitchFamily="2" charset="0"/>
              </a:defRPr>
            </a:lvl5pPr>
          </a:lstStyle>
          <a:p>
            <a:pPr lvl="0"/>
            <a:r>
              <a:rPr lang="en-US" dirty="0"/>
              <a:t>Click to edit Master text styles</a:t>
            </a:r>
          </a:p>
        </p:txBody>
      </p:sp>
      <p:sp>
        <p:nvSpPr>
          <p:cNvPr id="4" name="Oval 3">
            <a:extLst>
              <a:ext uri="{FF2B5EF4-FFF2-40B4-BE49-F238E27FC236}">
                <a16:creationId xmlns:a16="http://schemas.microsoft.com/office/drawing/2014/main" id="{21FEAB29-B371-2BA8-DE66-06701E631FA0}"/>
              </a:ext>
            </a:extLst>
          </p:cNvPr>
          <p:cNvSpPr/>
          <p:nvPr userDrawn="1"/>
        </p:nvSpPr>
        <p:spPr>
          <a:xfrm>
            <a:off x="720001" y="2016991"/>
            <a:ext cx="327600" cy="32938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1</a:t>
            </a:r>
            <a:endParaRPr lang="en-US" sz="1800" dirty="0"/>
          </a:p>
        </p:txBody>
      </p:sp>
      <p:sp>
        <p:nvSpPr>
          <p:cNvPr id="6" name="object 6">
            <a:extLst>
              <a:ext uri="{FF2B5EF4-FFF2-40B4-BE49-F238E27FC236}">
                <a16:creationId xmlns:a16="http://schemas.microsoft.com/office/drawing/2014/main" id="{0526176A-35ED-D5E7-4158-1BFD6699087A}"/>
              </a:ext>
            </a:extLst>
          </p:cNvPr>
          <p:cNvSpPr/>
          <p:nvPr userDrawn="1"/>
        </p:nvSpPr>
        <p:spPr>
          <a:xfrm>
            <a:off x="720001" y="2466543"/>
            <a:ext cx="9984105" cy="0"/>
          </a:xfrm>
          <a:custGeom>
            <a:avLst/>
            <a:gdLst/>
            <a:ahLst/>
            <a:cxnLst/>
            <a:rect l="l" t="t" r="r" b="b"/>
            <a:pathLst>
              <a:path w="9984105">
                <a:moveTo>
                  <a:pt x="0" y="0"/>
                </a:moveTo>
                <a:lnTo>
                  <a:pt x="9984054" y="0"/>
                </a:lnTo>
              </a:path>
            </a:pathLst>
          </a:custGeom>
          <a:ln w="6350">
            <a:solidFill>
              <a:srgbClr val="572A86"/>
            </a:solidFill>
          </a:ln>
        </p:spPr>
        <p:txBody>
          <a:bodyPr wrap="square" lIns="0" tIns="0" rIns="0" bIns="0" rtlCol="0"/>
          <a:lstStyle/>
          <a:p>
            <a:endParaRPr sz="1350"/>
          </a:p>
        </p:txBody>
      </p:sp>
      <p:sp>
        <p:nvSpPr>
          <p:cNvPr id="7" name="Text Placeholder 13">
            <a:extLst>
              <a:ext uri="{FF2B5EF4-FFF2-40B4-BE49-F238E27FC236}">
                <a16:creationId xmlns:a16="http://schemas.microsoft.com/office/drawing/2014/main" id="{530B07CF-D168-8768-5932-865D34540868}"/>
              </a:ext>
            </a:extLst>
          </p:cNvPr>
          <p:cNvSpPr>
            <a:spLocks noGrp="1"/>
          </p:cNvSpPr>
          <p:nvPr>
            <p:ph type="body" sz="quarter" idx="14"/>
          </p:nvPr>
        </p:nvSpPr>
        <p:spPr>
          <a:xfrm>
            <a:off x="1230701" y="2586334"/>
            <a:ext cx="9473403" cy="389771"/>
          </a:xfrm>
        </p:spPr>
        <p:txBody>
          <a:bodyPr wrap="square" numCol="2" spcCol="288000" anchor="ctr">
            <a:noAutofit/>
          </a:bodyPr>
          <a:lstStyle>
            <a:lvl1pPr marL="0" marR="0" indent="0" algn="l" defTabSz="685800" rtl="0" eaLnBrk="1" fontAlgn="auto" latinLnBrk="0" hangingPunct="1">
              <a:lnSpc>
                <a:spcPct val="90000"/>
              </a:lnSpc>
              <a:spcBef>
                <a:spcPts val="750"/>
              </a:spcBef>
              <a:spcAft>
                <a:spcPts val="0"/>
              </a:spcAft>
              <a:buClr>
                <a:schemeClr val="accent2"/>
              </a:buClr>
              <a:buSzPct val="120000"/>
              <a:buFont typeface="Arial" panose="020B0604020202020204" pitchFamily="34" charset="0"/>
              <a:buNone/>
              <a:tabLst/>
              <a:defRPr sz="1600" b="0" i="0">
                <a:solidFill>
                  <a:schemeClr val="tx1"/>
                </a:solidFill>
                <a:latin typeface="Avenir Book" panose="02000503020000020003" pitchFamily="2" charset="0"/>
              </a:defRPr>
            </a:lvl1pPr>
            <a:lvl2pPr>
              <a:defRPr>
                <a:latin typeface="Avenir Book" panose="02000503020000020003" pitchFamily="2" charset="0"/>
              </a:defRPr>
            </a:lvl2pPr>
            <a:lvl3pPr>
              <a:defRPr>
                <a:latin typeface="Avenir Book" panose="02000503020000020003" pitchFamily="2" charset="0"/>
              </a:defRPr>
            </a:lvl3pPr>
            <a:lvl4pPr>
              <a:defRPr>
                <a:latin typeface="Avenir Book" panose="02000503020000020003" pitchFamily="2" charset="0"/>
              </a:defRPr>
            </a:lvl4pPr>
            <a:lvl5pPr>
              <a:defRPr>
                <a:latin typeface="Avenir Book" panose="02000503020000020003" pitchFamily="2" charset="0"/>
              </a:defRPr>
            </a:lvl5pPr>
          </a:lstStyle>
          <a:p>
            <a:pPr lvl="0"/>
            <a:r>
              <a:rPr lang="en-US" dirty="0"/>
              <a:t>Click to edit Master text styles</a:t>
            </a:r>
          </a:p>
        </p:txBody>
      </p:sp>
      <p:sp>
        <p:nvSpPr>
          <p:cNvPr id="8" name="Oval 7">
            <a:extLst>
              <a:ext uri="{FF2B5EF4-FFF2-40B4-BE49-F238E27FC236}">
                <a16:creationId xmlns:a16="http://schemas.microsoft.com/office/drawing/2014/main" id="{0FD50F61-0E3F-B53D-9DF9-4E2D603C8347}"/>
              </a:ext>
            </a:extLst>
          </p:cNvPr>
          <p:cNvSpPr/>
          <p:nvPr userDrawn="1"/>
        </p:nvSpPr>
        <p:spPr>
          <a:xfrm>
            <a:off x="720001" y="2586335"/>
            <a:ext cx="327600" cy="32938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2</a:t>
            </a:r>
            <a:endParaRPr lang="en-US" sz="1800" dirty="0"/>
          </a:p>
        </p:txBody>
      </p:sp>
      <p:sp>
        <p:nvSpPr>
          <p:cNvPr id="13" name="object 6">
            <a:extLst>
              <a:ext uri="{FF2B5EF4-FFF2-40B4-BE49-F238E27FC236}">
                <a16:creationId xmlns:a16="http://schemas.microsoft.com/office/drawing/2014/main" id="{4013DA77-A450-8781-2DDD-75DFB7C909C9}"/>
              </a:ext>
            </a:extLst>
          </p:cNvPr>
          <p:cNvSpPr/>
          <p:nvPr userDrawn="1"/>
        </p:nvSpPr>
        <p:spPr>
          <a:xfrm>
            <a:off x="720001" y="3035887"/>
            <a:ext cx="9984105" cy="0"/>
          </a:xfrm>
          <a:custGeom>
            <a:avLst/>
            <a:gdLst/>
            <a:ahLst/>
            <a:cxnLst/>
            <a:rect l="l" t="t" r="r" b="b"/>
            <a:pathLst>
              <a:path w="9984105">
                <a:moveTo>
                  <a:pt x="0" y="0"/>
                </a:moveTo>
                <a:lnTo>
                  <a:pt x="9984054" y="0"/>
                </a:lnTo>
              </a:path>
            </a:pathLst>
          </a:custGeom>
          <a:ln w="6350">
            <a:solidFill>
              <a:srgbClr val="572A86"/>
            </a:solidFill>
          </a:ln>
        </p:spPr>
        <p:txBody>
          <a:bodyPr wrap="square" lIns="0" tIns="0" rIns="0" bIns="0" rtlCol="0"/>
          <a:lstStyle/>
          <a:p>
            <a:endParaRPr sz="1350"/>
          </a:p>
        </p:txBody>
      </p:sp>
      <p:sp>
        <p:nvSpPr>
          <p:cNvPr id="15" name="Text Placeholder 13">
            <a:extLst>
              <a:ext uri="{FF2B5EF4-FFF2-40B4-BE49-F238E27FC236}">
                <a16:creationId xmlns:a16="http://schemas.microsoft.com/office/drawing/2014/main" id="{2457BB5A-56C7-0330-74E2-DE17AC858C27}"/>
              </a:ext>
            </a:extLst>
          </p:cNvPr>
          <p:cNvSpPr>
            <a:spLocks noGrp="1"/>
          </p:cNvSpPr>
          <p:nvPr>
            <p:ph type="body" sz="quarter" idx="15"/>
          </p:nvPr>
        </p:nvSpPr>
        <p:spPr>
          <a:xfrm>
            <a:off x="1230701" y="3172679"/>
            <a:ext cx="9473403" cy="389771"/>
          </a:xfrm>
        </p:spPr>
        <p:txBody>
          <a:bodyPr wrap="square" numCol="2" spcCol="288000" anchor="ctr">
            <a:noAutofit/>
          </a:bodyPr>
          <a:lstStyle>
            <a:lvl1pPr marL="0" marR="0" indent="0" algn="l" defTabSz="685800" rtl="0" eaLnBrk="1" fontAlgn="auto" latinLnBrk="0" hangingPunct="1">
              <a:lnSpc>
                <a:spcPct val="90000"/>
              </a:lnSpc>
              <a:spcBef>
                <a:spcPts val="750"/>
              </a:spcBef>
              <a:spcAft>
                <a:spcPts val="0"/>
              </a:spcAft>
              <a:buClr>
                <a:schemeClr val="accent2"/>
              </a:buClr>
              <a:buSzPct val="120000"/>
              <a:buFont typeface="Arial" panose="020B0604020202020204" pitchFamily="34" charset="0"/>
              <a:buNone/>
              <a:tabLst/>
              <a:defRPr sz="1600" b="0" i="0">
                <a:solidFill>
                  <a:schemeClr val="tx1"/>
                </a:solidFill>
                <a:latin typeface="Avenir Book" panose="02000503020000020003" pitchFamily="2" charset="0"/>
              </a:defRPr>
            </a:lvl1pPr>
            <a:lvl2pPr>
              <a:defRPr>
                <a:latin typeface="Avenir Book" panose="02000503020000020003" pitchFamily="2" charset="0"/>
              </a:defRPr>
            </a:lvl2pPr>
            <a:lvl3pPr>
              <a:defRPr>
                <a:latin typeface="Avenir Book" panose="02000503020000020003" pitchFamily="2" charset="0"/>
              </a:defRPr>
            </a:lvl3pPr>
            <a:lvl4pPr>
              <a:defRPr>
                <a:latin typeface="Avenir Book" panose="02000503020000020003" pitchFamily="2" charset="0"/>
              </a:defRPr>
            </a:lvl4pPr>
            <a:lvl5pPr>
              <a:defRPr>
                <a:latin typeface="Avenir Book" panose="02000503020000020003" pitchFamily="2" charset="0"/>
              </a:defRPr>
            </a:lvl5pPr>
          </a:lstStyle>
          <a:p>
            <a:pPr lvl="0"/>
            <a:r>
              <a:rPr lang="en-US" dirty="0"/>
              <a:t>Click to edit Master text styles</a:t>
            </a:r>
          </a:p>
        </p:txBody>
      </p:sp>
      <p:sp>
        <p:nvSpPr>
          <p:cNvPr id="16" name="Oval 15">
            <a:extLst>
              <a:ext uri="{FF2B5EF4-FFF2-40B4-BE49-F238E27FC236}">
                <a16:creationId xmlns:a16="http://schemas.microsoft.com/office/drawing/2014/main" id="{B4542A8A-D424-22F6-8CFF-6F8CC4899D6B}"/>
              </a:ext>
            </a:extLst>
          </p:cNvPr>
          <p:cNvSpPr/>
          <p:nvPr userDrawn="1"/>
        </p:nvSpPr>
        <p:spPr>
          <a:xfrm>
            <a:off x="720001" y="3172680"/>
            <a:ext cx="327600" cy="32938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3</a:t>
            </a:r>
            <a:endParaRPr lang="en-US" sz="1800" dirty="0"/>
          </a:p>
        </p:txBody>
      </p:sp>
      <p:sp>
        <p:nvSpPr>
          <p:cNvPr id="17" name="object 6">
            <a:extLst>
              <a:ext uri="{FF2B5EF4-FFF2-40B4-BE49-F238E27FC236}">
                <a16:creationId xmlns:a16="http://schemas.microsoft.com/office/drawing/2014/main" id="{795E8C35-369B-AE9B-4117-5A23147235B9}"/>
              </a:ext>
            </a:extLst>
          </p:cNvPr>
          <p:cNvSpPr/>
          <p:nvPr userDrawn="1"/>
        </p:nvSpPr>
        <p:spPr>
          <a:xfrm>
            <a:off x="720001" y="3622232"/>
            <a:ext cx="9984105" cy="0"/>
          </a:xfrm>
          <a:custGeom>
            <a:avLst/>
            <a:gdLst/>
            <a:ahLst/>
            <a:cxnLst/>
            <a:rect l="l" t="t" r="r" b="b"/>
            <a:pathLst>
              <a:path w="9984105">
                <a:moveTo>
                  <a:pt x="0" y="0"/>
                </a:moveTo>
                <a:lnTo>
                  <a:pt x="9984054" y="0"/>
                </a:lnTo>
              </a:path>
            </a:pathLst>
          </a:custGeom>
          <a:ln w="6350">
            <a:solidFill>
              <a:srgbClr val="572A86"/>
            </a:solidFill>
          </a:ln>
        </p:spPr>
        <p:txBody>
          <a:bodyPr wrap="square" lIns="0" tIns="0" rIns="0" bIns="0" rtlCol="0"/>
          <a:lstStyle/>
          <a:p>
            <a:endParaRPr sz="1350"/>
          </a:p>
        </p:txBody>
      </p:sp>
      <p:sp>
        <p:nvSpPr>
          <p:cNvPr id="18" name="Text Placeholder 13">
            <a:extLst>
              <a:ext uri="{FF2B5EF4-FFF2-40B4-BE49-F238E27FC236}">
                <a16:creationId xmlns:a16="http://schemas.microsoft.com/office/drawing/2014/main" id="{4BD4FA00-CD6D-1A72-60A2-3E656EF20065}"/>
              </a:ext>
            </a:extLst>
          </p:cNvPr>
          <p:cNvSpPr>
            <a:spLocks noGrp="1"/>
          </p:cNvSpPr>
          <p:nvPr>
            <p:ph type="body" sz="quarter" idx="16"/>
          </p:nvPr>
        </p:nvSpPr>
        <p:spPr>
          <a:xfrm>
            <a:off x="1230701" y="3740987"/>
            <a:ext cx="9473403" cy="389771"/>
          </a:xfrm>
        </p:spPr>
        <p:txBody>
          <a:bodyPr wrap="square" numCol="2" spcCol="288000" anchor="ctr">
            <a:noAutofit/>
          </a:bodyPr>
          <a:lstStyle>
            <a:lvl1pPr marL="0" marR="0" indent="0" algn="l" defTabSz="685800" rtl="0" eaLnBrk="1" fontAlgn="auto" latinLnBrk="0" hangingPunct="1">
              <a:lnSpc>
                <a:spcPct val="90000"/>
              </a:lnSpc>
              <a:spcBef>
                <a:spcPts val="750"/>
              </a:spcBef>
              <a:spcAft>
                <a:spcPts val="0"/>
              </a:spcAft>
              <a:buClr>
                <a:schemeClr val="accent2"/>
              </a:buClr>
              <a:buSzPct val="120000"/>
              <a:buFont typeface="Arial" panose="020B0604020202020204" pitchFamily="34" charset="0"/>
              <a:buNone/>
              <a:tabLst/>
              <a:defRPr sz="1600" b="0" i="0">
                <a:solidFill>
                  <a:schemeClr val="tx1"/>
                </a:solidFill>
                <a:latin typeface="Avenir Book" panose="02000503020000020003" pitchFamily="2" charset="0"/>
              </a:defRPr>
            </a:lvl1pPr>
            <a:lvl2pPr>
              <a:defRPr>
                <a:latin typeface="Avenir Book" panose="02000503020000020003" pitchFamily="2" charset="0"/>
              </a:defRPr>
            </a:lvl2pPr>
            <a:lvl3pPr>
              <a:defRPr>
                <a:latin typeface="Avenir Book" panose="02000503020000020003" pitchFamily="2" charset="0"/>
              </a:defRPr>
            </a:lvl3pPr>
            <a:lvl4pPr>
              <a:defRPr>
                <a:latin typeface="Avenir Book" panose="02000503020000020003" pitchFamily="2" charset="0"/>
              </a:defRPr>
            </a:lvl4pPr>
            <a:lvl5pPr>
              <a:defRPr>
                <a:latin typeface="Avenir Book" panose="02000503020000020003" pitchFamily="2" charset="0"/>
              </a:defRPr>
            </a:lvl5pPr>
          </a:lstStyle>
          <a:p>
            <a:pPr lvl="0"/>
            <a:r>
              <a:rPr lang="en-US" dirty="0"/>
              <a:t>Click to edit Master text styles</a:t>
            </a:r>
          </a:p>
        </p:txBody>
      </p:sp>
      <p:sp>
        <p:nvSpPr>
          <p:cNvPr id="19" name="Oval 18">
            <a:extLst>
              <a:ext uri="{FF2B5EF4-FFF2-40B4-BE49-F238E27FC236}">
                <a16:creationId xmlns:a16="http://schemas.microsoft.com/office/drawing/2014/main" id="{CCEBE214-6B2F-1B7E-A922-4DA13891148B}"/>
              </a:ext>
            </a:extLst>
          </p:cNvPr>
          <p:cNvSpPr/>
          <p:nvPr userDrawn="1"/>
        </p:nvSpPr>
        <p:spPr>
          <a:xfrm>
            <a:off x="720001" y="3740989"/>
            <a:ext cx="327600" cy="32938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4</a:t>
            </a:r>
            <a:endParaRPr lang="en-US" sz="1800" dirty="0"/>
          </a:p>
        </p:txBody>
      </p:sp>
      <p:sp>
        <p:nvSpPr>
          <p:cNvPr id="20" name="object 6">
            <a:extLst>
              <a:ext uri="{FF2B5EF4-FFF2-40B4-BE49-F238E27FC236}">
                <a16:creationId xmlns:a16="http://schemas.microsoft.com/office/drawing/2014/main" id="{267D6891-D855-5701-ED16-CDCB2E56B298}"/>
              </a:ext>
            </a:extLst>
          </p:cNvPr>
          <p:cNvSpPr/>
          <p:nvPr userDrawn="1"/>
        </p:nvSpPr>
        <p:spPr>
          <a:xfrm>
            <a:off x="720001" y="4190541"/>
            <a:ext cx="9984105" cy="0"/>
          </a:xfrm>
          <a:custGeom>
            <a:avLst/>
            <a:gdLst/>
            <a:ahLst/>
            <a:cxnLst/>
            <a:rect l="l" t="t" r="r" b="b"/>
            <a:pathLst>
              <a:path w="9984105">
                <a:moveTo>
                  <a:pt x="0" y="0"/>
                </a:moveTo>
                <a:lnTo>
                  <a:pt x="9984054" y="0"/>
                </a:lnTo>
              </a:path>
            </a:pathLst>
          </a:custGeom>
          <a:ln w="6350">
            <a:solidFill>
              <a:srgbClr val="572A86"/>
            </a:solidFill>
          </a:ln>
        </p:spPr>
        <p:txBody>
          <a:bodyPr wrap="square" lIns="0" tIns="0" rIns="0" bIns="0" rtlCol="0"/>
          <a:lstStyle/>
          <a:p>
            <a:endParaRPr sz="1350"/>
          </a:p>
        </p:txBody>
      </p:sp>
      <p:sp>
        <p:nvSpPr>
          <p:cNvPr id="21" name="Text Placeholder 13">
            <a:extLst>
              <a:ext uri="{FF2B5EF4-FFF2-40B4-BE49-F238E27FC236}">
                <a16:creationId xmlns:a16="http://schemas.microsoft.com/office/drawing/2014/main" id="{92A27D97-5CB6-14B8-D7B1-0F59F5208248}"/>
              </a:ext>
            </a:extLst>
          </p:cNvPr>
          <p:cNvSpPr>
            <a:spLocks noGrp="1"/>
          </p:cNvSpPr>
          <p:nvPr>
            <p:ph type="body" sz="quarter" idx="17"/>
          </p:nvPr>
        </p:nvSpPr>
        <p:spPr>
          <a:xfrm>
            <a:off x="1230701" y="4310709"/>
            <a:ext cx="9473403" cy="389771"/>
          </a:xfrm>
        </p:spPr>
        <p:txBody>
          <a:bodyPr wrap="square" numCol="2" spcCol="288000" anchor="ctr">
            <a:noAutofit/>
          </a:bodyPr>
          <a:lstStyle>
            <a:lvl1pPr marL="0" marR="0" indent="0" algn="l" defTabSz="685800" rtl="0" eaLnBrk="1" fontAlgn="auto" latinLnBrk="0" hangingPunct="1">
              <a:lnSpc>
                <a:spcPct val="90000"/>
              </a:lnSpc>
              <a:spcBef>
                <a:spcPts val="750"/>
              </a:spcBef>
              <a:spcAft>
                <a:spcPts val="0"/>
              </a:spcAft>
              <a:buClr>
                <a:schemeClr val="accent2"/>
              </a:buClr>
              <a:buSzPct val="120000"/>
              <a:buFont typeface="Arial" panose="020B0604020202020204" pitchFamily="34" charset="0"/>
              <a:buNone/>
              <a:tabLst/>
              <a:defRPr sz="1600" b="0" i="0">
                <a:solidFill>
                  <a:schemeClr val="tx1"/>
                </a:solidFill>
                <a:latin typeface="Avenir Book" panose="02000503020000020003" pitchFamily="2" charset="0"/>
              </a:defRPr>
            </a:lvl1pPr>
            <a:lvl2pPr>
              <a:defRPr>
                <a:latin typeface="Avenir Book" panose="02000503020000020003" pitchFamily="2" charset="0"/>
              </a:defRPr>
            </a:lvl2pPr>
            <a:lvl3pPr>
              <a:defRPr>
                <a:latin typeface="Avenir Book" panose="02000503020000020003" pitchFamily="2" charset="0"/>
              </a:defRPr>
            </a:lvl3pPr>
            <a:lvl4pPr>
              <a:defRPr>
                <a:latin typeface="Avenir Book" panose="02000503020000020003" pitchFamily="2" charset="0"/>
              </a:defRPr>
            </a:lvl4pPr>
            <a:lvl5pPr>
              <a:defRPr>
                <a:latin typeface="Avenir Book" panose="02000503020000020003" pitchFamily="2" charset="0"/>
              </a:defRPr>
            </a:lvl5pPr>
          </a:lstStyle>
          <a:p>
            <a:pPr lvl="0"/>
            <a:r>
              <a:rPr lang="en-US" dirty="0"/>
              <a:t>Click to edit Master text styles</a:t>
            </a:r>
          </a:p>
        </p:txBody>
      </p:sp>
      <p:sp>
        <p:nvSpPr>
          <p:cNvPr id="22" name="Oval 21">
            <a:extLst>
              <a:ext uri="{FF2B5EF4-FFF2-40B4-BE49-F238E27FC236}">
                <a16:creationId xmlns:a16="http://schemas.microsoft.com/office/drawing/2014/main" id="{127C3B20-6B66-2428-C598-65653A6A0B81}"/>
              </a:ext>
            </a:extLst>
          </p:cNvPr>
          <p:cNvSpPr/>
          <p:nvPr userDrawn="1"/>
        </p:nvSpPr>
        <p:spPr>
          <a:xfrm>
            <a:off x="720001" y="4310710"/>
            <a:ext cx="327600" cy="32938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5</a:t>
            </a:r>
            <a:endParaRPr lang="en-US" sz="1800" dirty="0"/>
          </a:p>
        </p:txBody>
      </p:sp>
      <p:sp>
        <p:nvSpPr>
          <p:cNvPr id="23" name="object 6">
            <a:extLst>
              <a:ext uri="{FF2B5EF4-FFF2-40B4-BE49-F238E27FC236}">
                <a16:creationId xmlns:a16="http://schemas.microsoft.com/office/drawing/2014/main" id="{D3A558EE-6C8F-5771-A1F7-26738089E4CB}"/>
              </a:ext>
            </a:extLst>
          </p:cNvPr>
          <p:cNvSpPr/>
          <p:nvPr userDrawn="1"/>
        </p:nvSpPr>
        <p:spPr>
          <a:xfrm>
            <a:off x="720001" y="4760262"/>
            <a:ext cx="9984105" cy="0"/>
          </a:xfrm>
          <a:custGeom>
            <a:avLst/>
            <a:gdLst/>
            <a:ahLst/>
            <a:cxnLst/>
            <a:rect l="l" t="t" r="r" b="b"/>
            <a:pathLst>
              <a:path w="9984105">
                <a:moveTo>
                  <a:pt x="0" y="0"/>
                </a:moveTo>
                <a:lnTo>
                  <a:pt x="9984054" y="0"/>
                </a:lnTo>
              </a:path>
            </a:pathLst>
          </a:custGeom>
          <a:ln w="6350">
            <a:solidFill>
              <a:srgbClr val="572A86"/>
            </a:solidFill>
          </a:ln>
        </p:spPr>
        <p:txBody>
          <a:bodyPr wrap="square" lIns="0" tIns="0" rIns="0" bIns="0" rtlCol="0"/>
          <a:lstStyle/>
          <a:p>
            <a:endParaRPr sz="1350"/>
          </a:p>
        </p:txBody>
      </p:sp>
      <p:sp>
        <p:nvSpPr>
          <p:cNvPr id="24" name="Text Placeholder 13">
            <a:extLst>
              <a:ext uri="{FF2B5EF4-FFF2-40B4-BE49-F238E27FC236}">
                <a16:creationId xmlns:a16="http://schemas.microsoft.com/office/drawing/2014/main" id="{F5073CD6-0AEF-57A8-AAFF-E2CBDE6D4287}"/>
              </a:ext>
            </a:extLst>
          </p:cNvPr>
          <p:cNvSpPr>
            <a:spLocks noGrp="1"/>
          </p:cNvSpPr>
          <p:nvPr>
            <p:ph type="body" sz="quarter" idx="18"/>
          </p:nvPr>
        </p:nvSpPr>
        <p:spPr>
          <a:xfrm>
            <a:off x="1230701" y="4880429"/>
            <a:ext cx="9473403" cy="389771"/>
          </a:xfrm>
        </p:spPr>
        <p:txBody>
          <a:bodyPr wrap="square" numCol="2" spcCol="288000" anchor="ctr">
            <a:noAutofit/>
          </a:bodyPr>
          <a:lstStyle>
            <a:lvl1pPr marL="0" marR="0" indent="0" algn="l" defTabSz="685800" rtl="0" eaLnBrk="1" fontAlgn="auto" latinLnBrk="0" hangingPunct="1">
              <a:lnSpc>
                <a:spcPct val="90000"/>
              </a:lnSpc>
              <a:spcBef>
                <a:spcPts val="750"/>
              </a:spcBef>
              <a:spcAft>
                <a:spcPts val="0"/>
              </a:spcAft>
              <a:buClr>
                <a:schemeClr val="accent2"/>
              </a:buClr>
              <a:buSzPct val="120000"/>
              <a:buFont typeface="Arial" panose="020B0604020202020204" pitchFamily="34" charset="0"/>
              <a:buNone/>
              <a:tabLst/>
              <a:defRPr sz="1600" b="0" i="0">
                <a:solidFill>
                  <a:schemeClr val="tx1"/>
                </a:solidFill>
                <a:latin typeface="Avenir Book" panose="02000503020000020003" pitchFamily="2" charset="0"/>
              </a:defRPr>
            </a:lvl1pPr>
            <a:lvl2pPr>
              <a:defRPr>
                <a:latin typeface="Avenir Book" panose="02000503020000020003" pitchFamily="2" charset="0"/>
              </a:defRPr>
            </a:lvl2pPr>
            <a:lvl3pPr>
              <a:defRPr>
                <a:latin typeface="Avenir Book" panose="02000503020000020003" pitchFamily="2" charset="0"/>
              </a:defRPr>
            </a:lvl3pPr>
            <a:lvl4pPr>
              <a:defRPr>
                <a:latin typeface="Avenir Book" panose="02000503020000020003" pitchFamily="2" charset="0"/>
              </a:defRPr>
            </a:lvl4pPr>
            <a:lvl5pPr>
              <a:defRPr>
                <a:latin typeface="Avenir Book" panose="02000503020000020003" pitchFamily="2" charset="0"/>
              </a:defRPr>
            </a:lvl5pPr>
          </a:lstStyle>
          <a:p>
            <a:pPr lvl="0"/>
            <a:r>
              <a:rPr lang="en-US" dirty="0"/>
              <a:t>Click to edit Master text styles</a:t>
            </a:r>
          </a:p>
        </p:txBody>
      </p:sp>
      <p:sp>
        <p:nvSpPr>
          <p:cNvPr id="25" name="Oval 24">
            <a:extLst>
              <a:ext uri="{FF2B5EF4-FFF2-40B4-BE49-F238E27FC236}">
                <a16:creationId xmlns:a16="http://schemas.microsoft.com/office/drawing/2014/main" id="{7766F3C0-C1A1-7122-42FF-536478350D63}"/>
              </a:ext>
            </a:extLst>
          </p:cNvPr>
          <p:cNvSpPr/>
          <p:nvPr userDrawn="1"/>
        </p:nvSpPr>
        <p:spPr>
          <a:xfrm>
            <a:off x="720001" y="4880430"/>
            <a:ext cx="327600" cy="32938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6</a:t>
            </a:r>
            <a:endParaRPr lang="en-US" sz="1800" dirty="0"/>
          </a:p>
        </p:txBody>
      </p:sp>
      <p:sp>
        <p:nvSpPr>
          <p:cNvPr id="26" name="object 6">
            <a:extLst>
              <a:ext uri="{FF2B5EF4-FFF2-40B4-BE49-F238E27FC236}">
                <a16:creationId xmlns:a16="http://schemas.microsoft.com/office/drawing/2014/main" id="{70FBB748-A0CF-A03C-5B33-FA117E9CBE06}"/>
              </a:ext>
            </a:extLst>
          </p:cNvPr>
          <p:cNvSpPr/>
          <p:nvPr userDrawn="1"/>
        </p:nvSpPr>
        <p:spPr>
          <a:xfrm>
            <a:off x="720001" y="5329982"/>
            <a:ext cx="9984105" cy="0"/>
          </a:xfrm>
          <a:custGeom>
            <a:avLst/>
            <a:gdLst/>
            <a:ahLst/>
            <a:cxnLst/>
            <a:rect l="l" t="t" r="r" b="b"/>
            <a:pathLst>
              <a:path w="9984105">
                <a:moveTo>
                  <a:pt x="0" y="0"/>
                </a:moveTo>
                <a:lnTo>
                  <a:pt x="9984054" y="0"/>
                </a:lnTo>
              </a:path>
            </a:pathLst>
          </a:custGeom>
          <a:ln w="6350">
            <a:solidFill>
              <a:srgbClr val="572A86"/>
            </a:solidFill>
          </a:ln>
        </p:spPr>
        <p:txBody>
          <a:bodyPr wrap="square" lIns="0" tIns="0" rIns="0" bIns="0" rtlCol="0"/>
          <a:lstStyle/>
          <a:p>
            <a:endParaRPr sz="1350"/>
          </a:p>
        </p:txBody>
      </p:sp>
      <p:sp>
        <p:nvSpPr>
          <p:cNvPr id="27" name="Text Placeholder 13">
            <a:extLst>
              <a:ext uri="{FF2B5EF4-FFF2-40B4-BE49-F238E27FC236}">
                <a16:creationId xmlns:a16="http://schemas.microsoft.com/office/drawing/2014/main" id="{FAD61B82-1697-111F-55F9-DE83F834C353}"/>
              </a:ext>
            </a:extLst>
          </p:cNvPr>
          <p:cNvSpPr>
            <a:spLocks noGrp="1"/>
          </p:cNvSpPr>
          <p:nvPr>
            <p:ph type="body" sz="quarter" idx="19"/>
          </p:nvPr>
        </p:nvSpPr>
        <p:spPr>
          <a:xfrm>
            <a:off x="1230701" y="5450148"/>
            <a:ext cx="9473403" cy="389771"/>
          </a:xfrm>
        </p:spPr>
        <p:txBody>
          <a:bodyPr wrap="square" numCol="2" spcCol="288000" anchor="ctr">
            <a:noAutofit/>
          </a:bodyPr>
          <a:lstStyle>
            <a:lvl1pPr marL="0" marR="0" indent="0" algn="l" defTabSz="685800" rtl="0" eaLnBrk="1" fontAlgn="auto" latinLnBrk="0" hangingPunct="1">
              <a:lnSpc>
                <a:spcPct val="90000"/>
              </a:lnSpc>
              <a:spcBef>
                <a:spcPts val="750"/>
              </a:spcBef>
              <a:spcAft>
                <a:spcPts val="0"/>
              </a:spcAft>
              <a:buClr>
                <a:schemeClr val="accent2"/>
              </a:buClr>
              <a:buSzPct val="120000"/>
              <a:buFont typeface="Arial" panose="020B0604020202020204" pitchFamily="34" charset="0"/>
              <a:buNone/>
              <a:tabLst/>
              <a:defRPr sz="1600" b="0" i="0">
                <a:solidFill>
                  <a:schemeClr val="tx1"/>
                </a:solidFill>
                <a:latin typeface="Avenir Book" panose="02000503020000020003" pitchFamily="2" charset="0"/>
              </a:defRPr>
            </a:lvl1pPr>
            <a:lvl2pPr>
              <a:defRPr>
                <a:latin typeface="Avenir Book" panose="02000503020000020003" pitchFamily="2" charset="0"/>
              </a:defRPr>
            </a:lvl2pPr>
            <a:lvl3pPr>
              <a:defRPr>
                <a:latin typeface="Avenir Book" panose="02000503020000020003" pitchFamily="2" charset="0"/>
              </a:defRPr>
            </a:lvl3pPr>
            <a:lvl4pPr>
              <a:defRPr>
                <a:latin typeface="Avenir Book" panose="02000503020000020003" pitchFamily="2" charset="0"/>
              </a:defRPr>
            </a:lvl4pPr>
            <a:lvl5pPr>
              <a:defRPr>
                <a:latin typeface="Avenir Book" panose="02000503020000020003" pitchFamily="2" charset="0"/>
              </a:defRPr>
            </a:lvl5pPr>
          </a:lstStyle>
          <a:p>
            <a:pPr lvl="0"/>
            <a:r>
              <a:rPr lang="en-US" dirty="0"/>
              <a:t>Click to edit Master text styles</a:t>
            </a:r>
          </a:p>
        </p:txBody>
      </p:sp>
      <p:sp>
        <p:nvSpPr>
          <p:cNvPr id="28" name="Oval 27">
            <a:extLst>
              <a:ext uri="{FF2B5EF4-FFF2-40B4-BE49-F238E27FC236}">
                <a16:creationId xmlns:a16="http://schemas.microsoft.com/office/drawing/2014/main" id="{5F05D0C2-7CA4-F092-EB00-B1F35B1849A1}"/>
              </a:ext>
            </a:extLst>
          </p:cNvPr>
          <p:cNvSpPr/>
          <p:nvPr userDrawn="1"/>
        </p:nvSpPr>
        <p:spPr>
          <a:xfrm>
            <a:off x="720001" y="5450149"/>
            <a:ext cx="327600" cy="32938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7</a:t>
            </a:r>
            <a:endParaRPr lang="en-US" sz="1800" dirty="0"/>
          </a:p>
        </p:txBody>
      </p:sp>
    </p:spTree>
    <p:extLst>
      <p:ext uri="{BB962C8B-B14F-4D97-AF65-F5344CB8AC3E}">
        <p14:creationId xmlns:p14="http://schemas.microsoft.com/office/powerpoint/2010/main" val="31292193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1 column tex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929487B-A1C2-2740-9166-23D3328EEFC0}"/>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1891963" y="0"/>
            <a:ext cx="300036" cy="6858000"/>
          </a:xfrm>
          <a:prstGeom prst="rect">
            <a:avLst/>
          </a:prstGeom>
        </p:spPr>
      </p:pic>
      <p:sp>
        <p:nvSpPr>
          <p:cNvPr id="2" name="Title 1">
            <a:extLst>
              <a:ext uri="{FF2B5EF4-FFF2-40B4-BE49-F238E27FC236}">
                <a16:creationId xmlns:a16="http://schemas.microsoft.com/office/drawing/2014/main" id="{56FC3FED-CF9B-1C4E-B1C0-A4DB01D630E8}"/>
              </a:ext>
            </a:extLst>
          </p:cNvPr>
          <p:cNvSpPr>
            <a:spLocks noGrp="1"/>
          </p:cNvSpPr>
          <p:nvPr>
            <p:ph type="title" hasCustomPrompt="1"/>
          </p:nvPr>
        </p:nvSpPr>
        <p:spPr>
          <a:xfrm>
            <a:off x="596452" y="500062"/>
            <a:ext cx="10107652" cy="900000"/>
          </a:xfrm>
        </p:spPr>
        <p:txBody>
          <a:bodyPr>
            <a:normAutofit/>
          </a:bodyPr>
          <a:lstStyle>
            <a:lvl1pPr>
              <a:defRPr sz="3000" b="0" i="0">
                <a:solidFill>
                  <a:schemeClr val="tx1"/>
                </a:solidFill>
                <a:latin typeface="Avenir Book" panose="02000503020000020003" pitchFamily="2" charset="0"/>
              </a:defRPr>
            </a:lvl1pPr>
          </a:lstStyle>
          <a:p>
            <a:r>
              <a:rPr lang="en-US" dirty="0"/>
              <a:t>Click to edit main heading here</a:t>
            </a:r>
          </a:p>
        </p:txBody>
      </p:sp>
      <p:sp>
        <p:nvSpPr>
          <p:cNvPr id="10" name="object 6">
            <a:extLst>
              <a:ext uri="{FF2B5EF4-FFF2-40B4-BE49-F238E27FC236}">
                <a16:creationId xmlns:a16="http://schemas.microsoft.com/office/drawing/2014/main" id="{667FE58B-26BB-2644-B9C0-01A3D4D04B89}"/>
              </a:ext>
            </a:extLst>
          </p:cNvPr>
          <p:cNvSpPr/>
          <p:nvPr userDrawn="1"/>
        </p:nvSpPr>
        <p:spPr>
          <a:xfrm>
            <a:off x="720000" y="1440000"/>
            <a:ext cx="9984105" cy="0"/>
          </a:xfrm>
          <a:custGeom>
            <a:avLst/>
            <a:gdLst/>
            <a:ahLst/>
            <a:cxnLst/>
            <a:rect l="l" t="t" r="r" b="b"/>
            <a:pathLst>
              <a:path w="9984105">
                <a:moveTo>
                  <a:pt x="0" y="0"/>
                </a:moveTo>
                <a:lnTo>
                  <a:pt x="9984054" y="0"/>
                </a:lnTo>
              </a:path>
            </a:pathLst>
          </a:custGeom>
          <a:ln w="6350">
            <a:solidFill>
              <a:srgbClr val="572A86"/>
            </a:solidFill>
          </a:ln>
        </p:spPr>
        <p:txBody>
          <a:bodyPr wrap="square" lIns="0" tIns="0" rIns="0" bIns="0" rtlCol="0"/>
          <a:lstStyle/>
          <a:p>
            <a:endParaRPr b="0" i="0" dirty="0">
              <a:latin typeface="Avenir Book" panose="02000503020000020003" pitchFamily="2" charset="0"/>
            </a:endParaRPr>
          </a:p>
        </p:txBody>
      </p:sp>
      <p:sp>
        <p:nvSpPr>
          <p:cNvPr id="14" name="Text Placeholder 13">
            <a:extLst>
              <a:ext uri="{FF2B5EF4-FFF2-40B4-BE49-F238E27FC236}">
                <a16:creationId xmlns:a16="http://schemas.microsoft.com/office/drawing/2014/main" id="{594F81A1-C7C8-3843-821E-0C546E17F187}"/>
              </a:ext>
            </a:extLst>
          </p:cNvPr>
          <p:cNvSpPr>
            <a:spLocks noGrp="1"/>
          </p:cNvSpPr>
          <p:nvPr>
            <p:ph type="body" sz="quarter" idx="13"/>
          </p:nvPr>
        </p:nvSpPr>
        <p:spPr>
          <a:xfrm>
            <a:off x="596900" y="1628806"/>
            <a:ext cx="10107204" cy="4619594"/>
          </a:xfrm>
        </p:spPr>
        <p:txBody>
          <a:bodyPr wrap="square" numCol="2" spcCol="288000">
            <a:noAutofit/>
          </a:bodyPr>
          <a:lstStyle>
            <a:lvl1pPr marL="285750" marR="0" indent="-285750" algn="l" defTabSz="914400" rtl="0" eaLnBrk="1" fontAlgn="auto" latinLnBrk="0" hangingPunct="1">
              <a:lnSpc>
                <a:spcPct val="90000"/>
              </a:lnSpc>
              <a:spcBef>
                <a:spcPts val="1000"/>
              </a:spcBef>
              <a:spcAft>
                <a:spcPts val="0"/>
              </a:spcAft>
              <a:buClr>
                <a:schemeClr val="accent2"/>
              </a:buClr>
              <a:buSzPct val="120000"/>
              <a:buFont typeface="Arial" panose="020B0604020202020204" pitchFamily="34" charset="0"/>
              <a:buChar char="•"/>
              <a:tabLst/>
              <a:defRPr sz="1600" b="0" i="0">
                <a:solidFill>
                  <a:schemeClr val="bg2"/>
                </a:solidFill>
                <a:latin typeface="Avenir Book" panose="02000503020000020003" pitchFamily="2" charset="0"/>
              </a:defRPr>
            </a:lvl1pPr>
            <a:lvl2pPr>
              <a:defRPr b="0" i="0">
                <a:solidFill>
                  <a:schemeClr val="bg2"/>
                </a:solidFill>
                <a:latin typeface="Avenir Book" panose="02000503020000020003" pitchFamily="2" charset="0"/>
              </a:defRPr>
            </a:lvl2pPr>
            <a:lvl3pPr>
              <a:defRPr b="0" i="0">
                <a:solidFill>
                  <a:schemeClr val="bg2"/>
                </a:solidFill>
                <a:latin typeface="Avenir Book" panose="02000503020000020003" pitchFamily="2" charset="0"/>
              </a:defRPr>
            </a:lvl3pPr>
            <a:lvl4pPr>
              <a:defRPr b="0" i="0">
                <a:solidFill>
                  <a:schemeClr val="bg2"/>
                </a:solidFill>
                <a:latin typeface="Avenir Book" panose="02000503020000020003" pitchFamily="2" charset="0"/>
              </a:defRPr>
            </a:lvl4pPr>
            <a:lvl5pPr>
              <a:defRPr b="0" i="0">
                <a:solidFill>
                  <a:schemeClr val="bg2"/>
                </a:solidFill>
                <a:latin typeface="Avenir Book" panose="02000503020000020003"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object 2">
            <a:extLst>
              <a:ext uri="{FF2B5EF4-FFF2-40B4-BE49-F238E27FC236}">
                <a16:creationId xmlns:a16="http://schemas.microsoft.com/office/drawing/2014/main" id="{490476E1-322F-F147-9FCF-4F677B4E4E80}"/>
              </a:ext>
            </a:extLst>
          </p:cNvPr>
          <p:cNvSpPr/>
          <p:nvPr userDrawn="1"/>
        </p:nvSpPr>
        <p:spPr>
          <a:xfrm>
            <a:off x="0" y="2975610"/>
            <a:ext cx="453390" cy="906780"/>
          </a:xfrm>
          <a:custGeom>
            <a:avLst/>
            <a:gdLst/>
            <a:ahLst/>
            <a:cxnLst/>
            <a:rect l="l" t="t" r="r" b="b"/>
            <a:pathLst>
              <a:path w="453390" h="906779">
                <a:moveTo>
                  <a:pt x="0" y="0"/>
                </a:moveTo>
                <a:lnTo>
                  <a:pt x="0" y="906437"/>
                </a:lnTo>
                <a:lnTo>
                  <a:pt x="46338" y="904097"/>
                </a:lnTo>
                <a:lnTo>
                  <a:pt x="91338" y="897229"/>
                </a:lnTo>
                <a:lnTo>
                  <a:pt x="134772" y="886061"/>
                </a:lnTo>
                <a:lnTo>
                  <a:pt x="176411" y="870821"/>
                </a:lnTo>
                <a:lnTo>
                  <a:pt x="216028" y="851737"/>
                </a:lnTo>
                <a:lnTo>
                  <a:pt x="253396" y="829036"/>
                </a:lnTo>
                <a:lnTo>
                  <a:pt x="288285" y="802946"/>
                </a:lnTo>
                <a:lnTo>
                  <a:pt x="320470" y="773695"/>
                </a:lnTo>
                <a:lnTo>
                  <a:pt x="349721" y="741510"/>
                </a:lnTo>
                <a:lnTo>
                  <a:pt x="375811" y="706621"/>
                </a:lnTo>
                <a:lnTo>
                  <a:pt x="398512" y="669253"/>
                </a:lnTo>
                <a:lnTo>
                  <a:pt x="417596" y="629636"/>
                </a:lnTo>
                <a:lnTo>
                  <a:pt x="432836" y="587997"/>
                </a:lnTo>
                <a:lnTo>
                  <a:pt x="444004" y="544563"/>
                </a:lnTo>
                <a:lnTo>
                  <a:pt x="450872" y="499563"/>
                </a:lnTo>
                <a:lnTo>
                  <a:pt x="453212" y="453224"/>
                </a:lnTo>
                <a:lnTo>
                  <a:pt x="450872" y="406884"/>
                </a:lnTo>
                <a:lnTo>
                  <a:pt x="444004" y="361882"/>
                </a:lnTo>
                <a:lnTo>
                  <a:pt x="432836" y="318446"/>
                </a:lnTo>
                <a:lnTo>
                  <a:pt x="417596" y="276806"/>
                </a:lnTo>
                <a:lnTo>
                  <a:pt x="398512" y="237187"/>
                </a:lnTo>
                <a:lnTo>
                  <a:pt x="375811" y="199819"/>
                </a:lnTo>
                <a:lnTo>
                  <a:pt x="349721" y="164928"/>
                </a:lnTo>
                <a:lnTo>
                  <a:pt x="320470" y="132743"/>
                </a:lnTo>
                <a:lnTo>
                  <a:pt x="288285" y="103492"/>
                </a:lnTo>
                <a:lnTo>
                  <a:pt x="253396" y="77401"/>
                </a:lnTo>
                <a:lnTo>
                  <a:pt x="216028" y="54700"/>
                </a:lnTo>
                <a:lnTo>
                  <a:pt x="176411" y="35615"/>
                </a:lnTo>
                <a:lnTo>
                  <a:pt x="134772" y="20375"/>
                </a:lnTo>
                <a:lnTo>
                  <a:pt x="91338" y="9207"/>
                </a:lnTo>
                <a:lnTo>
                  <a:pt x="46338" y="2339"/>
                </a:lnTo>
                <a:lnTo>
                  <a:pt x="0" y="0"/>
                </a:lnTo>
                <a:close/>
              </a:path>
            </a:pathLst>
          </a:custGeom>
          <a:solidFill>
            <a:schemeClr val="tx1"/>
          </a:solidFill>
        </p:spPr>
        <p:txBody>
          <a:bodyPr wrap="square" lIns="0" tIns="0" rIns="0" bIns="0" rtlCol="0"/>
          <a:lstStyle/>
          <a:p>
            <a:endParaRPr b="0" i="0" dirty="0">
              <a:latin typeface="Avenir Book" panose="02000503020000020003" pitchFamily="2" charset="0"/>
            </a:endParaRPr>
          </a:p>
        </p:txBody>
      </p:sp>
      <p:sp>
        <p:nvSpPr>
          <p:cNvPr id="11" name="Slide Number Placeholder 5">
            <a:extLst>
              <a:ext uri="{FF2B5EF4-FFF2-40B4-BE49-F238E27FC236}">
                <a16:creationId xmlns:a16="http://schemas.microsoft.com/office/drawing/2014/main" id="{36560569-ED10-474B-82EB-6BC0CB6924A6}"/>
              </a:ext>
            </a:extLst>
          </p:cNvPr>
          <p:cNvSpPr>
            <a:spLocks noGrp="1"/>
          </p:cNvSpPr>
          <p:nvPr>
            <p:ph type="sldNum" sz="quarter" idx="12"/>
          </p:nvPr>
        </p:nvSpPr>
        <p:spPr>
          <a:xfrm>
            <a:off x="1" y="3278122"/>
            <a:ext cx="453390" cy="301756"/>
          </a:xfrm>
        </p:spPr>
        <p:txBody>
          <a:bodyPr lIns="0" tIns="0" rIns="0" bIns="0"/>
          <a:lstStyle>
            <a:lvl1pPr algn="ctr">
              <a:defRPr sz="1600" b="0" i="0">
                <a:solidFill>
                  <a:schemeClr val="bg1"/>
                </a:solidFill>
                <a:latin typeface="Avenir Book" panose="02000503020000020003" pitchFamily="2" charset="0"/>
              </a:defRPr>
            </a:lvl1pPr>
          </a:lstStyle>
          <a:p>
            <a:fld id="{B6F15528-21DE-4FAA-801E-634DDDAF4B2B}" type="slidenum">
              <a:rPr lang="en-GB" smtClean="0"/>
              <a:pPr/>
              <a:t>‹#›</a:t>
            </a:fld>
            <a:endParaRPr lang="en-GB" dirty="0"/>
          </a:p>
        </p:txBody>
      </p:sp>
      <p:pic>
        <p:nvPicPr>
          <p:cNvPr id="5" name="Picture 4" descr="Logo&#10;&#10;Description automatically generated">
            <a:extLst>
              <a:ext uri="{FF2B5EF4-FFF2-40B4-BE49-F238E27FC236}">
                <a16:creationId xmlns:a16="http://schemas.microsoft.com/office/drawing/2014/main" id="{7E6D5F2C-495C-644C-B984-A725C8B1FA8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13361" y="6190172"/>
            <a:ext cx="581739" cy="347263"/>
          </a:xfrm>
          <a:prstGeom prst="rect">
            <a:avLst/>
          </a:prstGeom>
        </p:spPr>
      </p:pic>
    </p:spTree>
    <p:extLst>
      <p:ext uri="{BB962C8B-B14F-4D97-AF65-F5344CB8AC3E}">
        <p14:creationId xmlns:p14="http://schemas.microsoft.com/office/powerpoint/2010/main" val="366358270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theme" Target="../theme/theme2.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F69CD89-E44D-1E4A-BFF0-7284CEB2ABB1}"/>
              </a:ext>
            </a:extLst>
          </p:cNvPr>
          <p:cNvSpPr>
            <a:spLocks noGrp="1"/>
          </p:cNvSpPr>
          <p:nvPr>
            <p:ph type="title"/>
          </p:nvPr>
        </p:nvSpPr>
        <p:spPr>
          <a:xfrm>
            <a:off x="838200" y="365125"/>
            <a:ext cx="10515600" cy="900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31435917-7C7B-6141-AB69-93473CB39E72}"/>
              </a:ext>
            </a:extLst>
          </p:cNvPr>
          <p:cNvSpPr>
            <a:spLocks noGrp="1"/>
          </p:cNvSpPr>
          <p:nvPr>
            <p:ph type="body" idx="1"/>
          </p:nvPr>
        </p:nvSpPr>
        <p:spPr>
          <a:xfrm>
            <a:off x="838200" y="1556792"/>
            <a:ext cx="10515600" cy="462017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4C0FDBD-9393-D247-96A9-74F1EB5065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Avenir Book" panose="02000503020000020003" pitchFamily="2" charset="0"/>
              </a:defRPr>
            </a:lvl1pPr>
          </a:lstStyle>
          <a:p>
            <a:endParaRPr lang="en-US" dirty="0"/>
          </a:p>
        </p:txBody>
      </p:sp>
      <p:sp>
        <p:nvSpPr>
          <p:cNvPr id="5" name="Footer Placeholder 4">
            <a:extLst>
              <a:ext uri="{FF2B5EF4-FFF2-40B4-BE49-F238E27FC236}">
                <a16:creationId xmlns:a16="http://schemas.microsoft.com/office/drawing/2014/main" id="{42317FD8-5BA3-414B-9C83-604642F366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Avenir Book" panose="02000503020000020003" pitchFamily="2" charset="0"/>
              </a:defRPr>
            </a:lvl1pPr>
          </a:lstStyle>
          <a:p>
            <a:endParaRPr lang="en-GB" dirty="0"/>
          </a:p>
        </p:txBody>
      </p:sp>
      <p:sp>
        <p:nvSpPr>
          <p:cNvPr id="6" name="Slide Number Placeholder 5">
            <a:extLst>
              <a:ext uri="{FF2B5EF4-FFF2-40B4-BE49-F238E27FC236}">
                <a16:creationId xmlns:a16="http://schemas.microsoft.com/office/drawing/2014/main" id="{697F756F-99DE-0D48-A2CE-14E1F1DEFF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Avenir Book" panose="02000503020000020003" pitchFamily="2" charset="0"/>
              </a:defRPr>
            </a:lvl1pPr>
          </a:lstStyle>
          <a:p>
            <a:fld id="{B6F15528-21DE-4FAA-801E-634DDDAF4B2B}" type="slidenum">
              <a:rPr lang="en-GB" smtClean="0"/>
              <a:pPr/>
              <a:t>‹#›</a:t>
            </a:fld>
            <a:endParaRPr lang="en-GB" dirty="0"/>
          </a:p>
        </p:txBody>
      </p:sp>
      <p:pic>
        <p:nvPicPr>
          <p:cNvPr id="7" name="Picture 6">
            <a:extLst>
              <a:ext uri="{FF2B5EF4-FFF2-40B4-BE49-F238E27FC236}">
                <a16:creationId xmlns:a16="http://schemas.microsoft.com/office/drawing/2014/main" id="{4A1E988A-D01A-7440-84DF-04758A02E207}"/>
              </a:ext>
            </a:extLst>
          </p:cNvPr>
          <p:cNvPicPr>
            <a:picLocks noChangeAspect="1"/>
          </p:cNvPicPr>
          <p:nvPr userDrawn="1"/>
        </p:nvPicPr>
        <p:blipFill rotWithShape="1">
          <a:blip r:embed="rId45" cstate="print">
            <a:extLst>
              <a:ext uri="{28A0092B-C50C-407E-A947-70E740481C1C}">
                <a14:useLocalDpi xmlns:a14="http://schemas.microsoft.com/office/drawing/2010/main"/>
              </a:ext>
            </a:extLst>
          </a:blip>
          <a:srcRect/>
          <a:stretch/>
        </p:blipFill>
        <p:spPr>
          <a:xfrm>
            <a:off x="11877574" y="0"/>
            <a:ext cx="314425" cy="6858000"/>
          </a:xfrm>
          <a:prstGeom prst="rect">
            <a:avLst/>
          </a:prstGeom>
        </p:spPr>
      </p:pic>
    </p:spTree>
    <p:extLst>
      <p:ext uri="{BB962C8B-B14F-4D97-AF65-F5344CB8AC3E}">
        <p14:creationId xmlns:p14="http://schemas.microsoft.com/office/powerpoint/2010/main" val="2607567199"/>
      </p:ext>
    </p:extLst>
  </p:cSld>
  <p:clrMap bg1="lt1" tx1="dk1" bg2="lt2" tx2="dk2" accent1="accent1" accent2="accent2" accent3="accent3" accent4="accent4" accent5="accent5" accent6="accent6" hlink="hlink" folHlink="folHlink"/>
  <p:sldLayoutIdLst>
    <p:sldLayoutId id="2147483667" r:id="rId1"/>
    <p:sldLayoutId id="2147483680" r:id="rId2"/>
    <p:sldLayoutId id="2147483693" r:id="rId3"/>
    <p:sldLayoutId id="2147483694" r:id="rId4"/>
    <p:sldLayoutId id="2147483714" r:id="rId5"/>
    <p:sldLayoutId id="2147483716" r:id="rId6"/>
    <p:sldLayoutId id="2147483715" r:id="rId7"/>
    <p:sldLayoutId id="2147483668" r:id="rId8"/>
    <p:sldLayoutId id="2147483710" r:id="rId9"/>
    <p:sldLayoutId id="2147483709" r:id="rId10"/>
    <p:sldLayoutId id="2147483708" r:id="rId11"/>
    <p:sldLayoutId id="2147483681" r:id="rId12"/>
    <p:sldLayoutId id="2147483712" r:id="rId13"/>
    <p:sldLayoutId id="2147483682" r:id="rId14"/>
    <p:sldLayoutId id="2147483687" r:id="rId15"/>
    <p:sldLayoutId id="2147483688" r:id="rId16"/>
    <p:sldLayoutId id="2147483713" r:id="rId17"/>
    <p:sldLayoutId id="2147483689" r:id="rId18"/>
    <p:sldLayoutId id="2147483698" r:id="rId19"/>
    <p:sldLayoutId id="2147483699" r:id="rId20"/>
    <p:sldLayoutId id="2147483683" r:id="rId21"/>
    <p:sldLayoutId id="2147483684" r:id="rId22"/>
    <p:sldLayoutId id="2147483692" r:id="rId23"/>
    <p:sldLayoutId id="2147483685" r:id="rId24"/>
    <p:sldLayoutId id="2147483717" r:id="rId25"/>
    <p:sldLayoutId id="2147483718" r:id="rId26"/>
    <p:sldLayoutId id="2147483719" r:id="rId27"/>
    <p:sldLayoutId id="2147483711" r:id="rId28"/>
    <p:sldLayoutId id="2147483695" r:id="rId29"/>
    <p:sldLayoutId id="2147483696" r:id="rId30"/>
    <p:sldLayoutId id="2147483697" r:id="rId31"/>
    <p:sldLayoutId id="2147483704" r:id="rId32"/>
    <p:sldLayoutId id="2147483706" r:id="rId33"/>
    <p:sldLayoutId id="2147483701" r:id="rId34"/>
    <p:sldLayoutId id="2147483702" r:id="rId35"/>
    <p:sldLayoutId id="2147483703" r:id="rId36"/>
    <p:sldLayoutId id="2147483705" r:id="rId37"/>
    <p:sldLayoutId id="2147483707" r:id="rId38"/>
    <p:sldLayoutId id="2147483700" r:id="rId39"/>
    <p:sldLayoutId id="2147483686" r:id="rId40"/>
    <p:sldLayoutId id="2147483690" r:id="rId41"/>
    <p:sldLayoutId id="2147483691" r:id="rId42"/>
    <p:sldLayoutId id="2147483720" r:id="rId43"/>
  </p:sldLayoutIdLst>
  <p:hf hdr="0" ftr="0" dt="0"/>
  <p:txStyles>
    <p:titleStyle>
      <a:lvl1pPr algn="l" defTabSz="914400" rtl="0" eaLnBrk="1" latinLnBrk="0" hangingPunct="1">
        <a:lnSpc>
          <a:spcPct val="90000"/>
        </a:lnSpc>
        <a:spcBef>
          <a:spcPct val="0"/>
        </a:spcBef>
        <a:buNone/>
        <a:defRPr sz="3000" b="1" i="0" kern="1200">
          <a:solidFill>
            <a:schemeClr val="tx1"/>
          </a:solidFill>
          <a:latin typeface="Avenir Book" panose="02000503020000020003" pitchFamily="2" charset="0"/>
          <a:ea typeface="+mj-ea"/>
          <a:cs typeface="+mj-cs"/>
        </a:defRPr>
      </a:lvl1pPr>
    </p:titleStyle>
    <p:bodyStyle>
      <a:lvl1pPr marL="228600" indent="-228600" algn="l" defTabSz="914400" rtl="0" eaLnBrk="1" latinLnBrk="0" hangingPunct="1">
        <a:lnSpc>
          <a:spcPct val="90000"/>
        </a:lnSpc>
        <a:spcBef>
          <a:spcPts val="1000"/>
        </a:spcBef>
        <a:buClr>
          <a:schemeClr val="accent2"/>
        </a:buClr>
        <a:buSzPct val="120000"/>
        <a:buFont typeface="Arial" panose="020B0604020202020204" pitchFamily="34" charset="0"/>
        <a:buChar char="•"/>
        <a:defRPr sz="1600" b="0" i="0" kern="1200">
          <a:solidFill>
            <a:schemeClr val="bg2"/>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Clr>
          <a:schemeClr val="accent4"/>
        </a:buClr>
        <a:buSzPct val="120000"/>
        <a:buFont typeface="Arial" panose="020B0604020202020204" pitchFamily="34" charset="0"/>
        <a:buChar char="•"/>
        <a:defRPr sz="1600" b="0" i="0" kern="1200">
          <a:solidFill>
            <a:schemeClr val="bg2"/>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Clr>
          <a:schemeClr val="accent5"/>
        </a:buClr>
        <a:buSzPct val="120000"/>
        <a:buFont typeface="Arial" panose="020B0604020202020204" pitchFamily="34" charset="0"/>
        <a:buChar char="•"/>
        <a:defRPr sz="1600" b="0" i="0" kern="1200">
          <a:solidFill>
            <a:schemeClr val="bg2"/>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Clr>
          <a:schemeClr val="accent3"/>
        </a:buClr>
        <a:buSzPct val="120000"/>
        <a:buFont typeface="Arial" panose="020B0604020202020204" pitchFamily="34" charset="0"/>
        <a:buChar char="•"/>
        <a:defRPr sz="1600" b="0" i="0" kern="1200">
          <a:solidFill>
            <a:schemeClr val="bg2"/>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Clr>
          <a:schemeClr val="tx2">
            <a:lumMod val="60000"/>
            <a:lumOff val="40000"/>
          </a:schemeClr>
        </a:buClr>
        <a:buSzPct val="120000"/>
        <a:buFont typeface="Arial" panose="020B0604020202020204" pitchFamily="34" charset="0"/>
        <a:buChar char="•"/>
        <a:defRPr sz="1600" b="0" i="0" kern="1200">
          <a:solidFill>
            <a:schemeClr val="bg2"/>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7491"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9757A1-8982-A861-4BA8-84207942138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C4BF259-8165-CDEE-F699-8BB73EF557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07EDB37-8994-6AAF-F82F-F7DC6C09F7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5674EE-4765-C34A-B951-C5711C544871}" type="datetimeFigureOut">
              <a:rPr lang="en-US" smtClean="0"/>
              <a:t>3/15/2023</a:t>
            </a:fld>
            <a:endParaRPr lang="en-US"/>
          </a:p>
        </p:txBody>
      </p:sp>
      <p:sp>
        <p:nvSpPr>
          <p:cNvPr id="5" name="Footer Placeholder 4">
            <a:extLst>
              <a:ext uri="{FF2B5EF4-FFF2-40B4-BE49-F238E27FC236}">
                <a16:creationId xmlns:a16="http://schemas.microsoft.com/office/drawing/2014/main" id="{A16C2A18-A18D-A6DD-BE4C-D99334492F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C49320B-252E-9ECA-5FC6-FE16BC38F4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AB202F-580D-784D-82BA-99ACDFB83F88}" type="slidenum">
              <a:rPr lang="en-US" smtClean="0"/>
              <a:t>‹#›</a:t>
            </a:fld>
            <a:endParaRPr lang="en-US"/>
          </a:p>
        </p:txBody>
      </p:sp>
    </p:spTree>
    <p:extLst>
      <p:ext uri="{BB962C8B-B14F-4D97-AF65-F5344CB8AC3E}">
        <p14:creationId xmlns:p14="http://schemas.microsoft.com/office/powerpoint/2010/main" val="2293614554"/>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8.xml"/><Relationship Id="rId1" Type="http://schemas.openxmlformats.org/officeDocument/2006/relationships/slideLayout" Target="../slideLayouts/slideLayout39.xml"/></Relationships>
</file>

<file path=ppt/slides/_rels/slide1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9.xml"/><Relationship Id="rId1" Type="http://schemas.openxmlformats.org/officeDocument/2006/relationships/slideLayout" Target="../slideLayouts/slideLayout39.xml"/></Relationships>
</file>

<file path=ppt/slides/_rels/slide1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0.xml"/><Relationship Id="rId1" Type="http://schemas.openxmlformats.org/officeDocument/2006/relationships/slideLayout" Target="../slideLayouts/slideLayout39.xml"/></Relationships>
</file>

<file path=ppt/slides/_rels/slide1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1.xml"/><Relationship Id="rId1" Type="http://schemas.openxmlformats.org/officeDocument/2006/relationships/slideLayout" Target="../slideLayouts/slideLayout39.xml"/></Relationships>
</file>

<file path=ppt/slides/_rels/slide1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44.xml"/></Relationships>
</file>

<file path=ppt/slides/_rels/slide1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45.xml"/></Relationships>
</file>

<file path=ppt/slides/_rels/slide1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45.xml"/></Relationships>
</file>

<file path=ppt/slides/_rels/slide1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45.xml"/></Relationships>
</file>

<file path=ppt/slides/_rels/slide1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4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45.xml"/></Relationships>
</file>

<file path=ppt/slides/_rels/slide2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45.xml"/><Relationship Id="rId5" Type="http://schemas.openxmlformats.org/officeDocument/2006/relationships/chart" Target="../charts/chart3.xml"/><Relationship Id="rId4" Type="http://schemas.openxmlformats.org/officeDocument/2006/relationships/image" Target="../media/image47.png"/></Relationships>
</file>

<file path=ppt/slides/_rels/slide2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chart" Target="../charts/chart4.xml"/><Relationship Id="rId1" Type="http://schemas.openxmlformats.org/officeDocument/2006/relationships/slideLayout" Target="../slideLayouts/slideLayout45.xml"/></Relationships>
</file>

<file path=ppt/slides/_rels/slide2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45.xml"/><Relationship Id="rId4" Type="http://schemas.openxmlformats.org/officeDocument/2006/relationships/image" Target="../media/image47.png"/></Relationships>
</file>

<file path=ppt/slides/_rels/slide2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3.xml"/><Relationship Id="rId1" Type="http://schemas.openxmlformats.org/officeDocument/2006/relationships/slideLayout" Target="../slideLayouts/slideLayout45.xml"/><Relationship Id="rId4" Type="http://schemas.openxmlformats.org/officeDocument/2006/relationships/image" Target="../media/image49.emf"/></Relationships>
</file>

<file path=ppt/slides/_rels/slide2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45.xml"/></Relationships>
</file>

<file path=ppt/slides/_rels/slide2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4.xml"/><Relationship Id="rId1" Type="http://schemas.openxmlformats.org/officeDocument/2006/relationships/slideLayout" Target="../slideLayouts/slideLayout45.xml"/><Relationship Id="rId5" Type="http://schemas.openxmlformats.org/officeDocument/2006/relationships/image" Target="../media/image47.png"/><Relationship Id="rId4" Type="http://schemas.openxmlformats.org/officeDocument/2006/relationships/chart" Target="../charts/chart8.xml"/></Relationships>
</file>

<file path=ppt/slides/_rels/slide2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5.xml"/><Relationship Id="rId1" Type="http://schemas.openxmlformats.org/officeDocument/2006/relationships/slideLayout" Target="../slideLayouts/slideLayout45.xml"/></Relationships>
</file>

<file path=ppt/slides/_rels/slide2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6.xml"/><Relationship Id="rId1" Type="http://schemas.openxmlformats.org/officeDocument/2006/relationships/slideLayout" Target="../slideLayouts/slideLayout45.xml"/></Relationships>
</file>

<file path=ppt/slides/_rels/slide2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7.xml"/><Relationship Id="rId1" Type="http://schemas.openxmlformats.org/officeDocument/2006/relationships/slideLayout" Target="../slideLayouts/slideLayout45.xml"/><Relationship Id="rId5" Type="http://schemas.openxmlformats.org/officeDocument/2006/relationships/image" Target="../media/image47.png"/><Relationship Id="rId4" Type="http://schemas.openxmlformats.org/officeDocument/2006/relationships/hyperlink" Target="https://pngimg.com/download/38106"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8.xml"/><Relationship Id="rId1" Type="http://schemas.openxmlformats.org/officeDocument/2006/relationships/slideLayout" Target="../slideLayouts/slideLayout45.xml"/></Relationships>
</file>

<file path=ppt/slides/_rels/slide31.xml.rels><?xml version="1.0" encoding="UTF-8" standalone="yes"?>
<Relationships xmlns="http://schemas.openxmlformats.org/package/2006/relationships"><Relationship Id="rId3" Type="http://schemas.microsoft.com/office/2018/10/relationships/comments" Target="../comments/modernComment_509_EBBC095A.xml"/><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notesSlide" Target="../notesSlides/notesSlide20.xml"/><Relationship Id="rId1" Type="http://schemas.openxmlformats.org/officeDocument/2006/relationships/slideLayout" Target="../slideLayouts/slideLayout9.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32.jpeg"/><Relationship Id="rId13" Type="http://schemas.openxmlformats.org/officeDocument/2006/relationships/image" Target="../media/image37.jpeg"/><Relationship Id="rId3" Type="http://schemas.openxmlformats.org/officeDocument/2006/relationships/image" Target="../media/image27.jpeg"/><Relationship Id="rId7" Type="http://schemas.openxmlformats.org/officeDocument/2006/relationships/image" Target="../media/image31.jpeg"/><Relationship Id="rId12" Type="http://schemas.openxmlformats.org/officeDocument/2006/relationships/image" Target="../media/image36.jpeg"/><Relationship Id="rId2" Type="http://schemas.openxmlformats.org/officeDocument/2006/relationships/notesSlide" Target="../notesSlides/notesSlide2.xml"/><Relationship Id="rId1" Type="http://schemas.openxmlformats.org/officeDocument/2006/relationships/slideLayout" Target="../slideLayouts/slideLayout37.xml"/><Relationship Id="rId6" Type="http://schemas.openxmlformats.org/officeDocument/2006/relationships/image" Target="../media/image30.jpeg"/><Relationship Id="rId11" Type="http://schemas.openxmlformats.org/officeDocument/2006/relationships/image" Target="../media/image35.jpeg"/><Relationship Id="rId5" Type="http://schemas.openxmlformats.org/officeDocument/2006/relationships/image" Target="../media/image29.jpeg"/><Relationship Id="rId10" Type="http://schemas.openxmlformats.org/officeDocument/2006/relationships/image" Target="../media/image34.jpeg"/><Relationship Id="rId4" Type="http://schemas.openxmlformats.org/officeDocument/2006/relationships/image" Target="../media/image28.jpeg"/><Relationship Id="rId9" Type="http://schemas.openxmlformats.org/officeDocument/2006/relationships/image" Target="../media/image33.jpeg"/><Relationship Id="rId14" Type="http://schemas.openxmlformats.org/officeDocument/2006/relationships/image" Target="../media/image38.jpeg"/></Relationships>
</file>

<file path=ppt/slides/_rels/slide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xml"/><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xml"/><Relationship Id="rId1" Type="http://schemas.openxmlformats.org/officeDocument/2006/relationships/slideLayout" Target="../slideLayouts/slideLayout39.xml"/></Relationships>
</file>

<file path=ppt/slides/_rels/slide7.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5.xml"/><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1177B-853C-964A-A17D-CEE69248AF36}"/>
              </a:ext>
            </a:extLst>
          </p:cNvPr>
          <p:cNvSpPr>
            <a:spLocks noGrp="1"/>
          </p:cNvSpPr>
          <p:nvPr>
            <p:ph type="ctrTitle"/>
          </p:nvPr>
        </p:nvSpPr>
        <p:spPr>
          <a:xfrm>
            <a:off x="609599" y="965200"/>
            <a:ext cx="8299269" cy="2387600"/>
          </a:xfrm>
        </p:spPr>
        <p:txBody>
          <a:bodyPr>
            <a:noAutofit/>
          </a:bodyPr>
          <a:lstStyle/>
          <a:p>
            <a:r>
              <a:rPr lang="en-GB" sz="3600" b="1" dirty="0">
                <a:effectLst/>
                <a:ea typeface="Calibri" panose="020F0502020204030204" pitchFamily="34" charset="0"/>
                <a:cs typeface="Gotham Rounded Book"/>
              </a:rPr>
              <a:t>South </a:t>
            </a:r>
            <a:r>
              <a:rPr lang="en-GB" sz="3600" b="1" dirty="0">
                <a:ea typeface="Calibri" panose="020F0502020204030204" pitchFamily="34" charset="0"/>
                <a:cs typeface="Gotham Rounded Book"/>
              </a:rPr>
              <a:t>London – </a:t>
            </a:r>
            <a:r>
              <a:rPr lang="en-GB" sz="3600" b="1" dirty="0">
                <a:effectLst/>
                <a:ea typeface="Calibri" panose="020F0502020204030204" pitchFamily="34" charset="0"/>
                <a:cs typeface="Gotham Rounded Book"/>
              </a:rPr>
              <a:t>Maternity and Neonatal Safety Improvement Programme</a:t>
            </a:r>
            <a:br>
              <a:rPr lang="en-GB" sz="3600" b="1" dirty="0">
                <a:effectLst/>
                <a:ea typeface="Calibri" panose="020F0502020204030204" pitchFamily="34" charset="0"/>
                <a:cs typeface="Gotham Rounded Book"/>
              </a:rPr>
            </a:br>
            <a:r>
              <a:rPr lang="en-GB" sz="3600" b="1" dirty="0">
                <a:effectLst/>
                <a:ea typeface="Calibri" panose="020F0502020204030204" pitchFamily="34" charset="0"/>
                <a:cs typeface="Gotham Rounded Book"/>
              </a:rPr>
              <a:t>QI Network Series - Session 4</a:t>
            </a:r>
            <a:endParaRPr lang="en-US" sz="3200" dirty="0"/>
          </a:p>
        </p:txBody>
      </p:sp>
      <p:sp>
        <p:nvSpPr>
          <p:cNvPr id="3" name="Subtitle 2">
            <a:extLst>
              <a:ext uri="{FF2B5EF4-FFF2-40B4-BE49-F238E27FC236}">
                <a16:creationId xmlns:a16="http://schemas.microsoft.com/office/drawing/2014/main" id="{A0039A12-20D1-3547-BDBE-D90D423D00BF}"/>
              </a:ext>
            </a:extLst>
          </p:cNvPr>
          <p:cNvSpPr>
            <a:spLocks noGrp="1"/>
          </p:cNvSpPr>
          <p:nvPr>
            <p:ph type="subTitle" idx="1"/>
          </p:nvPr>
        </p:nvSpPr>
        <p:spPr>
          <a:xfrm>
            <a:off x="644611" y="2899953"/>
            <a:ext cx="6539960" cy="968451"/>
          </a:xfrm>
        </p:spPr>
        <p:txBody>
          <a:bodyPr>
            <a:normAutofit fontScale="92500" lnSpcReduction="20000"/>
          </a:bodyPr>
          <a:lstStyle/>
          <a:p>
            <a:r>
              <a:rPr lang="en-US" sz="1800" dirty="0"/>
              <a:t>Early Success and Refining </a:t>
            </a:r>
          </a:p>
          <a:p>
            <a:endParaRPr lang="en-US" sz="1800" dirty="0"/>
          </a:p>
          <a:p>
            <a:r>
              <a:rPr lang="en-US" sz="1800" dirty="0"/>
              <a:t>16</a:t>
            </a:r>
            <a:r>
              <a:rPr lang="en-US" sz="1800" baseline="30000" dirty="0"/>
              <a:t>th</a:t>
            </a:r>
            <a:r>
              <a:rPr lang="en-US" sz="1800" dirty="0"/>
              <a:t> March 2023</a:t>
            </a:r>
          </a:p>
        </p:txBody>
      </p:sp>
      <p:pic>
        <p:nvPicPr>
          <p:cNvPr id="6" name="Picture Placeholder 5">
            <a:extLst>
              <a:ext uri="{FF2B5EF4-FFF2-40B4-BE49-F238E27FC236}">
                <a16:creationId xmlns:a16="http://schemas.microsoft.com/office/drawing/2014/main" id="{A36EE504-18B3-44B4-0B86-0DA9AC7FC2C2}"/>
              </a:ext>
            </a:extLst>
          </p:cNvPr>
          <p:cNvPicPr>
            <a:picLocks noGrp="1" noChangeAspect="1"/>
          </p:cNvPicPr>
          <p:nvPr>
            <p:ph type="pic" sz="quarter" idx="14"/>
          </p:nvPr>
        </p:nvPicPr>
        <p:blipFill>
          <a:blip r:embed="rId2"/>
          <a:srcRect l="647" r="647"/>
          <a:stretch>
            <a:fillRect/>
          </a:stretch>
        </p:blipFill>
        <p:spPr>
          <a:xfrm>
            <a:off x="9753600" y="5638800"/>
            <a:ext cx="1828800" cy="685800"/>
          </a:xfrm>
          <a:prstGeom prst="rect">
            <a:avLst/>
          </a:prstGeom>
        </p:spPr>
      </p:pic>
    </p:spTree>
    <p:extLst>
      <p:ext uri="{BB962C8B-B14F-4D97-AF65-F5344CB8AC3E}">
        <p14:creationId xmlns:p14="http://schemas.microsoft.com/office/powerpoint/2010/main" val="16494218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2">
            <a:extLst>
              <a:ext uri="{FF2B5EF4-FFF2-40B4-BE49-F238E27FC236}">
                <a16:creationId xmlns:a16="http://schemas.microsoft.com/office/drawing/2014/main" id="{28FC93FC-5E07-6925-EB04-47BF8403CF41}"/>
              </a:ext>
            </a:extLst>
          </p:cNvPr>
          <p:cNvSpPr>
            <a:spLocks noGrp="1"/>
          </p:cNvSpPr>
          <p:nvPr>
            <p:ph type="title"/>
          </p:nvPr>
        </p:nvSpPr>
        <p:spPr>
          <a:xfrm>
            <a:off x="453391" y="981075"/>
            <a:ext cx="3719091" cy="900000"/>
          </a:xfrm>
        </p:spPr>
        <p:txBody>
          <a:bodyPr/>
          <a:lstStyle/>
          <a:p>
            <a:r>
              <a:rPr lang="en-GB" b="1" dirty="0"/>
              <a:t> </a:t>
            </a:r>
            <a:endParaRPr lang="en-US" dirty="0"/>
          </a:p>
        </p:txBody>
      </p:sp>
      <p:sp>
        <p:nvSpPr>
          <p:cNvPr id="5" name="Slide Number Placeholder 4">
            <a:extLst>
              <a:ext uri="{FF2B5EF4-FFF2-40B4-BE49-F238E27FC236}">
                <a16:creationId xmlns:a16="http://schemas.microsoft.com/office/drawing/2014/main" id="{D3CC8D50-FA14-4B5D-8AE8-1C95DD576E8D}"/>
              </a:ext>
            </a:extLst>
          </p:cNvPr>
          <p:cNvSpPr>
            <a:spLocks noGrp="1"/>
          </p:cNvSpPr>
          <p:nvPr>
            <p:ph type="sldNum" sz="quarter" idx="12"/>
          </p:nvPr>
        </p:nvSpPr>
        <p:spPr>
          <a:xfrm>
            <a:off x="1" y="3278122"/>
            <a:ext cx="453390" cy="301756"/>
          </a:xfrm>
        </p:spPr>
        <p:txBody>
          <a:bodyPr anchor="ct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fld id="{B6F15528-21DE-4FAA-801E-634DDDAF4B2B}" type="slidenum">
              <a:rPr kumimoji="0" lang="en-GB" sz="1600" b="1" i="0" u="none" strike="noStrike" kern="1200" cap="none" spc="0" normalizeH="0" baseline="0" noProof="0" smtClean="0">
                <a:ln>
                  <a:noFill/>
                </a:ln>
                <a:solidFill>
                  <a:srgbClr val="492F92"/>
                </a:solidFill>
                <a:effectLst/>
                <a:uLnTx/>
                <a:uFillTx/>
                <a:latin typeface="Corbel" panose="020B0503020204020204" pitchFamily="34" charset="0"/>
                <a:ea typeface="+mn-ea"/>
                <a:cs typeface="+mn-cs"/>
              </a:rPr>
              <a:pPr marL="0" marR="0" lvl="0" indent="0" algn="ctr" defTabSz="914400" rtl="0" eaLnBrk="1" fontAlgn="auto" latinLnBrk="0" hangingPunct="1">
                <a:lnSpc>
                  <a:spcPct val="100000"/>
                </a:lnSpc>
                <a:spcBef>
                  <a:spcPts val="0"/>
                </a:spcBef>
                <a:spcAft>
                  <a:spcPts val="600"/>
                </a:spcAft>
                <a:buClrTx/>
                <a:buSzTx/>
                <a:buFontTx/>
                <a:buNone/>
                <a:tabLst/>
                <a:defRPr/>
              </a:pPr>
              <a:t>10</a:t>
            </a:fld>
            <a:endParaRPr kumimoji="0" lang="en-GB" sz="1600" b="1" i="0" u="none" strike="noStrike" kern="1200" cap="none" spc="0" normalizeH="0" baseline="0" noProof="0">
              <a:ln>
                <a:noFill/>
              </a:ln>
              <a:solidFill>
                <a:srgbClr val="492F92"/>
              </a:solidFill>
              <a:effectLst/>
              <a:uLnTx/>
              <a:uFillTx/>
              <a:latin typeface="Corbel" panose="020B0503020204020204" pitchFamily="34" charset="0"/>
              <a:ea typeface="+mn-ea"/>
              <a:cs typeface="+mn-cs"/>
            </a:endParaRPr>
          </a:p>
        </p:txBody>
      </p:sp>
      <p:sp>
        <p:nvSpPr>
          <p:cNvPr id="6" name="Title 1">
            <a:extLst>
              <a:ext uri="{FF2B5EF4-FFF2-40B4-BE49-F238E27FC236}">
                <a16:creationId xmlns:a16="http://schemas.microsoft.com/office/drawing/2014/main" id="{2D8B3A43-74DC-4C28-8495-F272F035E64A}"/>
              </a:ext>
            </a:extLst>
          </p:cNvPr>
          <p:cNvSpPr txBox="1">
            <a:spLocks/>
          </p:cNvSpPr>
          <p:nvPr/>
        </p:nvSpPr>
        <p:spPr>
          <a:xfrm>
            <a:off x="453391" y="727485"/>
            <a:ext cx="10462259" cy="900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8000" b="1" i="0" kern="1200">
                <a:solidFill>
                  <a:schemeClr val="bg1"/>
                </a:solidFill>
                <a:latin typeface="Corbel" panose="020B0503020204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200" b="1" i="0" u="none" strike="noStrike" kern="1200" cap="none" spc="0" normalizeH="0" baseline="0" noProof="0" dirty="0">
                <a:ln>
                  <a:noFill/>
                </a:ln>
                <a:solidFill>
                  <a:srgbClr val="FFFFFF"/>
                </a:solidFill>
                <a:effectLst/>
                <a:uLnTx/>
                <a:uFillTx/>
                <a:latin typeface="Avenir Book" panose="02000503020000020003"/>
              </a:rPr>
              <a:t>Plan: Plan the test, including a plan for collecting data.</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200" b="1" i="0" u="none" strike="noStrike" kern="1200" cap="none" spc="0" normalizeH="0" baseline="0" noProof="0" dirty="0">
                <a:ln>
                  <a:noFill/>
                </a:ln>
                <a:solidFill>
                  <a:srgbClr val="FFFFFF"/>
                </a:solidFill>
                <a:effectLst/>
                <a:uLnTx/>
                <a:uFillTx/>
                <a:latin typeface="Avenir Book" panose="02000503020000020003"/>
              </a:rPr>
              <a:t> </a:t>
            </a:r>
          </a:p>
        </p:txBody>
      </p:sp>
      <p:pic>
        <p:nvPicPr>
          <p:cNvPr id="10" name="Picture 9">
            <a:extLst>
              <a:ext uri="{FF2B5EF4-FFF2-40B4-BE49-F238E27FC236}">
                <a16:creationId xmlns:a16="http://schemas.microsoft.com/office/drawing/2014/main" id="{AD03BED8-8564-4822-B7BD-E18749A79A66}"/>
              </a:ext>
            </a:extLst>
          </p:cNvPr>
          <p:cNvPicPr>
            <a:picLocks noChangeAspect="1"/>
          </p:cNvPicPr>
          <p:nvPr/>
        </p:nvPicPr>
        <p:blipFill rotWithShape="1">
          <a:blip r:embed="rId3"/>
          <a:srcRect l="47332" t="10843" r="1260" b="45398"/>
          <a:stretch/>
        </p:blipFill>
        <p:spPr>
          <a:xfrm>
            <a:off x="5288280" y="2100374"/>
            <a:ext cx="5932170" cy="3471975"/>
          </a:xfrm>
          <a:prstGeom prst="rect">
            <a:avLst/>
          </a:prstGeom>
        </p:spPr>
      </p:pic>
      <p:sp>
        <p:nvSpPr>
          <p:cNvPr id="8" name="Text Placeholder 3">
            <a:extLst>
              <a:ext uri="{FF2B5EF4-FFF2-40B4-BE49-F238E27FC236}">
                <a16:creationId xmlns:a16="http://schemas.microsoft.com/office/drawing/2014/main" id="{156B9E18-A922-CF53-68E5-81DD845B8241}"/>
              </a:ext>
            </a:extLst>
          </p:cNvPr>
          <p:cNvSpPr>
            <a:spLocks noGrp="1"/>
          </p:cNvSpPr>
          <p:nvPr>
            <p:ph type="body" sz="quarter" idx="13"/>
          </p:nvPr>
        </p:nvSpPr>
        <p:spPr>
          <a:xfrm>
            <a:off x="453391" y="1881075"/>
            <a:ext cx="4381499" cy="5189220"/>
          </a:xfrm>
        </p:spPr>
        <p:txBody>
          <a:bodyPr numCol="1">
            <a:normAutofit/>
          </a:bodyPr>
          <a:lstStyle/>
          <a:p>
            <a:pPr marL="342900" indent="-342900">
              <a:buClr>
                <a:schemeClr val="bg1"/>
              </a:buClr>
              <a:buFont typeface="Arial" panose="020B0604020202020204" pitchFamily="34" charset="0"/>
              <a:buChar char="•"/>
            </a:pPr>
            <a:r>
              <a:rPr lang="en-GB" sz="2400" dirty="0"/>
              <a:t>State the question you want to answer and make a prediction about what you think will happen.</a:t>
            </a:r>
          </a:p>
          <a:p>
            <a:pPr>
              <a:buClr>
                <a:schemeClr val="bg1"/>
              </a:buClr>
            </a:pPr>
            <a:endParaRPr lang="en-GB" sz="2400" dirty="0"/>
          </a:p>
          <a:p>
            <a:pPr marL="342900" indent="-342900">
              <a:buClr>
                <a:schemeClr val="bg1"/>
              </a:buClr>
              <a:buFont typeface="Arial" panose="020B0604020202020204" pitchFamily="34" charset="0"/>
              <a:buChar char="•"/>
            </a:pPr>
            <a:r>
              <a:rPr lang="en-GB" sz="2400" dirty="0"/>
              <a:t>Develop a plan to test the change. (Who? What? When? Where?)</a:t>
            </a:r>
          </a:p>
          <a:p>
            <a:pPr>
              <a:buClr>
                <a:schemeClr val="bg1"/>
              </a:buClr>
            </a:pPr>
            <a:endParaRPr lang="en-GB" sz="2400" dirty="0"/>
          </a:p>
          <a:p>
            <a:pPr marL="342900" indent="-342900">
              <a:buClr>
                <a:schemeClr val="bg1"/>
              </a:buClr>
              <a:buFont typeface="Arial" panose="020B0604020202020204" pitchFamily="34" charset="0"/>
              <a:buChar char="•"/>
            </a:pPr>
            <a:r>
              <a:rPr lang="en-GB" sz="2400" dirty="0"/>
              <a:t>Identify what data you will need to collect.</a:t>
            </a:r>
          </a:p>
        </p:txBody>
      </p:sp>
    </p:spTree>
    <p:extLst>
      <p:ext uri="{BB962C8B-B14F-4D97-AF65-F5344CB8AC3E}">
        <p14:creationId xmlns:p14="http://schemas.microsoft.com/office/powerpoint/2010/main" val="27611127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2">
            <a:extLst>
              <a:ext uri="{FF2B5EF4-FFF2-40B4-BE49-F238E27FC236}">
                <a16:creationId xmlns:a16="http://schemas.microsoft.com/office/drawing/2014/main" id="{28FC93FC-5E07-6925-EB04-47BF8403CF41}"/>
              </a:ext>
            </a:extLst>
          </p:cNvPr>
          <p:cNvSpPr>
            <a:spLocks noGrp="1"/>
          </p:cNvSpPr>
          <p:nvPr>
            <p:ph type="title"/>
          </p:nvPr>
        </p:nvSpPr>
        <p:spPr>
          <a:xfrm>
            <a:off x="453391" y="581329"/>
            <a:ext cx="3719091" cy="900000"/>
          </a:xfrm>
        </p:spPr>
        <p:txBody>
          <a:bodyPr/>
          <a:lstStyle/>
          <a:p>
            <a:r>
              <a:rPr lang="en-GB" b="1" dirty="0"/>
              <a:t> </a:t>
            </a:r>
            <a:endParaRPr lang="en-US" dirty="0"/>
          </a:p>
        </p:txBody>
      </p:sp>
      <p:sp>
        <p:nvSpPr>
          <p:cNvPr id="5" name="Slide Number Placeholder 4">
            <a:extLst>
              <a:ext uri="{FF2B5EF4-FFF2-40B4-BE49-F238E27FC236}">
                <a16:creationId xmlns:a16="http://schemas.microsoft.com/office/drawing/2014/main" id="{D3CC8D50-FA14-4B5D-8AE8-1C95DD576E8D}"/>
              </a:ext>
            </a:extLst>
          </p:cNvPr>
          <p:cNvSpPr>
            <a:spLocks noGrp="1"/>
          </p:cNvSpPr>
          <p:nvPr>
            <p:ph type="sldNum" sz="quarter" idx="12"/>
          </p:nvPr>
        </p:nvSpPr>
        <p:spPr>
          <a:xfrm>
            <a:off x="1" y="3278122"/>
            <a:ext cx="453390" cy="301756"/>
          </a:xfrm>
        </p:spPr>
        <p:txBody>
          <a:bodyPr anchor="ct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fld id="{B6F15528-21DE-4FAA-801E-634DDDAF4B2B}" type="slidenum">
              <a:rPr kumimoji="0" lang="en-GB" sz="1600" b="1" i="0" u="none" strike="noStrike" kern="1200" cap="none" spc="0" normalizeH="0" baseline="0" noProof="0" smtClean="0">
                <a:ln>
                  <a:noFill/>
                </a:ln>
                <a:solidFill>
                  <a:srgbClr val="492F92"/>
                </a:solidFill>
                <a:effectLst/>
                <a:uLnTx/>
                <a:uFillTx/>
                <a:latin typeface="Corbel" panose="020B0503020204020204" pitchFamily="34" charset="0"/>
                <a:ea typeface="+mn-ea"/>
                <a:cs typeface="+mn-cs"/>
              </a:rPr>
              <a:pPr marL="0" marR="0" lvl="0" indent="0" algn="ctr" defTabSz="914400" rtl="0" eaLnBrk="1" fontAlgn="auto" latinLnBrk="0" hangingPunct="1">
                <a:lnSpc>
                  <a:spcPct val="100000"/>
                </a:lnSpc>
                <a:spcBef>
                  <a:spcPts val="0"/>
                </a:spcBef>
                <a:spcAft>
                  <a:spcPts val="600"/>
                </a:spcAft>
                <a:buClrTx/>
                <a:buSzTx/>
                <a:buFontTx/>
                <a:buNone/>
                <a:tabLst/>
                <a:defRPr/>
              </a:pPr>
              <a:t>11</a:t>
            </a:fld>
            <a:endParaRPr kumimoji="0" lang="en-GB" sz="1600" b="1" i="0" u="none" strike="noStrike" kern="1200" cap="none" spc="0" normalizeH="0" baseline="0" noProof="0">
              <a:ln>
                <a:noFill/>
              </a:ln>
              <a:solidFill>
                <a:srgbClr val="492F92"/>
              </a:solidFill>
              <a:effectLst/>
              <a:uLnTx/>
              <a:uFillTx/>
              <a:latin typeface="Corbel" panose="020B0503020204020204" pitchFamily="34" charset="0"/>
              <a:ea typeface="+mn-ea"/>
              <a:cs typeface="+mn-cs"/>
            </a:endParaRPr>
          </a:p>
        </p:txBody>
      </p:sp>
      <p:sp>
        <p:nvSpPr>
          <p:cNvPr id="9" name="Text Placeholder 3">
            <a:extLst>
              <a:ext uri="{FF2B5EF4-FFF2-40B4-BE49-F238E27FC236}">
                <a16:creationId xmlns:a16="http://schemas.microsoft.com/office/drawing/2014/main" id="{0B20364C-4851-4D6B-A3CC-B8B6E9C16343}"/>
              </a:ext>
            </a:extLst>
          </p:cNvPr>
          <p:cNvSpPr>
            <a:spLocks noGrp="1"/>
          </p:cNvSpPr>
          <p:nvPr>
            <p:ph type="body" sz="quarter" idx="13"/>
          </p:nvPr>
        </p:nvSpPr>
        <p:spPr>
          <a:xfrm>
            <a:off x="453391" y="2080260"/>
            <a:ext cx="4381499" cy="5189220"/>
          </a:xfrm>
        </p:spPr>
        <p:txBody>
          <a:bodyPr numCol="1">
            <a:normAutofit/>
          </a:bodyPr>
          <a:lstStyle/>
          <a:p>
            <a:pPr marL="342900" indent="-342900">
              <a:buClr>
                <a:schemeClr val="bg1"/>
              </a:buClr>
              <a:buFont typeface="Arial" panose="020B0604020202020204" pitchFamily="34" charset="0"/>
              <a:buChar char="•"/>
            </a:pPr>
            <a:r>
              <a:rPr lang="en-GB" sz="2400" dirty="0"/>
              <a:t>Carry out the test.</a:t>
            </a:r>
          </a:p>
          <a:p>
            <a:pPr marL="342900" indent="-342900">
              <a:buClr>
                <a:schemeClr val="bg1"/>
              </a:buClr>
              <a:buFont typeface="Arial" panose="020B0604020202020204" pitchFamily="34" charset="0"/>
              <a:buChar char="•"/>
            </a:pPr>
            <a:endParaRPr lang="en-GB" sz="2400" dirty="0"/>
          </a:p>
          <a:p>
            <a:pPr marL="342900" indent="-342900">
              <a:buClr>
                <a:schemeClr val="bg1"/>
              </a:buClr>
              <a:buFont typeface="Arial" panose="020B0604020202020204" pitchFamily="34" charset="0"/>
              <a:buChar char="•"/>
            </a:pPr>
            <a:r>
              <a:rPr lang="en-GB" sz="2400" dirty="0"/>
              <a:t>Document problems and unexpected observations.</a:t>
            </a:r>
          </a:p>
          <a:p>
            <a:pPr marL="342900" indent="-342900">
              <a:buClr>
                <a:schemeClr val="bg1"/>
              </a:buClr>
              <a:buFont typeface="Arial" panose="020B0604020202020204" pitchFamily="34" charset="0"/>
              <a:buChar char="•"/>
            </a:pPr>
            <a:endParaRPr lang="en-GB" sz="2400" dirty="0"/>
          </a:p>
          <a:p>
            <a:pPr marL="342900" indent="-342900">
              <a:buClr>
                <a:schemeClr val="bg1"/>
              </a:buClr>
              <a:buFont typeface="Arial" panose="020B0604020202020204" pitchFamily="34" charset="0"/>
              <a:buChar char="•"/>
            </a:pPr>
            <a:r>
              <a:rPr lang="en-GB" sz="2400" dirty="0"/>
              <a:t>Collect and begin to analyse the data.</a:t>
            </a:r>
          </a:p>
        </p:txBody>
      </p:sp>
      <p:sp>
        <p:nvSpPr>
          <p:cNvPr id="6" name="Title 1">
            <a:extLst>
              <a:ext uri="{FF2B5EF4-FFF2-40B4-BE49-F238E27FC236}">
                <a16:creationId xmlns:a16="http://schemas.microsoft.com/office/drawing/2014/main" id="{2D8B3A43-74DC-4C28-8495-F272F035E64A}"/>
              </a:ext>
            </a:extLst>
          </p:cNvPr>
          <p:cNvSpPr txBox="1">
            <a:spLocks/>
          </p:cNvSpPr>
          <p:nvPr/>
        </p:nvSpPr>
        <p:spPr>
          <a:xfrm>
            <a:off x="453391" y="498690"/>
            <a:ext cx="7804784" cy="900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8000" b="1" i="0" kern="1200">
                <a:solidFill>
                  <a:schemeClr val="bg1"/>
                </a:solidFill>
                <a:latin typeface="Corbel" panose="020B0503020204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200" b="1" i="0" u="none" strike="noStrike" kern="1200" cap="none" spc="0" normalizeH="0" baseline="0" noProof="0" dirty="0">
                <a:ln>
                  <a:noFill/>
                </a:ln>
                <a:solidFill>
                  <a:srgbClr val="FFFFFF"/>
                </a:solidFill>
                <a:effectLst/>
                <a:uLnTx/>
                <a:uFillTx/>
                <a:latin typeface="Avenir Book" panose="02000503020000020003"/>
              </a:rPr>
              <a:t>Do: Run the test on a small scale</a:t>
            </a:r>
          </a:p>
        </p:txBody>
      </p:sp>
      <p:pic>
        <p:nvPicPr>
          <p:cNvPr id="2" name="Picture 1">
            <a:extLst>
              <a:ext uri="{FF2B5EF4-FFF2-40B4-BE49-F238E27FC236}">
                <a16:creationId xmlns:a16="http://schemas.microsoft.com/office/drawing/2014/main" id="{7C5D159D-FCE1-136D-BDBF-38CEF26A98D7}"/>
              </a:ext>
            </a:extLst>
          </p:cNvPr>
          <p:cNvPicPr>
            <a:picLocks noChangeAspect="1"/>
          </p:cNvPicPr>
          <p:nvPr/>
        </p:nvPicPr>
        <p:blipFill rotWithShape="1">
          <a:blip r:embed="rId3"/>
          <a:srcRect l="47347" t="56702" r="4694"/>
          <a:stretch/>
        </p:blipFill>
        <p:spPr>
          <a:xfrm>
            <a:off x="5514975" y="2080260"/>
            <a:ext cx="5324476" cy="3305175"/>
          </a:xfrm>
          <a:prstGeom prst="rect">
            <a:avLst/>
          </a:prstGeom>
        </p:spPr>
      </p:pic>
    </p:spTree>
    <p:extLst>
      <p:ext uri="{BB962C8B-B14F-4D97-AF65-F5344CB8AC3E}">
        <p14:creationId xmlns:p14="http://schemas.microsoft.com/office/powerpoint/2010/main" val="26848551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2">
            <a:extLst>
              <a:ext uri="{FF2B5EF4-FFF2-40B4-BE49-F238E27FC236}">
                <a16:creationId xmlns:a16="http://schemas.microsoft.com/office/drawing/2014/main" id="{28FC93FC-5E07-6925-EB04-47BF8403CF41}"/>
              </a:ext>
            </a:extLst>
          </p:cNvPr>
          <p:cNvSpPr>
            <a:spLocks noGrp="1"/>
          </p:cNvSpPr>
          <p:nvPr>
            <p:ph type="title"/>
          </p:nvPr>
        </p:nvSpPr>
        <p:spPr>
          <a:xfrm>
            <a:off x="453391" y="581329"/>
            <a:ext cx="3719091" cy="900000"/>
          </a:xfrm>
        </p:spPr>
        <p:txBody>
          <a:bodyPr/>
          <a:lstStyle/>
          <a:p>
            <a:r>
              <a:rPr lang="en-GB" b="1" dirty="0">
                <a:latin typeface="Avenir Book" panose="02000503020000020003"/>
              </a:rPr>
              <a:t> </a:t>
            </a:r>
            <a:endParaRPr lang="en-US" dirty="0">
              <a:latin typeface="Avenir Book" panose="02000503020000020003"/>
            </a:endParaRPr>
          </a:p>
        </p:txBody>
      </p:sp>
      <p:sp>
        <p:nvSpPr>
          <p:cNvPr id="5" name="Slide Number Placeholder 4">
            <a:extLst>
              <a:ext uri="{FF2B5EF4-FFF2-40B4-BE49-F238E27FC236}">
                <a16:creationId xmlns:a16="http://schemas.microsoft.com/office/drawing/2014/main" id="{D3CC8D50-FA14-4B5D-8AE8-1C95DD576E8D}"/>
              </a:ext>
            </a:extLst>
          </p:cNvPr>
          <p:cNvSpPr>
            <a:spLocks noGrp="1"/>
          </p:cNvSpPr>
          <p:nvPr>
            <p:ph type="sldNum" sz="quarter" idx="12"/>
          </p:nvPr>
        </p:nvSpPr>
        <p:spPr>
          <a:xfrm>
            <a:off x="1" y="3278122"/>
            <a:ext cx="453390" cy="301756"/>
          </a:xfrm>
        </p:spPr>
        <p:txBody>
          <a:bodyPr anchor="ct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fld id="{B6F15528-21DE-4FAA-801E-634DDDAF4B2B}" type="slidenum">
              <a:rPr kumimoji="0" lang="en-GB" sz="1600" b="1" i="0" u="none" strike="noStrike" kern="1200" cap="none" spc="0" normalizeH="0" baseline="0" noProof="0" smtClean="0">
                <a:ln>
                  <a:noFill/>
                </a:ln>
                <a:solidFill>
                  <a:srgbClr val="492F92"/>
                </a:solidFill>
                <a:effectLst/>
                <a:uLnTx/>
                <a:uFillTx/>
                <a:latin typeface="Corbel" panose="020B0503020204020204" pitchFamily="34" charset="0"/>
                <a:ea typeface="+mn-ea"/>
                <a:cs typeface="+mn-cs"/>
              </a:rPr>
              <a:pPr marL="0" marR="0" lvl="0" indent="0" algn="ctr" defTabSz="914400" rtl="0" eaLnBrk="1" fontAlgn="auto" latinLnBrk="0" hangingPunct="1">
                <a:lnSpc>
                  <a:spcPct val="100000"/>
                </a:lnSpc>
                <a:spcBef>
                  <a:spcPts val="0"/>
                </a:spcBef>
                <a:spcAft>
                  <a:spcPts val="600"/>
                </a:spcAft>
                <a:buClrTx/>
                <a:buSzTx/>
                <a:buFontTx/>
                <a:buNone/>
                <a:tabLst/>
                <a:defRPr/>
              </a:pPr>
              <a:t>12</a:t>
            </a:fld>
            <a:endParaRPr kumimoji="0" lang="en-GB" sz="1600" b="1" i="0" u="none" strike="noStrike" kern="1200" cap="none" spc="0" normalizeH="0" baseline="0" noProof="0">
              <a:ln>
                <a:noFill/>
              </a:ln>
              <a:solidFill>
                <a:srgbClr val="492F92"/>
              </a:solidFill>
              <a:effectLst/>
              <a:uLnTx/>
              <a:uFillTx/>
              <a:latin typeface="Corbel" panose="020B0503020204020204" pitchFamily="34" charset="0"/>
              <a:ea typeface="+mn-ea"/>
              <a:cs typeface="+mn-cs"/>
            </a:endParaRPr>
          </a:p>
        </p:txBody>
      </p:sp>
      <p:sp>
        <p:nvSpPr>
          <p:cNvPr id="9" name="Text Placeholder 3">
            <a:extLst>
              <a:ext uri="{FF2B5EF4-FFF2-40B4-BE49-F238E27FC236}">
                <a16:creationId xmlns:a16="http://schemas.microsoft.com/office/drawing/2014/main" id="{0B20364C-4851-4D6B-A3CC-B8B6E9C16343}"/>
              </a:ext>
            </a:extLst>
          </p:cNvPr>
          <p:cNvSpPr>
            <a:spLocks noGrp="1"/>
          </p:cNvSpPr>
          <p:nvPr>
            <p:ph type="body" sz="quarter" idx="13"/>
          </p:nvPr>
        </p:nvSpPr>
        <p:spPr>
          <a:xfrm>
            <a:off x="453391" y="2080260"/>
            <a:ext cx="4381499" cy="5189220"/>
          </a:xfrm>
        </p:spPr>
        <p:txBody>
          <a:bodyPr numCol="1">
            <a:normAutofit/>
          </a:bodyPr>
          <a:lstStyle/>
          <a:p>
            <a:pPr marL="342900" indent="-342900">
              <a:buClr>
                <a:schemeClr val="bg1"/>
              </a:buClr>
              <a:buFont typeface="Arial" panose="020B0604020202020204" pitchFamily="34" charset="0"/>
              <a:buChar char="•"/>
            </a:pPr>
            <a:r>
              <a:rPr lang="en-GB" sz="2400" dirty="0">
                <a:latin typeface="Avenir Book" panose="02000503020000020003"/>
              </a:rPr>
              <a:t>Complete, as a team, if possible, your analysis of the data.</a:t>
            </a:r>
          </a:p>
          <a:p>
            <a:pPr marL="342900" indent="-342900">
              <a:buClr>
                <a:schemeClr val="bg1"/>
              </a:buClr>
              <a:buFont typeface="Arial" panose="020B0604020202020204" pitchFamily="34" charset="0"/>
              <a:buChar char="•"/>
            </a:pPr>
            <a:endParaRPr lang="en-GB" sz="2400" dirty="0">
              <a:latin typeface="Avenir Book" panose="02000503020000020003"/>
            </a:endParaRPr>
          </a:p>
          <a:p>
            <a:pPr marL="342900" indent="-342900">
              <a:buClr>
                <a:schemeClr val="bg1"/>
              </a:buClr>
              <a:buFont typeface="Arial" panose="020B0604020202020204" pitchFamily="34" charset="0"/>
              <a:buChar char="•"/>
            </a:pPr>
            <a:r>
              <a:rPr lang="en-GB" sz="2400" dirty="0">
                <a:latin typeface="Avenir Book" panose="02000503020000020003"/>
              </a:rPr>
              <a:t>Compare the data to your prediction.</a:t>
            </a:r>
          </a:p>
          <a:p>
            <a:pPr marL="342900" indent="-342900">
              <a:buClr>
                <a:schemeClr val="bg1"/>
              </a:buClr>
              <a:buFont typeface="Arial" panose="020B0604020202020204" pitchFamily="34" charset="0"/>
              <a:buChar char="•"/>
            </a:pPr>
            <a:endParaRPr lang="en-GB" sz="2400" dirty="0">
              <a:latin typeface="Avenir Book" panose="02000503020000020003"/>
            </a:endParaRPr>
          </a:p>
          <a:p>
            <a:pPr marL="342900" indent="-342900">
              <a:buClr>
                <a:schemeClr val="bg1"/>
              </a:buClr>
              <a:buFont typeface="Arial" panose="020B0604020202020204" pitchFamily="34" charset="0"/>
              <a:buChar char="•"/>
            </a:pPr>
            <a:r>
              <a:rPr lang="en-GB" sz="2400" dirty="0">
                <a:latin typeface="Avenir Book" panose="02000503020000020003"/>
              </a:rPr>
              <a:t>Summarize and reflect on what you learned.</a:t>
            </a:r>
          </a:p>
        </p:txBody>
      </p:sp>
      <p:sp>
        <p:nvSpPr>
          <p:cNvPr id="6" name="Title 1">
            <a:extLst>
              <a:ext uri="{FF2B5EF4-FFF2-40B4-BE49-F238E27FC236}">
                <a16:creationId xmlns:a16="http://schemas.microsoft.com/office/drawing/2014/main" id="{2D8B3A43-74DC-4C28-8495-F272F035E64A}"/>
              </a:ext>
            </a:extLst>
          </p:cNvPr>
          <p:cNvSpPr txBox="1">
            <a:spLocks/>
          </p:cNvSpPr>
          <p:nvPr/>
        </p:nvSpPr>
        <p:spPr>
          <a:xfrm>
            <a:off x="453391" y="382144"/>
            <a:ext cx="10766082" cy="129837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8000" b="1" i="0" kern="1200">
                <a:solidFill>
                  <a:schemeClr val="bg1"/>
                </a:solidFill>
                <a:latin typeface="Corbel" panose="020B0503020204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200" b="1" i="0" u="none" strike="noStrike" kern="1200" cap="none" spc="0" normalizeH="0" baseline="0" noProof="0" dirty="0">
                <a:ln>
                  <a:noFill/>
                </a:ln>
                <a:solidFill>
                  <a:srgbClr val="FFFFFF"/>
                </a:solidFill>
                <a:effectLst/>
                <a:uLnTx/>
                <a:uFillTx/>
                <a:latin typeface="Avenir Book" panose="02000503020000020003"/>
              </a:rPr>
              <a:t>Study: Analyse the results and compare them to your predictions </a:t>
            </a:r>
          </a:p>
        </p:txBody>
      </p:sp>
      <p:pic>
        <p:nvPicPr>
          <p:cNvPr id="3" name="Picture 2">
            <a:extLst>
              <a:ext uri="{FF2B5EF4-FFF2-40B4-BE49-F238E27FC236}">
                <a16:creationId xmlns:a16="http://schemas.microsoft.com/office/drawing/2014/main" id="{FC376A3C-FED6-9230-5621-9C979EAA4F15}"/>
              </a:ext>
            </a:extLst>
          </p:cNvPr>
          <p:cNvPicPr>
            <a:picLocks noChangeAspect="1"/>
          </p:cNvPicPr>
          <p:nvPr/>
        </p:nvPicPr>
        <p:blipFill rotWithShape="1">
          <a:blip r:embed="rId3"/>
          <a:srcRect t="56137" r="53682" b="1483"/>
          <a:stretch/>
        </p:blipFill>
        <p:spPr>
          <a:xfrm>
            <a:off x="5514974" y="2080260"/>
            <a:ext cx="5505451" cy="3396615"/>
          </a:xfrm>
          <a:prstGeom prst="rect">
            <a:avLst/>
          </a:prstGeom>
        </p:spPr>
      </p:pic>
    </p:spTree>
    <p:extLst>
      <p:ext uri="{BB962C8B-B14F-4D97-AF65-F5344CB8AC3E}">
        <p14:creationId xmlns:p14="http://schemas.microsoft.com/office/powerpoint/2010/main" val="16892766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2">
            <a:extLst>
              <a:ext uri="{FF2B5EF4-FFF2-40B4-BE49-F238E27FC236}">
                <a16:creationId xmlns:a16="http://schemas.microsoft.com/office/drawing/2014/main" id="{28FC93FC-5E07-6925-EB04-47BF8403CF41}"/>
              </a:ext>
            </a:extLst>
          </p:cNvPr>
          <p:cNvSpPr>
            <a:spLocks noGrp="1"/>
          </p:cNvSpPr>
          <p:nvPr>
            <p:ph type="title"/>
          </p:nvPr>
        </p:nvSpPr>
        <p:spPr>
          <a:xfrm>
            <a:off x="453391" y="581329"/>
            <a:ext cx="3719091" cy="900000"/>
          </a:xfrm>
        </p:spPr>
        <p:txBody>
          <a:bodyPr/>
          <a:lstStyle/>
          <a:p>
            <a:r>
              <a:rPr lang="en-GB" b="1" dirty="0"/>
              <a:t> </a:t>
            </a:r>
            <a:endParaRPr lang="en-US" dirty="0"/>
          </a:p>
        </p:txBody>
      </p:sp>
      <p:sp>
        <p:nvSpPr>
          <p:cNvPr id="5" name="Slide Number Placeholder 4">
            <a:extLst>
              <a:ext uri="{FF2B5EF4-FFF2-40B4-BE49-F238E27FC236}">
                <a16:creationId xmlns:a16="http://schemas.microsoft.com/office/drawing/2014/main" id="{D3CC8D50-FA14-4B5D-8AE8-1C95DD576E8D}"/>
              </a:ext>
            </a:extLst>
          </p:cNvPr>
          <p:cNvSpPr>
            <a:spLocks noGrp="1"/>
          </p:cNvSpPr>
          <p:nvPr>
            <p:ph type="sldNum" sz="quarter" idx="12"/>
          </p:nvPr>
        </p:nvSpPr>
        <p:spPr>
          <a:xfrm>
            <a:off x="1" y="3278122"/>
            <a:ext cx="453390" cy="301756"/>
          </a:xfrm>
        </p:spPr>
        <p:txBody>
          <a:bodyPr anchor="ct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fld id="{B6F15528-21DE-4FAA-801E-634DDDAF4B2B}" type="slidenum">
              <a:rPr kumimoji="0" lang="en-GB" sz="1600" b="1" i="0" u="none" strike="noStrike" kern="1200" cap="none" spc="0" normalizeH="0" baseline="0" noProof="0" smtClean="0">
                <a:ln>
                  <a:noFill/>
                </a:ln>
                <a:solidFill>
                  <a:srgbClr val="492F92"/>
                </a:solidFill>
                <a:effectLst/>
                <a:uLnTx/>
                <a:uFillTx/>
                <a:latin typeface="Corbel" panose="020B0503020204020204" pitchFamily="34" charset="0"/>
                <a:ea typeface="+mn-ea"/>
                <a:cs typeface="+mn-cs"/>
              </a:rPr>
              <a:pPr marL="0" marR="0" lvl="0" indent="0" algn="ctr" defTabSz="914400" rtl="0" eaLnBrk="1" fontAlgn="auto" latinLnBrk="0" hangingPunct="1">
                <a:lnSpc>
                  <a:spcPct val="100000"/>
                </a:lnSpc>
                <a:spcBef>
                  <a:spcPts val="0"/>
                </a:spcBef>
                <a:spcAft>
                  <a:spcPts val="600"/>
                </a:spcAft>
                <a:buClrTx/>
                <a:buSzTx/>
                <a:buFontTx/>
                <a:buNone/>
                <a:tabLst/>
                <a:defRPr/>
              </a:pPr>
              <a:t>13</a:t>
            </a:fld>
            <a:endParaRPr kumimoji="0" lang="en-GB" sz="1600" b="1" i="0" u="none" strike="noStrike" kern="1200" cap="none" spc="0" normalizeH="0" baseline="0" noProof="0">
              <a:ln>
                <a:noFill/>
              </a:ln>
              <a:solidFill>
                <a:srgbClr val="492F92"/>
              </a:solidFill>
              <a:effectLst/>
              <a:uLnTx/>
              <a:uFillTx/>
              <a:latin typeface="Corbel" panose="020B0503020204020204" pitchFamily="34" charset="0"/>
              <a:ea typeface="+mn-ea"/>
              <a:cs typeface="+mn-cs"/>
            </a:endParaRPr>
          </a:p>
        </p:txBody>
      </p:sp>
      <p:sp>
        <p:nvSpPr>
          <p:cNvPr id="9" name="Text Placeholder 3">
            <a:extLst>
              <a:ext uri="{FF2B5EF4-FFF2-40B4-BE49-F238E27FC236}">
                <a16:creationId xmlns:a16="http://schemas.microsoft.com/office/drawing/2014/main" id="{0B20364C-4851-4D6B-A3CC-B8B6E9C16343}"/>
              </a:ext>
            </a:extLst>
          </p:cNvPr>
          <p:cNvSpPr>
            <a:spLocks noGrp="1"/>
          </p:cNvSpPr>
          <p:nvPr>
            <p:ph type="body" sz="quarter" idx="13"/>
          </p:nvPr>
        </p:nvSpPr>
        <p:spPr>
          <a:xfrm>
            <a:off x="453391" y="2279445"/>
            <a:ext cx="3947159" cy="5189220"/>
          </a:xfrm>
        </p:spPr>
        <p:txBody>
          <a:bodyPr numCol="1">
            <a:normAutofit/>
          </a:bodyPr>
          <a:lstStyle/>
          <a:p>
            <a:pPr marL="342900" indent="-342900">
              <a:buClr>
                <a:schemeClr val="bg1"/>
              </a:buClr>
              <a:buFont typeface="Arial" panose="020B0604020202020204" pitchFamily="34" charset="0"/>
              <a:buChar char="•"/>
            </a:pPr>
            <a:r>
              <a:rPr lang="en-GB" sz="2400" dirty="0"/>
              <a:t>Adapt (make modifications and run another test), adopt (test the change on a larger scale), or abandon (don’t do another test on this change idea).</a:t>
            </a:r>
          </a:p>
          <a:p>
            <a:pPr marL="342900" indent="-342900">
              <a:buClr>
                <a:schemeClr val="bg1"/>
              </a:buClr>
              <a:buFont typeface="Arial" panose="020B0604020202020204" pitchFamily="34" charset="0"/>
              <a:buChar char="•"/>
            </a:pPr>
            <a:endParaRPr lang="en-GB" sz="2400" dirty="0"/>
          </a:p>
          <a:p>
            <a:pPr marL="342900" indent="-342900">
              <a:buClr>
                <a:schemeClr val="bg1"/>
              </a:buClr>
              <a:buFont typeface="Arial" panose="020B0604020202020204" pitchFamily="34" charset="0"/>
              <a:buChar char="•"/>
            </a:pPr>
            <a:r>
              <a:rPr lang="en-GB" sz="2400" dirty="0"/>
              <a:t>Prepare a plan for the next PDSA.</a:t>
            </a:r>
          </a:p>
        </p:txBody>
      </p:sp>
      <p:sp>
        <p:nvSpPr>
          <p:cNvPr id="6" name="Title 1">
            <a:extLst>
              <a:ext uri="{FF2B5EF4-FFF2-40B4-BE49-F238E27FC236}">
                <a16:creationId xmlns:a16="http://schemas.microsoft.com/office/drawing/2014/main" id="{2D8B3A43-74DC-4C28-8495-F272F035E64A}"/>
              </a:ext>
            </a:extLst>
          </p:cNvPr>
          <p:cNvSpPr txBox="1">
            <a:spLocks/>
          </p:cNvSpPr>
          <p:nvPr/>
        </p:nvSpPr>
        <p:spPr>
          <a:xfrm>
            <a:off x="453391" y="182271"/>
            <a:ext cx="10890884" cy="169811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8000" b="1" i="0" kern="1200">
                <a:solidFill>
                  <a:schemeClr val="bg1"/>
                </a:solidFill>
                <a:latin typeface="Corbel" panose="020B0503020204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200" b="1" i="0" u="none" strike="noStrike" kern="1200" cap="none" spc="0" normalizeH="0" baseline="0" noProof="0" dirty="0">
                <a:ln>
                  <a:noFill/>
                </a:ln>
                <a:solidFill>
                  <a:srgbClr val="FFFFFF"/>
                </a:solidFill>
                <a:effectLst/>
                <a:uLnTx/>
                <a:uFillTx/>
                <a:latin typeface="Avenir Book" panose="02000503020000020003"/>
              </a:rPr>
              <a:t>Act: Based on what you learnt from the test, make a plan for your next step</a:t>
            </a:r>
          </a:p>
        </p:txBody>
      </p:sp>
      <p:pic>
        <p:nvPicPr>
          <p:cNvPr id="2" name="Picture 1">
            <a:extLst>
              <a:ext uri="{FF2B5EF4-FFF2-40B4-BE49-F238E27FC236}">
                <a16:creationId xmlns:a16="http://schemas.microsoft.com/office/drawing/2014/main" id="{C00A7AE9-A8DE-8384-7E73-8FE7C56790CC}"/>
              </a:ext>
            </a:extLst>
          </p:cNvPr>
          <p:cNvPicPr>
            <a:picLocks noChangeAspect="1"/>
          </p:cNvPicPr>
          <p:nvPr/>
        </p:nvPicPr>
        <p:blipFill rotWithShape="1">
          <a:blip r:embed="rId3"/>
          <a:srcRect l="812" t="11179" r="53682" b="45938"/>
          <a:stretch/>
        </p:blipFill>
        <p:spPr>
          <a:xfrm>
            <a:off x="5667374" y="2279445"/>
            <a:ext cx="5324476" cy="3305175"/>
          </a:xfrm>
          <a:prstGeom prst="rect">
            <a:avLst/>
          </a:prstGeom>
        </p:spPr>
      </p:pic>
    </p:spTree>
    <p:extLst>
      <p:ext uri="{BB962C8B-B14F-4D97-AF65-F5344CB8AC3E}">
        <p14:creationId xmlns:p14="http://schemas.microsoft.com/office/powerpoint/2010/main" val="37895180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7819EF1-464A-5E33-3410-9F6D462CE754}"/>
              </a:ext>
            </a:extLst>
          </p:cNvPr>
          <p:cNvPicPr>
            <a:picLocks noChangeAspect="1"/>
          </p:cNvPicPr>
          <p:nvPr/>
        </p:nvPicPr>
        <p:blipFill rotWithShape="1">
          <a:blip r:embed="rId3"/>
          <a:srcRect l="6428"/>
          <a:stretch/>
        </p:blipFill>
        <p:spPr>
          <a:xfrm>
            <a:off x="5391150" y="1037362"/>
            <a:ext cx="6510214" cy="4783275"/>
          </a:xfrm>
          <a:prstGeom prst="rect">
            <a:avLst/>
          </a:prstGeom>
          <a:noFill/>
        </p:spPr>
      </p:pic>
      <p:sp>
        <p:nvSpPr>
          <p:cNvPr id="6" name="Title 5">
            <a:extLst>
              <a:ext uri="{FF2B5EF4-FFF2-40B4-BE49-F238E27FC236}">
                <a16:creationId xmlns:a16="http://schemas.microsoft.com/office/drawing/2014/main" id="{D728A2CB-7EFF-4957-A0B1-99E1D7D2EB61}"/>
              </a:ext>
            </a:extLst>
          </p:cNvPr>
          <p:cNvSpPr>
            <a:spLocks noGrp="1"/>
          </p:cNvSpPr>
          <p:nvPr>
            <p:ph type="title"/>
          </p:nvPr>
        </p:nvSpPr>
        <p:spPr>
          <a:xfrm>
            <a:off x="596452" y="500062"/>
            <a:ext cx="3555332" cy="900000"/>
          </a:xfrm>
        </p:spPr>
        <p:txBody>
          <a:bodyPr anchor="ctr">
            <a:normAutofit/>
          </a:bodyPr>
          <a:lstStyle/>
          <a:p>
            <a:r>
              <a:rPr lang="en-GB"/>
              <a:t>To wrap up</a:t>
            </a:r>
          </a:p>
        </p:txBody>
      </p:sp>
      <p:sp>
        <p:nvSpPr>
          <p:cNvPr id="7" name="Text Placeholder 6">
            <a:extLst>
              <a:ext uri="{FF2B5EF4-FFF2-40B4-BE49-F238E27FC236}">
                <a16:creationId xmlns:a16="http://schemas.microsoft.com/office/drawing/2014/main" id="{3424D154-4270-4DD2-A790-AF7232839D86}"/>
              </a:ext>
            </a:extLst>
          </p:cNvPr>
          <p:cNvSpPr>
            <a:spLocks noGrp="1"/>
          </p:cNvSpPr>
          <p:nvPr>
            <p:ph type="body" sz="quarter" idx="13"/>
          </p:nvPr>
        </p:nvSpPr>
        <p:spPr>
          <a:xfrm>
            <a:off x="596900" y="1700808"/>
            <a:ext cx="4318000" cy="4547592"/>
          </a:xfrm>
        </p:spPr>
        <p:txBody>
          <a:bodyPr wrap="square" numCol="1">
            <a:noAutofit/>
          </a:bodyPr>
          <a:lstStyle/>
          <a:p>
            <a:r>
              <a:rPr lang="en-GB" sz="2000" b="1" dirty="0"/>
              <a:t>Plan, Plan, Plan </a:t>
            </a:r>
            <a:r>
              <a:rPr lang="en-GB" sz="2000" dirty="0"/>
              <a:t>– invest time early on to make sure your aim is specific and measurable and you have a plan for how you are going to collect your data</a:t>
            </a:r>
          </a:p>
          <a:p>
            <a:r>
              <a:rPr lang="en-GB" sz="2000" b="1" dirty="0"/>
              <a:t>Seek usefulness and not perfection: </a:t>
            </a:r>
            <a:r>
              <a:rPr lang="en-GB" sz="2000" dirty="0"/>
              <a:t>measure just enough to get to the next step</a:t>
            </a:r>
          </a:p>
          <a:p>
            <a:r>
              <a:rPr lang="en-GB" sz="2000" b="1" dirty="0"/>
              <a:t>Start with your baseline:</a:t>
            </a:r>
            <a:r>
              <a:rPr lang="en-GB" sz="2000" dirty="0"/>
              <a:t> What’s your average now? Sort of variation do you see? What’s your target? </a:t>
            </a:r>
          </a:p>
          <a:p>
            <a:r>
              <a:rPr lang="en-GB" sz="2000" b="1" dirty="0"/>
              <a:t>Make measurement part of your routine: </a:t>
            </a:r>
            <a:r>
              <a:rPr lang="en-GB" sz="2000" dirty="0"/>
              <a:t>or better yet, use measures that already exist</a:t>
            </a:r>
            <a:endParaRPr lang="en-GB" sz="2000" b="1" dirty="0"/>
          </a:p>
          <a:p>
            <a:r>
              <a:rPr lang="en-GB" sz="2000" b="1" dirty="0"/>
              <a:t>Use it as an engagement tool!</a:t>
            </a:r>
          </a:p>
        </p:txBody>
      </p:sp>
      <p:sp>
        <p:nvSpPr>
          <p:cNvPr id="5" name="Slide Number Placeholder 4">
            <a:extLst>
              <a:ext uri="{FF2B5EF4-FFF2-40B4-BE49-F238E27FC236}">
                <a16:creationId xmlns:a16="http://schemas.microsoft.com/office/drawing/2014/main" id="{8DB57374-32A0-4CF1-AB00-B1BD2764F57C}"/>
              </a:ext>
            </a:extLst>
          </p:cNvPr>
          <p:cNvSpPr>
            <a:spLocks noGrp="1"/>
          </p:cNvSpPr>
          <p:nvPr>
            <p:ph type="sldNum" sz="quarter" idx="12"/>
          </p:nvPr>
        </p:nvSpPr>
        <p:spPr>
          <a:xfrm>
            <a:off x="1" y="3278122"/>
            <a:ext cx="453390" cy="301756"/>
          </a:xfrm>
        </p:spPr>
        <p:txBody>
          <a:bodyPr anchor="ctr">
            <a:normAutofit/>
          </a:bodyPr>
          <a:lstStyle/>
          <a:p>
            <a:pPr marL="0" marR="0" lvl="0" indent="0" defTabSz="514350" rtl="0" eaLnBrk="1" fontAlgn="auto" latinLnBrk="0" hangingPunct="1">
              <a:spcBef>
                <a:spcPts val="0"/>
              </a:spcBef>
              <a:spcAft>
                <a:spcPts val="338"/>
              </a:spcAft>
              <a:buClrTx/>
              <a:buSzTx/>
              <a:buFontTx/>
              <a:buNone/>
              <a:tabLst/>
              <a:defRPr/>
            </a:pPr>
            <a:fld id="{B6F15528-21DE-4FAA-801E-634DDDAF4B2B}" type="slidenum">
              <a:rPr kumimoji="0" lang="en-GB" b="1" i="0" u="none" strike="noStrike" kern="1200" cap="none" spc="0" normalizeH="0" baseline="0" noProof="0">
                <a:ln>
                  <a:noFill/>
                </a:ln>
                <a:effectLst/>
                <a:uLnTx/>
                <a:uFillTx/>
              </a:rPr>
              <a:pPr marL="0" marR="0" lvl="0" indent="0" defTabSz="514350" rtl="0" eaLnBrk="1" fontAlgn="auto" latinLnBrk="0" hangingPunct="1">
                <a:spcBef>
                  <a:spcPts val="0"/>
                </a:spcBef>
                <a:spcAft>
                  <a:spcPts val="338"/>
                </a:spcAft>
                <a:buClrTx/>
                <a:buSzTx/>
                <a:buFontTx/>
                <a:buNone/>
                <a:tabLst/>
                <a:defRPr/>
              </a:pPr>
              <a:t>14</a:t>
            </a:fld>
            <a:endParaRPr kumimoji="0" lang="en-GB" b="1" i="0" u="none" strike="noStrike" kern="1200" cap="none" spc="0" normalizeH="0" baseline="0" noProof="0">
              <a:ln>
                <a:noFill/>
              </a:ln>
              <a:effectLst/>
              <a:uLnTx/>
              <a:uFillTx/>
            </a:endParaRPr>
          </a:p>
        </p:txBody>
      </p:sp>
    </p:spTree>
    <p:extLst>
      <p:ext uri="{BB962C8B-B14F-4D97-AF65-F5344CB8AC3E}">
        <p14:creationId xmlns:p14="http://schemas.microsoft.com/office/powerpoint/2010/main" val="35927646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555C5B3-193A-4749-9AFD-682E53CDDE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2EAE06A6-F76A-41C9-827A-C561B00448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3"/>
            <a:ext cx="12192000" cy="6858000"/>
          </a:xfrm>
          <a:prstGeom prst="rect">
            <a:avLst/>
          </a:prstGeom>
          <a:gradFill>
            <a:gsLst>
              <a:gs pos="0">
                <a:srgbClr val="000000"/>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89F9D4E8-0639-444B-949B-9518585061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80861" y="0"/>
            <a:ext cx="7661934" cy="6858000"/>
          </a:xfrm>
          <a:prstGeom prst="rect">
            <a:avLst/>
          </a:prstGeom>
          <a:gradFill>
            <a:gsLst>
              <a:gs pos="0">
                <a:schemeClr val="accent1">
                  <a:lumMod val="75000"/>
                  <a:alpha val="45000"/>
                </a:schemeClr>
              </a:gs>
              <a:gs pos="100000">
                <a:srgbClr val="000000">
                  <a:alpha val="29000"/>
                </a:srgb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7E3DA7A2-ED70-4BBA-AB72-00AD461FA4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80862" y="-6"/>
            <a:ext cx="11711138" cy="6410334"/>
          </a:xfrm>
          <a:prstGeom prst="rect">
            <a:avLst/>
          </a:prstGeom>
          <a:gradFill>
            <a:gsLst>
              <a:gs pos="0">
                <a:schemeClr val="accent1">
                  <a:alpha val="0"/>
                </a:schemeClr>
              </a:gs>
              <a:gs pos="100000">
                <a:srgbClr val="000000">
                  <a:alpha val="41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5FE4D77-1B96-80A3-57DC-F7F679D7B365}"/>
              </a:ext>
            </a:extLst>
          </p:cNvPr>
          <p:cNvSpPr>
            <a:spLocks noGrp="1"/>
          </p:cNvSpPr>
          <p:nvPr>
            <p:ph type="ctrTitle"/>
          </p:nvPr>
        </p:nvSpPr>
        <p:spPr>
          <a:xfrm>
            <a:off x="1127208" y="857251"/>
            <a:ext cx="4747280" cy="3098061"/>
          </a:xfrm>
        </p:spPr>
        <p:txBody>
          <a:bodyPr anchor="b">
            <a:normAutofit/>
          </a:bodyPr>
          <a:lstStyle/>
          <a:p>
            <a:pPr algn="l"/>
            <a:r>
              <a:rPr lang="en-US" sz="4800" dirty="0">
                <a:solidFill>
                  <a:srgbClr val="FFFFFF"/>
                </a:solidFill>
              </a:rPr>
              <a:t>Normothermia on admission audit</a:t>
            </a:r>
          </a:p>
        </p:txBody>
      </p:sp>
      <p:sp>
        <p:nvSpPr>
          <p:cNvPr id="17" name="Rectangle 16">
            <a:extLst>
              <a:ext uri="{FF2B5EF4-FFF2-40B4-BE49-F238E27FC236}">
                <a16:creationId xmlns:a16="http://schemas.microsoft.com/office/drawing/2014/main" id="{FC485432-3647-4218-B5D3-15D3FA222B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844797" y="-489206"/>
            <a:ext cx="2502408" cy="12191998"/>
          </a:xfrm>
          <a:prstGeom prst="rect">
            <a:avLst/>
          </a:prstGeom>
          <a:gradFill>
            <a:gsLst>
              <a:gs pos="0">
                <a:schemeClr val="accent1">
                  <a:alpha val="24000"/>
                </a:schemeClr>
              </a:gs>
              <a:gs pos="78000">
                <a:schemeClr val="accent1">
                  <a:lumMod val="50000"/>
                  <a:alpha val="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ubtitle 2">
            <a:extLst>
              <a:ext uri="{FF2B5EF4-FFF2-40B4-BE49-F238E27FC236}">
                <a16:creationId xmlns:a16="http://schemas.microsoft.com/office/drawing/2014/main" id="{8FF2CA06-4D85-A103-91FA-DE1EF5BB9372}"/>
              </a:ext>
            </a:extLst>
          </p:cNvPr>
          <p:cNvSpPr>
            <a:spLocks noGrp="1"/>
          </p:cNvSpPr>
          <p:nvPr>
            <p:ph type="subTitle" idx="1"/>
          </p:nvPr>
        </p:nvSpPr>
        <p:spPr>
          <a:xfrm>
            <a:off x="1127208" y="4756265"/>
            <a:ext cx="4393278" cy="1244483"/>
          </a:xfrm>
        </p:spPr>
        <p:txBody>
          <a:bodyPr anchor="t">
            <a:normAutofit/>
          </a:bodyPr>
          <a:lstStyle/>
          <a:p>
            <a:pPr algn="l"/>
            <a:r>
              <a:rPr lang="en-US" sz="2000" dirty="0" err="1">
                <a:solidFill>
                  <a:srgbClr val="FFFFFF"/>
                </a:solidFill>
              </a:rPr>
              <a:t>SpR</a:t>
            </a:r>
            <a:r>
              <a:rPr lang="en-US" sz="2000" dirty="0">
                <a:solidFill>
                  <a:srgbClr val="FFFFFF"/>
                </a:solidFill>
              </a:rPr>
              <a:t> Drupti </a:t>
            </a:r>
            <a:r>
              <a:rPr lang="en-US" sz="2000" dirty="0" err="1">
                <a:solidFill>
                  <a:srgbClr val="FFFFFF"/>
                </a:solidFill>
              </a:rPr>
              <a:t>Jogia</a:t>
            </a:r>
            <a:endParaRPr lang="en-US" sz="2000" dirty="0">
              <a:solidFill>
                <a:srgbClr val="FFFFFF"/>
              </a:solidFill>
            </a:endParaRPr>
          </a:p>
          <a:p>
            <a:pPr algn="l"/>
            <a:r>
              <a:rPr lang="en-US" sz="2000" dirty="0">
                <a:solidFill>
                  <a:srgbClr val="FFFFFF"/>
                </a:solidFill>
              </a:rPr>
              <a:t>SHO Alina </a:t>
            </a:r>
            <a:r>
              <a:rPr lang="en-US" sz="2000" dirty="0" err="1">
                <a:solidFill>
                  <a:srgbClr val="FFFFFF"/>
                </a:solidFill>
              </a:rPr>
              <a:t>Petric</a:t>
            </a:r>
            <a:endParaRPr lang="en-US" sz="2000" dirty="0">
              <a:solidFill>
                <a:srgbClr val="FFFFFF"/>
              </a:solidFill>
            </a:endParaRPr>
          </a:p>
          <a:p>
            <a:pPr algn="l"/>
            <a:r>
              <a:rPr lang="en-US" sz="2000" dirty="0">
                <a:solidFill>
                  <a:srgbClr val="FFFFFF"/>
                </a:solidFill>
              </a:rPr>
              <a:t>NNU Matron Caroline </a:t>
            </a:r>
            <a:r>
              <a:rPr lang="en-US" sz="2000" dirty="0" err="1">
                <a:solidFill>
                  <a:srgbClr val="FFFFFF"/>
                </a:solidFill>
              </a:rPr>
              <a:t>Nyawira</a:t>
            </a:r>
            <a:endParaRPr lang="en-US" sz="2000" dirty="0">
              <a:solidFill>
                <a:srgbClr val="FFFFFF"/>
              </a:solidFill>
            </a:endParaRPr>
          </a:p>
        </p:txBody>
      </p:sp>
      <p:sp>
        <p:nvSpPr>
          <p:cNvPr id="19" name="Oval 18">
            <a:extLst>
              <a:ext uri="{FF2B5EF4-FFF2-40B4-BE49-F238E27FC236}">
                <a16:creationId xmlns:a16="http://schemas.microsoft.com/office/drawing/2014/main" id="{F4AFDDCA-6ABA-4D23-8A5C-1BF0F4308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0589" y="1062544"/>
            <a:ext cx="4756162" cy="47561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653FD39E-4AB0-A322-8E23-817EA0907F3C}"/>
              </a:ext>
            </a:extLst>
          </p:cNvPr>
          <p:cNvPicPr>
            <a:picLocks noChangeAspect="1"/>
          </p:cNvPicPr>
          <p:nvPr/>
        </p:nvPicPr>
        <p:blipFill>
          <a:blip r:embed="rId2"/>
          <a:stretch>
            <a:fillRect/>
          </a:stretch>
        </p:blipFill>
        <p:spPr>
          <a:xfrm>
            <a:off x="6920559" y="2882012"/>
            <a:ext cx="3737164" cy="1108262"/>
          </a:xfrm>
          <a:prstGeom prst="rect">
            <a:avLst/>
          </a:prstGeom>
        </p:spPr>
      </p:pic>
    </p:spTree>
    <p:extLst>
      <p:ext uri="{BB962C8B-B14F-4D97-AF65-F5344CB8AC3E}">
        <p14:creationId xmlns:p14="http://schemas.microsoft.com/office/powerpoint/2010/main" val="40000542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84DF55BE-B4AB-4BA1-BDE1-E9F7FB3F11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E3D6DE4-6916-7AB2-15D8-A42D15ABA7A8}"/>
              </a:ext>
            </a:extLst>
          </p:cNvPr>
          <p:cNvSpPr>
            <a:spLocks noGrp="1"/>
          </p:cNvSpPr>
          <p:nvPr>
            <p:ph type="title"/>
          </p:nvPr>
        </p:nvSpPr>
        <p:spPr>
          <a:xfrm>
            <a:off x="841249" y="539578"/>
            <a:ext cx="8184218" cy="1112109"/>
          </a:xfrm>
        </p:spPr>
        <p:txBody>
          <a:bodyPr>
            <a:normAutofit fontScale="90000"/>
          </a:bodyPr>
          <a:lstStyle/>
          <a:p>
            <a:r>
              <a:rPr lang="en-GB" sz="4000" b="1" dirty="0">
                <a:effectLst/>
              </a:rPr>
              <a:t>National Neonatal Audit Programme (NNAP) </a:t>
            </a:r>
            <a:endParaRPr lang="en-US" sz="4000" dirty="0"/>
          </a:p>
        </p:txBody>
      </p:sp>
      <p:sp>
        <p:nvSpPr>
          <p:cNvPr id="3" name="Content Placeholder 2">
            <a:extLst>
              <a:ext uri="{FF2B5EF4-FFF2-40B4-BE49-F238E27FC236}">
                <a16:creationId xmlns:a16="http://schemas.microsoft.com/office/drawing/2014/main" id="{F68B9F6C-12B5-AEF3-286A-461615D305CA}"/>
              </a:ext>
            </a:extLst>
          </p:cNvPr>
          <p:cNvSpPr>
            <a:spLocks noGrp="1"/>
          </p:cNvSpPr>
          <p:nvPr>
            <p:ph idx="1"/>
          </p:nvPr>
        </p:nvSpPr>
        <p:spPr>
          <a:xfrm>
            <a:off x="838200" y="2115163"/>
            <a:ext cx="4580466" cy="4561408"/>
          </a:xfrm>
        </p:spPr>
        <p:txBody>
          <a:bodyPr>
            <a:normAutofit lnSpcReduction="10000"/>
          </a:bodyPr>
          <a:lstStyle/>
          <a:p>
            <a:r>
              <a:rPr lang="en-GB" sz="2000" dirty="0"/>
              <a:t>Assesses whether babies admitted to neonatal units receive consistent high-quality care in relation to the NNAP audit measures </a:t>
            </a:r>
          </a:p>
          <a:p>
            <a:r>
              <a:rPr lang="en-US" sz="2000" dirty="0"/>
              <a:t>Part of the </a:t>
            </a:r>
            <a:r>
              <a:rPr lang="en-US" sz="2000" b="1" dirty="0"/>
              <a:t>optimal perinatal care </a:t>
            </a:r>
            <a:r>
              <a:rPr lang="en-US" sz="2000" dirty="0"/>
              <a:t>– temperature on admission</a:t>
            </a:r>
          </a:p>
          <a:p>
            <a:r>
              <a:rPr lang="en-US" sz="2000" dirty="0"/>
              <a:t>Aim &gt;90 % </a:t>
            </a:r>
            <a:r>
              <a:rPr lang="en-GB" sz="2000" dirty="0"/>
              <a:t>babies born less than 32 weeks gestational age to have temperature between 36.5-37.5C in the first hour of birth</a:t>
            </a:r>
          </a:p>
          <a:p>
            <a:r>
              <a:rPr lang="en-GB" sz="2000" dirty="0"/>
              <a:t>International Liaison Committee on Resuscitation (ILCOR) 2015 strongly links suboptimal temperatures to increases in mortality and morbidity in preterm infants. </a:t>
            </a:r>
            <a:endParaRPr lang="en-US" sz="2000" dirty="0"/>
          </a:p>
          <a:p>
            <a:endParaRPr lang="en-US" sz="2000" dirty="0"/>
          </a:p>
        </p:txBody>
      </p:sp>
      <p:pic>
        <p:nvPicPr>
          <p:cNvPr id="4" name="Picture 3">
            <a:extLst>
              <a:ext uri="{FF2B5EF4-FFF2-40B4-BE49-F238E27FC236}">
                <a16:creationId xmlns:a16="http://schemas.microsoft.com/office/drawing/2014/main" id="{4B3D161E-0BB8-60D2-661C-8A7974748474}"/>
              </a:ext>
            </a:extLst>
          </p:cNvPr>
          <p:cNvPicPr>
            <a:picLocks noChangeAspect="1"/>
          </p:cNvPicPr>
          <p:nvPr/>
        </p:nvPicPr>
        <p:blipFill>
          <a:blip r:embed="rId2"/>
          <a:stretch>
            <a:fillRect/>
          </a:stretch>
        </p:blipFill>
        <p:spPr>
          <a:xfrm>
            <a:off x="9364133" y="151491"/>
            <a:ext cx="2617331" cy="776173"/>
          </a:xfrm>
          <a:prstGeom prst="rect">
            <a:avLst/>
          </a:prstGeom>
        </p:spPr>
      </p:pic>
      <p:pic>
        <p:nvPicPr>
          <p:cNvPr id="5" name="Picture 4">
            <a:extLst>
              <a:ext uri="{FF2B5EF4-FFF2-40B4-BE49-F238E27FC236}">
                <a16:creationId xmlns:a16="http://schemas.microsoft.com/office/drawing/2014/main" id="{509AF98D-E438-DC6F-F26C-003E4927D01D}"/>
              </a:ext>
            </a:extLst>
          </p:cNvPr>
          <p:cNvPicPr>
            <a:picLocks noChangeAspect="1"/>
          </p:cNvPicPr>
          <p:nvPr/>
        </p:nvPicPr>
        <p:blipFill>
          <a:blip r:embed="rId3"/>
          <a:stretch>
            <a:fillRect/>
          </a:stretch>
        </p:blipFill>
        <p:spPr>
          <a:xfrm>
            <a:off x="5984795" y="1652830"/>
            <a:ext cx="5638027" cy="4087570"/>
          </a:xfrm>
          <a:prstGeom prst="rect">
            <a:avLst/>
          </a:prstGeom>
        </p:spPr>
      </p:pic>
    </p:spTree>
    <p:extLst>
      <p:ext uri="{BB962C8B-B14F-4D97-AF65-F5344CB8AC3E}">
        <p14:creationId xmlns:p14="http://schemas.microsoft.com/office/powerpoint/2010/main" val="5878645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73AA4-723B-E7FC-7224-1D8B99B1FDD2}"/>
              </a:ext>
            </a:extLst>
          </p:cNvPr>
          <p:cNvSpPr>
            <a:spLocks noGrp="1"/>
          </p:cNvSpPr>
          <p:nvPr>
            <p:ph type="title"/>
          </p:nvPr>
        </p:nvSpPr>
        <p:spPr/>
        <p:txBody>
          <a:bodyPr/>
          <a:lstStyle/>
          <a:p>
            <a:r>
              <a:rPr lang="en-US" dirty="0"/>
              <a:t>Our audit aims</a:t>
            </a:r>
          </a:p>
        </p:txBody>
      </p:sp>
      <p:sp>
        <p:nvSpPr>
          <p:cNvPr id="3" name="Content Placeholder 2">
            <a:extLst>
              <a:ext uri="{FF2B5EF4-FFF2-40B4-BE49-F238E27FC236}">
                <a16:creationId xmlns:a16="http://schemas.microsoft.com/office/drawing/2014/main" id="{3F864811-04DE-35B0-9056-402A8E9D61DE}"/>
              </a:ext>
            </a:extLst>
          </p:cNvPr>
          <p:cNvSpPr>
            <a:spLocks noGrp="1"/>
          </p:cNvSpPr>
          <p:nvPr>
            <p:ph idx="1"/>
          </p:nvPr>
        </p:nvSpPr>
        <p:spPr/>
        <p:txBody>
          <a:bodyPr/>
          <a:lstStyle/>
          <a:p>
            <a:r>
              <a:rPr lang="en-US" dirty="0"/>
              <a:t>Normothermia on admission to Neonatal Unit for all babies regardless gestational age</a:t>
            </a:r>
          </a:p>
          <a:p>
            <a:r>
              <a:rPr lang="en-US" dirty="0"/>
              <a:t>Evaluate current hypothermia rate with current measures in place </a:t>
            </a:r>
          </a:p>
          <a:p>
            <a:r>
              <a:rPr lang="en-US" dirty="0"/>
              <a:t>Aim to reduce rates of hypothermia by understanding what is the main cause and how we can improve it </a:t>
            </a:r>
          </a:p>
        </p:txBody>
      </p:sp>
      <p:pic>
        <p:nvPicPr>
          <p:cNvPr id="4" name="Picture 3">
            <a:extLst>
              <a:ext uri="{FF2B5EF4-FFF2-40B4-BE49-F238E27FC236}">
                <a16:creationId xmlns:a16="http://schemas.microsoft.com/office/drawing/2014/main" id="{378619B1-5495-5E6B-7D4B-76CE0DEB8CEA}"/>
              </a:ext>
            </a:extLst>
          </p:cNvPr>
          <p:cNvPicPr>
            <a:picLocks noChangeAspect="1"/>
          </p:cNvPicPr>
          <p:nvPr/>
        </p:nvPicPr>
        <p:blipFill>
          <a:blip r:embed="rId2"/>
          <a:stretch>
            <a:fillRect/>
          </a:stretch>
        </p:blipFill>
        <p:spPr>
          <a:xfrm>
            <a:off x="8901113" y="257176"/>
            <a:ext cx="2787650" cy="826682"/>
          </a:xfrm>
          <a:prstGeom prst="rect">
            <a:avLst/>
          </a:prstGeom>
        </p:spPr>
      </p:pic>
    </p:spTree>
    <p:extLst>
      <p:ext uri="{BB962C8B-B14F-4D97-AF65-F5344CB8AC3E}">
        <p14:creationId xmlns:p14="http://schemas.microsoft.com/office/powerpoint/2010/main" val="24907258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DB490-79AD-4B15-79FE-B39EF8B9A355}"/>
              </a:ext>
            </a:extLst>
          </p:cNvPr>
          <p:cNvSpPr>
            <a:spLocks noGrp="1"/>
          </p:cNvSpPr>
          <p:nvPr>
            <p:ph type="title"/>
          </p:nvPr>
        </p:nvSpPr>
        <p:spPr/>
        <p:txBody>
          <a:bodyPr/>
          <a:lstStyle/>
          <a:p>
            <a:r>
              <a:rPr lang="en-US" dirty="0"/>
              <a:t>Methodology</a:t>
            </a:r>
          </a:p>
        </p:txBody>
      </p:sp>
      <p:sp>
        <p:nvSpPr>
          <p:cNvPr id="3" name="Content Placeholder 2">
            <a:extLst>
              <a:ext uri="{FF2B5EF4-FFF2-40B4-BE49-F238E27FC236}">
                <a16:creationId xmlns:a16="http://schemas.microsoft.com/office/drawing/2014/main" id="{5E50C03B-FBC6-504B-89E4-BAA5FFD9CC64}"/>
              </a:ext>
            </a:extLst>
          </p:cNvPr>
          <p:cNvSpPr>
            <a:spLocks noGrp="1"/>
          </p:cNvSpPr>
          <p:nvPr>
            <p:ph idx="1"/>
          </p:nvPr>
        </p:nvSpPr>
        <p:spPr/>
        <p:txBody>
          <a:bodyPr>
            <a:normAutofit lnSpcReduction="10000"/>
          </a:bodyPr>
          <a:lstStyle/>
          <a:p>
            <a:r>
              <a:rPr lang="en-US" dirty="0"/>
              <a:t>Retrospective study – reaudit September - December 2022</a:t>
            </a:r>
          </a:p>
          <a:p>
            <a:r>
              <a:rPr lang="en-US" dirty="0"/>
              <a:t>Data collection using Badger and Cerner</a:t>
            </a:r>
          </a:p>
          <a:p>
            <a:r>
              <a:rPr lang="en-US" dirty="0"/>
              <a:t>Data collected</a:t>
            </a:r>
          </a:p>
          <a:p>
            <a:pPr lvl="1"/>
            <a:r>
              <a:rPr lang="en-US" dirty="0"/>
              <a:t>Date of birth</a:t>
            </a:r>
          </a:p>
          <a:p>
            <a:pPr lvl="1"/>
            <a:r>
              <a:rPr lang="en-US" dirty="0"/>
              <a:t>Gestational age</a:t>
            </a:r>
          </a:p>
          <a:p>
            <a:pPr lvl="1"/>
            <a:r>
              <a:rPr lang="en-US" dirty="0"/>
              <a:t>Area admitted from </a:t>
            </a:r>
          </a:p>
          <a:p>
            <a:pPr lvl="1"/>
            <a:r>
              <a:rPr lang="en-US" dirty="0"/>
              <a:t>Temperature of area</a:t>
            </a:r>
          </a:p>
          <a:p>
            <a:pPr lvl="1"/>
            <a:r>
              <a:rPr lang="en-US" dirty="0"/>
              <a:t>4 temperature measurement</a:t>
            </a:r>
          </a:p>
          <a:p>
            <a:r>
              <a:rPr lang="en-US" dirty="0"/>
              <a:t>Exclusion criteria : missing data, transfers, re-admission, admission from A/E</a:t>
            </a:r>
          </a:p>
          <a:p>
            <a:pPr lvl="1"/>
            <a:endParaRPr lang="en-US" dirty="0"/>
          </a:p>
          <a:p>
            <a:endParaRPr lang="en-US" dirty="0"/>
          </a:p>
        </p:txBody>
      </p:sp>
      <p:pic>
        <p:nvPicPr>
          <p:cNvPr id="4" name="Picture 3">
            <a:extLst>
              <a:ext uri="{FF2B5EF4-FFF2-40B4-BE49-F238E27FC236}">
                <a16:creationId xmlns:a16="http://schemas.microsoft.com/office/drawing/2014/main" id="{37189E8C-C3B4-8CA4-FD1A-29B59D6E4AC2}"/>
              </a:ext>
            </a:extLst>
          </p:cNvPr>
          <p:cNvPicPr>
            <a:picLocks noChangeAspect="1"/>
          </p:cNvPicPr>
          <p:nvPr/>
        </p:nvPicPr>
        <p:blipFill>
          <a:blip r:embed="rId2"/>
          <a:stretch>
            <a:fillRect/>
          </a:stretch>
        </p:blipFill>
        <p:spPr>
          <a:xfrm>
            <a:off x="8901113" y="257176"/>
            <a:ext cx="2787650" cy="826682"/>
          </a:xfrm>
          <a:prstGeom prst="rect">
            <a:avLst/>
          </a:prstGeom>
        </p:spPr>
      </p:pic>
    </p:spTree>
    <p:extLst>
      <p:ext uri="{BB962C8B-B14F-4D97-AF65-F5344CB8AC3E}">
        <p14:creationId xmlns:p14="http://schemas.microsoft.com/office/powerpoint/2010/main" val="17719184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BB300-B6BB-FD1D-1311-AF7716CB62D9}"/>
              </a:ext>
            </a:extLst>
          </p:cNvPr>
          <p:cNvSpPr>
            <a:spLocks noGrp="1"/>
          </p:cNvSpPr>
          <p:nvPr>
            <p:ph type="title"/>
          </p:nvPr>
        </p:nvSpPr>
        <p:spPr/>
        <p:txBody>
          <a:bodyPr/>
          <a:lstStyle/>
          <a:p>
            <a:r>
              <a:rPr lang="en-US" dirty="0"/>
              <a:t>Measures in place</a:t>
            </a:r>
          </a:p>
        </p:txBody>
      </p:sp>
      <p:sp>
        <p:nvSpPr>
          <p:cNvPr id="3" name="Content Placeholder 2">
            <a:extLst>
              <a:ext uri="{FF2B5EF4-FFF2-40B4-BE49-F238E27FC236}">
                <a16:creationId xmlns:a16="http://schemas.microsoft.com/office/drawing/2014/main" id="{7F0E51E8-41CF-CCC5-6459-CB7477B2B713}"/>
              </a:ext>
            </a:extLst>
          </p:cNvPr>
          <p:cNvSpPr>
            <a:spLocks noGrp="1"/>
          </p:cNvSpPr>
          <p:nvPr>
            <p:ph idx="1"/>
          </p:nvPr>
        </p:nvSpPr>
        <p:spPr>
          <a:xfrm>
            <a:off x="838200" y="1825625"/>
            <a:ext cx="5013960" cy="4351338"/>
          </a:xfrm>
        </p:spPr>
        <p:txBody>
          <a:bodyPr>
            <a:normAutofit lnSpcReduction="10000"/>
          </a:bodyPr>
          <a:lstStyle/>
          <a:p>
            <a:pPr marL="0" indent="0">
              <a:buNone/>
            </a:pPr>
            <a:r>
              <a:rPr lang="en-US" dirty="0"/>
              <a:t>ALREADY IN PLACE</a:t>
            </a:r>
          </a:p>
          <a:p>
            <a:r>
              <a:rPr lang="en-US" dirty="0"/>
              <a:t>Term babies</a:t>
            </a:r>
          </a:p>
          <a:p>
            <a:pPr lvl="1"/>
            <a:r>
              <a:rPr lang="en-US" dirty="0"/>
              <a:t>Pre heat </a:t>
            </a:r>
            <a:r>
              <a:rPr lang="en-US" dirty="0" err="1"/>
              <a:t>resuscitaire</a:t>
            </a:r>
            <a:endParaRPr lang="en-US" dirty="0"/>
          </a:p>
          <a:p>
            <a:pPr lvl="1"/>
            <a:r>
              <a:rPr lang="en-US" dirty="0"/>
              <a:t>Warm towels</a:t>
            </a:r>
          </a:p>
          <a:p>
            <a:pPr lvl="1"/>
            <a:r>
              <a:rPr lang="en-US" dirty="0"/>
              <a:t>Hats (when available)</a:t>
            </a:r>
          </a:p>
          <a:p>
            <a:pPr lvl="1"/>
            <a:endParaRPr lang="en-US" dirty="0"/>
          </a:p>
          <a:p>
            <a:r>
              <a:rPr lang="en-US" dirty="0"/>
              <a:t>Preterm babies</a:t>
            </a:r>
          </a:p>
          <a:p>
            <a:pPr lvl="1"/>
            <a:r>
              <a:rPr lang="en-US" dirty="0"/>
              <a:t>Pre heat </a:t>
            </a:r>
            <a:r>
              <a:rPr lang="en-US" dirty="0" err="1"/>
              <a:t>resuscitaire</a:t>
            </a:r>
            <a:endParaRPr lang="en-US" dirty="0"/>
          </a:p>
          <a:p>
            <a:pPr lvl="1"/>
            <a:r>
              <a:rPr lang="en-US" dirty="0" err="1"/>
              <a:t>Transwarmer</a:t>
            </a:r>
            <a:endParaRPr lang="en-US" dirty="0"/>
          </a:p>
          <a:p>
            <a:pPr lvl="1"/>
            <a:r>
              <a:rPr lang="en-US" dirty="0" err="1"/>
              <a:t>Neobag</a:t>
            </a:r>
            <a:endParaRPr lang="en-US" dirty="0"/>
          </a:p>
          <a:p>
            <a:pPr lvl="1"/>
            <a:r>
              <a:rPr lang="en-US" dirty="0"/>
              <a:t>Adequate size hat</a:t>
            </a:r>
          </a:p>
          <a:p>
            <a:pPr lvl="1"/>
            <a:endParaRPr lang="en-US" dirty="0"/>
          </a:p>
          <a:p>
            <a:pPr lvl="1"/>
            <a:endParaRPr lang="en-US" dirty="0"/>
          </a:p>
          <a:p>
            <a:pPr lvl="1"/>
            <a:endParaRPr lang="en-US" dirty="0"/>
          </a:p>
        </p:txBody>
      </p:sp>
      <p:sp>
        <p:nvSpPr>
          <p:cNvPr id="4" name="Content Placeholder 2">
            <a:extLst>
              <a:ext uri="{FF2B5EF4-FFF2-40B4-BE49-F238E27FC236}">
                <a16:creationId xmlns:a16="http://schemas.microsoft.com/office/drawing/2014/main" id="{69214F55-A8EA-0324-E47E-29B452050070}"/>
              </a:ext>
            </a:extLst>
          </p:cNvPr>
          <p:cNvSpPr txBox="1">
            <a:spLocks/>
          </p:cNvSpPr>
          <p:nvPr/>
        </p:nvSpPr>
        <p:spPr>
          <a:xfrm>
            <a:off x="5052060" y="1825625"/>
            <a:ext cx="6477000" cy="4682808"/>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a:noFill/>
                </a:ln>
                <a:solidFill>
                  <a:prstClr val="black"/>
                </a:solidFill>
                <a:effectLst/>
                <a:uLnTx/>
                <a:uFillTx/>
                <a:latin typeface="Calibri" panose="020F0502020204030204"/>
                <a:ea typeface="+mn-ea"/>
                <a:cs typeface="+mn-cs"/>
              </a:rPr>
              <a:t>Transport to NNU</a:t>
            </a: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3000" b="0" i="0" u="none" strike="noStrike" kern="1200" cap="none" spc="0" normalizeH="0" baseline="0" noProof="0" dirty="0">
                <a:ln>
                  <a:noFill/>
                </a:ln>
                <a:solidFill>
                  <a:prstClr val="black"/>
                </a:solidFill>
                <a:effectLst/>
                <a:uLnTx/>
                <a:uFillTx/>
                <a:latin typeface="Calibri" panose="020F0502020204030204"/>
                <a:ea typeface="+mn-ea"/>
                <a:cs typeface="+mn-cs"/>
              </a:rPr>
              <a:t>If from LW/Theatre -transport incubator</a:t>
            </a: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3000" b="0" i="0" u="none" strike="noStrike" kern="1200" cap="none" spc="0" normalizeH="0" baseline="0" noProof="0" dirty="0">
                <a:ln>
                  <a:noFill/>
                </a:ln>
                <a:solidFill>
                  <a:prstClr val="black"/>
                </a:solidFill>
                <a:effectLst/>
                <a:uLnTx/>
                <a:uFillTx/>
                <a:latin typeface="Calibri" panose="020F0502020204030204"/>
                <a:ea typeface="+mn-ea"/>
                <a:cs typeface="+mn-cs"/>
              </a:rPr>
              <a:t>If from PNW - cot</a:t>
            </a: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US" sz="3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a:noFill/>
                </a:ln>
                <a:solidFill>
                  <a:prstClr val="black"/>
                </a:solidFill>
                <a:effectLst/>
                <a:uLnTx/>
                <a:uFillTx/>
                <a:latin typeface="Calibri" panose="020F0502020204030204"/>
                <a:ea typeface="+mn-ea"/>
                <a:cs typeface="+mn-cs"/>
              </a:rPr>
              <a:t>NEW ADDED</a:t>
            </a: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a:noFill/>
                </a:ln>
                <a:solidFill>
                  <a:prstClr val="black"/>
                </a:solidFill>
                <a:effectLst/>
                <a:uLnTx/>
                <a:uFillTx/>
                <a:latin typeface="Calibri" panose="020F0502020204030204"/>
                <a:ea typeface="+mn-ea"/>
                <a:cs typeface="+mn-cs"/>
              </a:rPr>
              <a:t>Admission temperature check list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3000" b="0" i="0" u="none" strike="noStrike" kern="1200" cap="none" spc="0" normalizeH="0" baseline="0" noProof="0" dirty="0">
                <a:ln>
                  <a:noFill/>
                </a:ln>
                <a:solidFill>
                  <a:prstClr val="black"/>
                </a:solidFill>
                <a:effectLst/>
                <a:uLnTx/>
                <a:uFillTx/>
                <a:latin typeface="Calibri" panose="020F0502020204030204"/>
                <a:ea typeface="+mn-ea"/>
                <a:cs typeface="+mn-cs"/>
              </a:rPr>
              <a:t>On </a:t>
            </a:r>
            <a:r>
              <a:rPr kumimoji="0" lang="en-US" sz="3000" b="0" i="0" u="none" strike="noStrike" kern="1200" cap="none" spc="0" normalizeH="0" baseline="0" noProof="0" dirty="0" err="1">
                <a:ln>
                  <a:noFill/>
                </a:ln>
                <a:solidFill>
                  <a:prstClr val="black"/>
                </a:solidFill>
                <a:effectLst/>
                <a:uLnTx/>
                <a:uFillTx/>
                <a:latin typeface="Calibri" panose="020F0502020204030204"/>
                <a:ea typeface="+mn-ea"/>
                <a:cs typeface="+mn-cs"/>
              </a:rPr>
              <a:t>Resuscitaire</a:t>
            </a:r>
            <a:r>
              <a:rPr kumimoji="0" lang="en-US" sz="3000" b="0" i="0" u="none" strike="noStrike" kern="1200" cap="none" spc="0" normalizeH="0" baseline="0" noProof="0" dirty="0">
                <a:ln>
                  <a:noFill/>
                </a:ln>
                <a:solidFill>
                  <a:prstClr val="black"/>
                </a:solidFill>
                <a:effectLst/>
                <a:uLnTx/>
                <a:uFillTx/>
                <a:latin typeface="Calibri" panose="020F0502020204030204"/>
                <a:ea typeface="+mn-ea"/>
                <a:cs typeface="+mn-cs"/>
              </a:rPr>
              <a:t> prior transfer</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3000" b="0" i="0" u="none" strike="noStrike" kern="1200" cap="none" spc="0" normalizeH="0" baseline="0" noProof="0" dirty="0">
                <a:ln>
                  <a:noFill/>
                </a:ln>
                <a:solidFill>
                  <a:prstClr val="black"/>
                </a:solidFill>
                <a:effectLst/>
                <a:uLnTx/>
                <a:uFillTx/>
                <a:latin typeface="Calibri" panose="020F0502020204030204"/>
                <a:ea typeface="+mn-ea"/>
                <a:cs typeface="+mn-cs"/>
              </a:rPr>
              <a:t>In transfer incubator prior transfer</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3000" b="0" i="0" u="none" strike="noStrike" kern="1200" cap="none" spc="0" normalizeH="0" baseline="0" noProof="0" dirty="0">
                <a:ln>
                  <a:noFill/>
                </a:ln>
                <a:solidFill>
                  <a:prstClr val="black"/>
                </a:solidFill>
                <a:effectLst/>
                <a:uLnTx/>
                <a:uFillTx/>
                <a:latin typeface="Calibri" panose="020F0502020204030204"/>
                <a:ea typeface="+mn-ea"/>
                <a:cs typeface="+mn-cs"/>
              </a:rPr>
              <a:t>In transfer incubator on arrival to the unit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3000" b="0" i="0" u="none" strike="noStrike" kern="1200" cap="none" spc="0" normalizeH="0" baseline="0" noProof="0" dirty="0">
                <a:ln>
                  <a:noFill/>
                </a:ln>
                <a:solidFill>
                  <a:prstClr val="black"/>
                </a:solidFill>
                <a:effectLst/>
                <a:uLnTx/>
                <a:uFillTx/>
                <a:latin typeface="Calibri" panose="020F0502020204030204"/>
                <a:ea typeface="+mn-ea"/>
                <a:cs typeface="+mn-cs"/>
              </a:rPr>
              <a:t>In incubator within 15 min from admission</a:t>
            </a: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51B03384-69C4-520C-FE48-C0F886EC4B63}"/>
              </a:ext>
            </a:extLst>
          </p:cNvPr>
          <p:cNvPicPr>
            <a:picLocks noChangeAspect="1"/>
          </p:cNvPicPr>
          <p:nvPr/>
        </p:nvPicPr>
        <p:blipFill>
          <a:blip r:embed="rId2"/>
          <a:stretch>
            <a:fillRect/>
          </a:stretch>
        </p:blipFill>
        <p:spPr>
          <a:xfrm>
            <a:off x="8901113" y="257176"/>
            <a:ext cx="2787650" cy="826682"/>
          </a:xfrm>
          <a:prstGeom prst="rect">
            <a:avLst/>
          </a:prstGeom>
        </p:spPr>
      </p:pic>
    </p:spTree>
    <p:extLst>
      <p:ext uri="{BB962C8B-B14F-4D97-AF65-F5344CB8AC3E}">
        <p14:creationId xmlns:p14="http://schemas.microsoft.com/office/powerpoint/2010/main" val="2786382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11C38-4A80-45C4-BD0D-1F08A49C6E70}"/>
              </a:ext>
            </a:extLst>
          </p:cNvPr>
          <p:cNvSpPr>
            <a:spLocks noGrp="1"/>
          </p:cNvSpPr>
          <p:nvPr>
            <p:ph type="title"/>
          </p:nvPr>
        </p:nvSpPr>
        <p:spPr/>
        <p:txBody>
          <a:bodyPr>
            <a:normAutofit/>
          </a:bodyPr>
          <a:lstStyle/>
          <a:p>
            <a:r>
              <a:rPr lang="en-GB" sz="3000" dirty="0"/>
              <a:t>Welcome!</a:t>
            </a:r>
          </a:p>
        </p:txBody>
      </p:sp>
      <p:sp>
        <p:nvSpPr>
          <p:cNvPr id="3" name="Slide Number Placeholder 2">
            <a:extLst>
              <a:ext uri="{FF2B5EF4-FFF2-40B4-BE49-F238E27FC236}">
                <a16:creationId xmlns:a16="http://schemas.microsoft.com/office/drawing/2014/main" id="{6A984F50-07B2-49A5-9FB6-7D51C683F69B}"/>
              </a:ext>
            </a:extLst>
          </p:cNvPr>
          <p:cNvSpPr>
            <a:spLocks noGrp="1"/>
          </p:cNvSpPr>
          <p:nvPr>
            <p:ph type="sldNum" sz="quarter" idx="12"/>
          </p:nvPr>
        </p:nvSpPr>
        <p:spPr/>
        <p:txBody>
          <a:bodyPr/>
          <a:lstStyle/>
          <a:p>
            <a:pPr defTabSz="457200"/>
            <a:fld id="{B6F15528-21DE-4FAA-801E-634DDDAF4B2B}" type="slidenum">
              <a:rPr lang="en-GB">
                <a:solidFill>
                  <a:srgbClr val="FFFFFF"/>
                </a:solidFill>
              </a:rPr>
              <a:pPr defTabSz="457200"/>
              <a:t>2</a:t>
            </a:fld>
            <a:endParaRPr lang="en-GB" dirty="0">
              <a:solidFill>
                <a:srgbClr val="FFFFFF"/>
              </a:solidFill>
            </a:endParaRPr>
          </a:p>
        </p:txBody>
      </p:sp>
      <p:sp>
        <p:nvSpPr>
          <p:cNvPr id="4" name="Text Placeholder 3">
            <a:extLst>
              <a:ext uri="{FF2B5EF4-FFF2-40B4-BE49-F238E27FC236}">
                <a16:creationId xmlns:a16="http://schemas.microsoft.com/office/drawing/2014/main" id="{5E22DBCD-E0C4-4A9D-96DF-93C5460AC088}"/>
              </a:ext>
            </a:extLst>
          </p:cNvPr>
          <p:cNvSpPr>
            <a:spLocks noGrp="1"/>
          </p:cNvSpPr>
          <p:nvPr>
            <p:ph type="body" sz="quarter" idx="13"/>
          </p:nvPr>
        </p:nvSpPr>
        <p:spPr>
          <a:xfrm>
            <a:off x="596453" y="1628802"/>
            <a:ext cx="5962004" cy="4619598"/>
          </a:xfrm>
        </p:spPr>
        <p:txBody>
          <a:bodyPr numCol="1"/>
          <a:lstStyle/>
          <a:p>
            <a:r>
              <a:rPr lang="en-GB" sz="2000" dirty="0"/>
              <a:t>Please mute your microphone </a:t>
            </a:r>
          </a:p>
          <a:p>
            <a:r>
              <a:rPr lang="en-GB" sz="2000" dirty="0"/>
              <a:t>Please change your name to the </a:t>
            </a:r>
            <a:r>
              <a:rPr lang="en-GB" sz="2000" b="1" dirty="0"/>
              <a:t>number matching your Trust and full name  </a:t>
            </a:r>
            <a:r>
              <a:rPr lang="en-GB" sz="2000" dirty="0"/>
              <a:t>– you can do this by hovering over your name on the participants list and clicking more.</a:t>
            </a:r>
          </a:p>
          <a:p>
            <a:pPr marL="0" indent="0">
              <a:buNone/>
            </a:pPr>
            <a:endParaRPr lang="en-GB" sz="2000" dirty="0"/>
          </a:p>
          <a:p>
            <a:pPr marL="771525" lvl="3" indent="0">
              <a:buNone/>
            </a:pPr>
            <a:r>
              <a:rPr lang="en-GB" sz="2000" dirty="0"/>
              <a:t>1 = Guys and St Thomas</a:t>
            </a:r>
          </a:p>
          <a:p>
            <a:pPr marL="771525" lvl="3" indent="0">
              <a:buNone/>
            </a:pPr>
            <a:r>
              <a:rPr lang="en-GB" sz="2000" dirty="0"/>
              <a:t>2 = Kings College Hospital </a:t>
            </a:r>
          </a:p>
          <a:p>
            <a:pPr marL="771525" lvl="3" indent="0">
              <a:buNone/>
            </a:pPr>
            <a:r>
              <a:rPr lang="en-GB" sz="2000" dirty="0"/>
              <a:t>3 = Lewisham and Greenwich</a:t>
            </a:r>
          </a:p>
          <a:p>
            <a:pPr marL="771525" lvl="3" indent="0">
              <a:buNone/>
            </a:pPr>
            <a:r>
              <a:rPr lang="en-GB" sz="2000" dirty="0"/>
              <a:t>4 = Kingston</a:t>
            </a:r>
          </a:p>
          <a:p>
            <a:pPr marL="771525" lvl="3" indent="0">
              <a:buNone/>
            </a:pPr>
            <a:r>
              <a:rPr lang="en-GB" sz="2000" dirty="0"/>
              <a:t>5 = St Georges </a:t>
            </a:r>
          </a:p>
          <a:p>
            <a:pPr marL="771525" lvl="3" indent="0">
              <a:buNone/>
            </a:pPr>
            <a:r>
              <a:rPr lang="en-GB" sz="2000" dirty="0"/>
              <a:t>6 = Epsom and St Helier </a:t>
            </a:r>
          </a:p>
          <a:p>
            <a:pPr marL="771525" lvl="3" indent="0">
              <a:buNone/>
            </a:pPr>
            <a:r>
              <a:rPr lang="en-GB" sz="2000" dirty="0"/>
              <a:t>7 = Croydon</a:t>
            </a:r>
          </a:p>
          <a:p>
            <a:pPr marL="771525" lvl="3" indent="0">
              <a:buNone/>
            </a:pPr>
            <a:r>
              <a:rPr lang="en-GB" sz="2000" dirty="0"/>
              <a:t>8 = Other</a:t>
            </a:r>
            <a:endParaRPr lang="en-GB" sz="2000" i="1" dirty="0"/>
          </a:p>
        </p:txBody>
      </p:sp>
      <p:sp>
        <p:nvSpPr>
          <p:cNvPr id="5" name="Text Placeholder 7">
            <a:extLst>
              <a:ext uri="{FF2B5EF4-FFF2-40B4-BE49-F238E27FC236}">
                <a16:creationId xmlns:a16="http://schemas.microsoft.com/office/drawing/2014/main" id="{73ED1F1C-677D-CFCD-2FC8-96986826A5EC}"/>
              </a:ext>
            </a:extLst>
          </p:cNvPr>
          <p:cNvSpPr txBox="1">
            <a:spLocks/>
          </p:cNvSpPr>
          <p:nvPr/>
        </p:nvSpPr>
        <p:spPr>
          <a:xfrm rot="186933">
            <a:off x="6632633" y="970242"/>
            <a:ext cx="4218065" cy="4806365"/>
          </a:xfrm>
          <a:prstGeom prst="rect">
            <a:avLst/>
          </a:prstGeom>
          <a:effectLst>
            <a:outerShdw blurRad="50800" dist="38100" dir="5400000" algn="t"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lIns="91440" tIns="45720" rIns="91440" bIns="45720" numCol="1" rtlCol="0">
            <a:normAutofit/>
          </a:bodyPr>
          <a:lstStyle>
            <a:lvl1pPr marL="128588" indent="-128588" algn="l" defTabSz="514350" rtl="0" eaLnBrk="1" latinLnBrk="0" hangingPunct="1">
              <a:lnSpc>
                <a:spcPct val="90000"/>
              </a:lnSpc>
              <a:spcBef>
                <a:spcPts val="563"/>
              </a:spcBef>
              <a:buClr>
                <a:schemeClr val="accent2"/>
              </a:buClr>
              <a:buSzPct val="120000"/>
              <a:buFont typeface="Arial" panose="020B0604020202020204" pitchFamily="34" charset="0"/>
              <a:buChar char="•"/>
              <a:defRPr sz="1200" kern="1200">
                <a:solidFill>
                  <a:schemeClr val="dk1"/>
                </a:solidFill>
                <a:latin typeface="+mn-lt"/>
                <a:ea typeface="+mn-ea"/>
                <a:cs typeface="+mn-cs"/>
              </a:defRPr>
            </a:lvl1pPr>
            <a:lvl2pPr marL="385763" indent="-128588" algn="l" defTabSz="514350" rtl="0" eaLnBrk="1" latinLnBrk="0" hangingPunct="1">
              <a:lnSpc>
                <a:spcPct val="90000"/>
              </a:lnSpc>
              <a:spcBef>
                <a:spcPts val="281"/>
              </a:spcBef>
              <a:buClr>
                <a:schemeClr val="accent4"/>
              </a:buClr>
              <a:buSzPct val="120000"/>
              <a:buFont typeface="Arial" panose="020B0604020202020204" pitchFamily="34" charset="0"/>
              <a:buChar char="•"/>
              <a:defRPr sz="1200" kern="1200">
                <a:solidFill>
                  <a:schemeClr val="dk1"/>
                </a:solidFill>
                <a:latin typeface="+mn-lt"/>
                <a:ea typeface="+mn-ea"/>
                <a:cs typeface="+mn-cs"/>
              </a:defRPr>
            </a:lvl2pPr>
            <a:lvl3pPr marL="642938" indent="-128588" algn="l" defTabSz="514350" rtl="0" eaLnBrk="1" latinLnBrk="0" hangingPunct="1">
              <a:lnSpc>
                <a:spcPct val="90000"/>
              </a:lnSpc>
              <a:spcBef>
                <a:spcPts val="281"/>
              </a:spcBef>
              <a:buClr>
                <a:schemeClr val="accent5"/>
              </a:buClr>
              <a:buSzPct val="120000"/>
              <a:buFont typeface="Arial" panose="020B0604020202020204" pitchFamily="34" charset="0"/>
              <a:buChar char="•"/>
              <a:defRPr sz="1200" kern="1200">
                <a:solidFill>
                  <a:schemeClr val="dk1"/>
                </a:solidFill>
                <a:latin typeface="+mn-lt"/>
                <a:ea typeface="+mn-ea"/>
                <a:cs typeface="+mn-cs"/>
              </a:defRPr>
            </a:lvl3pPr>
            <a:lvl4pPr marL="900113" indent="-128588" algn="l" defTabSz="514350" rtl="0" eaLnBrk="1" latinLnBrk="0" hangingPunct="1">
              <a:lnSpc>
                <a:spcPct val="90000"/>
              </a:lnSpc>
              <a:spcBef>
                <a:spcPts val="281"/>
              </a:spcBef>
              <a:buClr>
                <a:schemeClr val="tx2"/>
              </a:buClr>
              <a:buSzPct val="120000"/>
              <a:buFont typeface="Arial" panose="020B0604020202020204" pitchFamily="34" charset="0"/>
              <a:buChar char="•"/>
              <a:defRPr sz="1200" kern="1200">
                <a:solidFill>
                  <a:schemeClr val="dk1"/>
                </a:solidFill>
                <a:latin typeface="+mn-lt"/>
                <a:ea typeface="+mn-ea"/>
                <a:cs typeface="+mn-cs"/>
              </a:defRPr>
            </a:lvl4pPr>
            <a:lvl5pPr marL="1157288" indent="-128588" algn="l" defTabSz="514350" rtl="0" eaLnBrk="1" latinLnBrk="0" hangingPunct="1">
              <a:lnSpc>
                <a:spcPct val="90000"/>
              </a:lnSpc>
              <a:spcBef>
                <a:spcPts val="281"/>
              </a:spcBef>
              <a:buClr>
                <a:schemeClr val="tx2">
                  <a:lumMod val="60000"/>
                  <a:lumOff val="40000"/>
                </a:schemeClr>
              </a:buClr>
              <a:buSzPct val="120000"/>
              <a:buFont typeface="Arial" panose="020B0604020202020204" pitchFamily="34" charset="0"/>
              <a:buChar char="•"/>
              <a:defRPr sz="1200" kern="1200">
                <a:solidFill>
                  <a:schemeClr val="dk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dk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dk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dk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dk1"/>
                </a:solidFill>
                <a:latin typeface="+mn-lt"/>
                <a:ea typeface="+mn-ea"/>
                <a:cs typeface="+mn-cs"/>
              </a:defRPr>
            </a:lvl9pPr>
          </a:lstStyle>
          <a:p>
            <a:pPr marL="0" indent="0">
              <a:buClr>
                <a:srgbClr val="00A0DB"/>
              </a:buClr>
              <a:buNone/>
            </a:pPr>
            <a:endParaRPr lang="en-GB" sz="2000" b="1" dirty="0">
              <a:solidFill>
                <a:srgbClr val="2B434E"/>
              </a:solidFill>
              <a:latin typeface="Corbel"/>
            </a:endParaRPr>
          </a:p>
          <a:p>
            <a:pPr marL="0" indent="0">
              <a:buClr>
                <a:srgbClr val="00A0DB"/>
              </a:buClr>
              <a:buNone/>
            </a:pPr>
            <a:endParaRPr lang="en-GB" sz="2000" b="1" dirty="0">
              <a:solidFill>
                <a:srgbClr val="2B434E"/>
              </a:solidFill>
              <a:latin typeface="Avenir Book" panose="02000503020000020003"/>
            </a:endParaRPr>
          </a:p>
          <a:p>
            <a:pPr marL="0" indent="0">
              <a:buClr>
                <a:srgbClr val="00A0DB"/>
              </a:buClr>
              <a:buNone/>
            </a:pPr>
            <a:r>
              <a:rPr lang="en-GB" sz="2400" b="1" dirty="0">
                <a:solidFill>
                  <a:srgbClr val="2B434E"/>
                </a:solidFill>
                <a:latin typeface="Avenir Book" panose="02000503020000020003"/>
              </a:rPr>
              <a:t>Agenda</a:t>
            </a:r>
            <a:r>
              <a:rPr lang="en-GB" sz="2400" dirty="0">
                <a:solidFill>
                  <a:srgbClr val="2B434E"/>
                </a:solidFill>
                <a:latin typeface="Avenir Book" panose="02000503020000020003"/>
              </a:rPr>
              <a:t>:</a:t>
            </a:r>
            <a:r>
              <a:rPr lang="en-GB" sz="1800" dirty="0">
                <a:solidFill>
                  <a:srgbClr val="2B434E"/>
                </a:solidFill>
                <a:latin typeface="Avenir Book" panose="02000503020000020003"/>
              </a:rPr>
              <a:t> </a:t>
            </a:r>
          </a:p>
          <a:p>
            <a:pPr>
              <a:buClr>
                <a:srgbClr val="00A0DB"/>
              </a:buClr>
            </a:pPr>
            <a:r>
              <a:rPr lang="en-GB" sz="2000" dirty="0">
                <a:solidFill>
                  <a:srgbClr val="2B434E"/>
                </a:solidFill>
                <a:latin typeface="Avenir Book" panose="02000503020000020003"/>
              </a:rPr>
              <a:t>Welcome and introductions – 10mins</a:t>
            </a:r>
          </a:p>
          <a:p>
            <a:pPr>
              <a:buClr>
                <a:srgbClr val="00A0DB"/>
              </a:buClr>
            </a:pPr>
            <a:r>
              <a:rPr lang="en-GB" sz="2000" dirty="0">
                <a:solidFill>
                  <a:srgbClr val="2B434E"/>
                </a:solidFill>
                <a:latin typeface="Avenir Book" panose="02000503020000020003"/>
              </a:rPr>
              <a:t>PDSA cycle – 10mins</a:t>
            </a:r>
          </a:p>
          <a:p>
            <a:pPr>
              <a:buClr>
                <a:srgbClr val="00A0DB"/>
              </a:buClr>
            </a:pPr>
            <a:r>
              <a:rPr lang="en-GB" sz="2000" dirty="0">
                <a:solidFill>
                  <a:srgbClr val="2B434E"/>
                </a:solidFill>
                <a:latin typeface="Avenir Book" panose="02000503020000020003"/>
              </a:rPr>
              <a:t>Normothermia QI project at Croydon NHS Trust – 10mins + 5mins Q&amp;A</a:t>
            </a:r>
          </a:p>
          <a:p>
            <a:pPr>
              <a:buClr>
                <a:srgbClr val="00A0DB"/>
              </a:buClr>
            </a:pPr>
            <a:r>
              <a:rPr lang="en-GB" sz="2000" dirty="0">
                <a:solidFill>
                  <a:srgbClr val="2B434E"/>
                </a:solidFill>
                <a:latin typeface="Avenir Book" panose="02000503020000020003"/>
              </a:rPr>
              <a:t>Breakout session – 35mins</a:t>
            </a:r>
          </a:p>
          <a:p>
            <a:pPr>
              <a:buClr>
                <a:srgbClr val="00A0DB"/>
              </a:buClr>
            </a:pPr>
            <a:r>
              <a:rPr lang="en-GB" sz="2000" dirty="0">
                <a:solidFill>
                  <a:srgbClr val="2B434E"/>
                </a:solidFill>
                <a:latin typeface="Avenir Book" panose="02000503020000020003"/>
              </a:rPr>
              <a:t>National Data Dashboard – 15mins</a:t>
            </a:r>
          </a:p>
          <a:p>
            <a:pPr>
              <a:buClr>
                <a:srgbClr val="00A0DB"/>
              </a:buClr>
            </a:pPr>
            <a:r>
              <a:rPr lang="en-GB" sz="2000" dirty="0">
                <a:solidFill>
                  <a:srgbClr val="2B434E"/>
                </a:solidFill>
                <a:latin typeface="Avenir Book" panose="02000503020000020003"/>
              </a:rPr>
              <a:t>Next steps – 5mins</a:t>
            </a:r>
          </a:p>
          <a:p>
            <a:pPr>
              <a:buClr>
                <a:srgbClr val="00A0DB"/>
              </a:buClr>
            </a:pPr>
            <a:endParaRPr lang="en-GB" sz="1800" dirty="0">
              <a:solidFill>
                <a:srgbClr val="2B434E"/>
              </a:solidFill>
              <a:latin typeface="Corbel"/>
            </a:endParaRPr>
          </a:p>
          <a:p>
            <a:pPr>
              <a:buClr>
                <a:srgbClr val="00A0DB"/>
              </a:buClr>
            </a:pPr>
            <a:endParaRPr lang="en-GB" sz="1800" dirty="0">
              <a:solidFill>
                <a:srgbClr val="2B434E"/>
              </a:solidFill>
              <a:latin typeface="Corbel"/>
            </a:endParaRPr>
          </a:p>
        </p:txBody>
      </p:sp>
    </p:spTree>
    <p:extLst>
      <p:ext uri="{BB962C8B-B14F-4D97-AF65-F5344CB8AC3E}">
        <p14:creationId xmlns:p14="http://schemas.microsoft.com/office/powerpoint/2010/main" val="27741394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C983F-0585-F6E0-0893-B55A1BFA18CA}"/>
              </a:ext>
            </a:extLst>
          </p:cNvPr>
          <p:cNvSpPr>
            <a:spLocks noGrp="1"/>
          </p:cNvSpPr>
          <p:nvPr>
            <p:ph type="title"/>
          </p:nvPr>
        </p:nvSpPr>
        <p:spPr/>
        <p:txBody>
          <a:bodyPr/>
          <a:lstStyle/>
          <a:p>
            <a:r>
              <a:rPr lang="en-US" dirty="0"/>
              <a:t>Results</a:t>
            </a:r>
          </a:p>
        </p:txBody>
      </p:sp>
      <p:graphicFrame>
        <p:nvGraphicFramePr>
          <p:cNvPr id="4" name="Table 4">
            <a:extLst>
              <a:ext uri="{FF2B5EF4-FFF2-40B4-BE49-F238E27FC236}">
                <a16:creationId xmlns:a16="http://schemas.microsoft.com/office/drawing/2014/main" id="{DAAAB59D-3760-C397-575F-2D33E6A1E077}"/>
              </a:ext>
            </a:extLst>
          </p:cNvPr>
          <p:cNvGraphicFramePr>
            <a:graphicFrameLocks noGrp="1"/>
          </p:cNvGraphicFramePr>
          <p:nvPr>
            <p:ph idx="1"/>
          </p:nvPr>
        </p:nvGraphicFramePr>
        <p:xfrm>
          <a:off x="838200" y="2418291"/>
          <a:ext cx="10515597" cy="2883535"/>
        </p:xfrm>
        <a:graphic>
          <a:graphicData uri="http://schemas.openxmlformats.org/drawingml/2006/table">
            <a:tbl>
              <a:tblPr firstRow="1" bandRow="1">
                <a:tableStyleId>{21E4AEA4-8DFA-4A89-87EB-49C32662AFE0}</a:tableStyleId>
              </a:tblPr>
              <a:tblGrid>
                <a:gridCol w="3505199">
                  <a:extLst>
                    <a:ext uri="{9D8B030D-6E8A-4147-A177-3AD203B41FA5}">
                      <a16:colId xmlns:a16="http://schemas.microsoft.com/office/drawing/2014/main" val="689605274"/>
                    </a:ext>
                  </a:extLst>
                </a:gridCol>
                <a:gridCol w="3505199">
                  <a:extLst>
                    <a:ext uri="{9D8B030D-6E8A-4147-A177-3AD203B41FA5}">
                      <a16:colId xmlns:a16="http://schemas.microsoft.com/office/drawing/2014/main" val="1976163398"/>
                    </a:ext>
                  </a:extLst>
                </a:gridCol>
                <a:gridCol w="3505199">
                  <a:extLst>
                    <a:ext uri="{9D8B030D-6E8A-4147-A177-3AD203B41FA5}">
                      <a16:colId xmlns:a16="http://schemas.microsoft.com/office/drawing/2014/main" val="392869914"/>
                    </a:ext>
                  </a:extLst>
                </a:gridCol>
              </a:tblGrid>
              <a:tr h="370840">
                <a:tc>
                  <a:txBody>
                    <a:bodyPr/>
                    <a:lstStyle/>
                    <a:p>
                      <a:endParaRPr lang="en-US" dirty="0"/>
                    </a:p>
                  </a:txBody>
                  <a:tcPr/>
                </a:tc>
                <a:tc>
                  <a:txBody>
                    <a:bodyPr/>
                    <a:lstStyle/>
                    <a:p>
                      <a:r>
                        <a:rPr lang="en-US" dirty="0"/>
                        <a:t>April, May, June 2022</a:t>
                      </a:r>
                    </a:p>
                  </a:txBody>
                  <a:tcPr/>
                </a:tc>
                <a:tc>
                  <a:txBody>
                    <a:bodyPr/>
                    <a:lstStyle/>
                    <a:p>
                      <a:r>
                        <a:rPr lang="en-US" dirty="0"/>
                        <a:t>Sept, Oct, Nov, Dec 2022</a:t>
                      </a:r>
                    </a:p>
                  </a:txBody>
                  <a:tcPr/>
                </a:tc>
                <a:extLst>
                  <a:ext uri="{0D108BD9-81ED-4DB2-BD59-A6C34878D82A}">
                    <a16:rowId xmlns:a16="http://schemas.microsoft.com/office/drawing/2014/main" val="1982587597"/>
                  </a:ext>
                </a:extLst>
              </a:tr>
              <a:tr h="370840">
                <a:tc>
                  <a:txBody>
                    <a:bodyPr/>
                    <a:lstStyle/>
                    <a:p>
                      <a:r>
                        <a:rPr lang="en-US" dirty="0"/>
                        <a:t>Total admission</a:t>
                      </a:r>
                    </a:p>
                  </a:txBody>
                  <a:tcPr/>
                </a:tc>
                <a:tc>
                  <a:txBody>
                    <a:bodyPr/>
                    <a:lstStyle/>
                    <a:p>
                      <a:r>
                        <a:rPr lang="en-US" dirty="0"/>
                        <a:t>-</a:t>
                      </a:r>
                    </a:p>
                  </a:txBody>
                  <a:tcPr/>
                </a:tc>
                <a:tc>
                  <a:txBody>
                    <a:bodyPr/>
                    <a:lstStyle/>
                    <a:p>
                      <a:r>
                        <a:rPr lang="en-US" dirty="0"/>
                        <a:t>120 </a:t>
                      </a:r>
                    </a:p>
                  </a:txBody>
                  <a:tcPr/>
                </a:tc>
                <a:extLst>
                  <a:ext uri="{0D108BD9-81ED-4DB2-BD59-A6C34878D82A}">
                    <a16:rowId xmlns:a16="http://schemas.microsoft.com/office/drawing/2014/main" val="4074673388"/>
                  </a:ext>
                </a:extLst>
              </a:tr>
              <a:tr h="370840">
                <a:tc>
                  <a:txBody>
                    <a:bodyPr/>
                    <a:lstStyle/>
                    <a:p>
                      <a:r>
                        <a:rPr lang="en-US" dirty="0"/>
                        <a:t>Total admission to NNU after excluding missing data, transfers, re-admission from home or A/E</a:t>
                      </a:r>
                    </a:p>
                  </a:txBody>
                  <a:tcPr/>
                </a:tc>
                <a:tc>
                  <a:txBody>
                    <a:bodyPr/>
                    <a:lstStyle/>
                    <a:p>
                      <a:r>
                        <a:rPr lang="en-US" dirty="0"/>
                        <a:t>56</a:t>
                      </a:r>
                    </a:p>
                  </a:txBody>
                  <a:tcPr/>
                </a:tc>
                <a:tc>
                  <a:txBody>
                    <a:bodyPr/>
                    <a:lstStyle/>
                    <a:p>
                      <a:r>
                        <a:rPr lang="en-US" dirty="0"/>
                        <a:t>90 (75%)</a:t>
                      </a:r>
                    </a:p>
                    <a:p>
                      <a:endParaRPr lang="en-US" dirty="0"/>
                    </a:p>
                  </a:txBody>
                  <a:tcPr/>
                </a:tc>
                <a:extLst>
                  <a:ext uri="{0D108BD9-81ED-4DB2-BD59-A6C34878D82A}">
                    <a16:rowId xmlns:a16="http://schemas.microsoft.com/office/drawing/2014/main" val="3600182656"/>
                  </a:ext>
                </a:extLst>
              </a:tr>
              <a:tr h="485775">
                <a:tc>
                  <a:txBody>
                    <a:bodyPr/>
                    <a:lstStyle/>
                    <a:p>
                      <a:r>
                        <a:rPr lang="en-US" dirty="0"/>
                        <a:t>Hypothermic admission </a:t>
                      </a:r>
                    </a:p>
                  </a:txBody>
                  <a:tcPr/>
                </a:tc>
                <a:tc>
                  <a:txBody>
                    <a:bodyPr/>
                    <a:lstStyle/>
                    <a:p>
                      <a:r>
                        <a:rPr lang="en-US" dirty="0"/>
                        <a:t>32%</a:t>
                      </a:r>
                    </a:p>
                  </a:txBody>
                  <a:tcPr/>
                </a:tc>
                <a:tc>
                  <a:txBody>
                    <a:bodyPr/>
                    <a:lstStyle/>
                    <a:p>
                      <a:r>
                        <a:rPr lang="en-US" dirty="0"/>
                        <a:t>4 (4%)</a:t>
                      </a:r>
                    </a:p>
                  </a:txBody>
                  <a:tcPr/>
                </a:tc>
                <a:extLst>
                  <a:ext uri="{0D108BD9-81ED-4DB2-BD59-A6C34878D82A}">
                    <a16:rowId xmlns:a16="http://schemas.microsoft.com/office/drawing/2014/main" val="1796106559"/>
                  </a:ext>
                </a:extLst>
              </a:tr>
              <a:tr h="370840">
                <a:tc>
                  <a:txBody>
                    <a:bodyPr/>
                    <a:lstStyle/>
                    <a:p>
                      <a:r>
                        <a:rPr lang="en-US" dirty="0"/>
                        <a:t>Premature admission </a:t>
                      </a:r>
                    </a:p>
                  </a:txBody>
                  <a:tcPr/>
                </a:tc>
                <a:tc>
                  <a:txBody>
                    <a:bodyPr/>
                    <a:lstStyle/>
                    <a:p>
                      <a:r>
                        <a:rPr lang="en-US" dirty="0"/>
                        <a:t>54%</a:t>
                      </a:r>
                    </a:p>
                  </a:txBody>
                  <a:tcPr/>
                </a:tc>
                <a:tc>
                  <a:txBody>
                    <a:bodyPr/>
                    <a:lstStyle/>
                    <a:p>
                      <a:r>
                        <a:rPr lang="en-US" dirty="0"/>
                        <a:t>37 (33%)</a:t>
                      </a:r>
                    </a:p>
                  </a:txBody>
                  <a:tcPr/>
                </a:tc>
                <a:extLst>
                  <a:ext uri="{0D108BD9-81ED-4DB2-BD59-A6C34878D82A}">
                    <a16:rowId xmlns:a16="http://schemas.microsoft.com/office/drawing/2014/main" val="900961326"/>
                  </a:ext>
                </a:extLst>
              </a:tr>
              <a:tr h="370840">
                <a:tc>
                  <a:txBody>
                    <a:bodyPr/>
                    <a:lstStyle/>
                    <a:p>
                      <a:r>
                        <a:rPr lang="en-US" dirty="0"/>
                        <a:t>Missing data</a:t>
                      </a:r>
                    </a:p>
                  </a:txBody>
                  <a:tcPr/>
                </a:tc>
                <a:tc>
                  <a:txBody>
                    <a:bodyPr/>
                    <a:lstStyle/>
                    <a:p>
                      <a:r>
                        <a:rPr lang="en-US" dirty="0"/>
                        <a:t>-</a:t>
                      </a:r>
                    </a:p>
                  </a:txBody>
                  <a:tcPr/>
                </a:tc>
                <a:tc>
                  <a:txBody>
                    <a:bodyPr/>
                    <a:lstStyle/>
                    <a:p>
                      <a:r>
                        <a:rPr lang="en-US" dirty="0"/>
                        <a:t>3 (3%)</a:t>
                      </a:r>
                    </a:p>
                  </a:txBody>
                  <a:tcPr/>
                </a:tc>
                <a:extLst>
                  <a:ext uri="{0D108BD9-81ED-4DB2-BD59-A6C34878D82A}">
                    <a16:rowId xmlns:a16="http://schemas.microsoft.com/office/drawing/2014/main" val="95736735"/>
                  </a:ext>
                </a:extLst>
              </a:tr>
            </a:tbl>
          </a:graphicData>
        </a:graphic>
      </p:graphicFrame>
      <p:pic>
        <p:nvPicPr>
          <p:cNvPr id="3" name="Picture 2">
            <a:extLst>
              <a:ext uri="{FF2B5EF4-FFF2-40B4-BE49-F238E27FC236}">
                <a16:creationId xmlns:a16="http://schemas.microsoft.com/office/drawing/2014/main" id="{9DC18ADD-6B81-1842-13C5-9B75928E0F07}"/>
              </a:ext>
            </a:extLst>
          </p:cNvPr>
          <p:cNvPicPr>
            <a:picLocks noChangeAspect="1"/>
          </p:cNvPicPr>
          <p:nvPr/>
        </p:nvPicPr>
        <p:blipFill>
          <a:blip r:embed="rId2"/>
          <a:stretch>
            <a:fillRect/>
          </a:stretch>
        </p:blipFill>
        <p:spPr>
          <a:xfrm>
            <a:off x="8901113" y="257176"/>
            <a:ext cx="2787650" cy="826682"/>
          </a:xfrm>
          <a:prstGeom prst="rect">
            <a:avLst/>
          </a:prstGeom>
        </p:spPr>
      </p:pic>
    </p:spTree>
    <p:extLst>
      <p:ext uri="{BB962C8B-B14F-4D97-AF65-F5344CB8AC3E}">
        <p14:creationId xmlns:p14="http://schemas.microsoft.com/office/powerpoint/2010/main" val="42430341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9">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73D66E4-AB9E-985F-1783-481882D44425}"/>
              </a:ext>
            </a:extLst>
          </p:cNvPr>
          <p:cNvSpPr>
            <a:spLocks noGrp="1"/>
          </p:cNvSpPr>
          <p:nvPr>
            <p:ph type="title"/>
          </p:nvPr>
        </p:nvSpPr>
        <p:spPr>
          <a:xfrm>
            <a:off x="838200" y="557188"/>
            <a:ext cx="10515600" cy="1133499"/>
          </a:xfrm>
        </p:spPr>
        <p:txBody>
          <a:bodyPr>
            <a:normAutofit/>
          </a:bodyPr>
          <a:lstStyle/>
          <a:p>
            <a:r>
              <a:rPr lang="en-US" sz="5200" dirty="0"/>
              <a:t>Results</a:t>
            </a:r>
          </a:p>
        </p:txBody>
      </p:sp>
      <p:graphicFrame>
        <p:nvGraphicFramePr>
          <p:cNvPr id="5" name="Content Placeholder 4">
            <a:extLst>
              <a:ext uri="{FF2B5EF4-FFF2-40B4-BE49-F238E27FC236}">
                <a16:creationId xmlns:a16="http://schemas.microsoft.com/office/drawing/2014/main" id="{2D314AA7-8BDB-0335-821B-D04F299BD983}"/>
              </a:ext>
            </a:extLst>
          </p:cNvPr>
          <p:cNvGraphicFramePr>
            <a:graphicFrameLocks noGrp="1"/>
          </p:cNvGraphicFramePr>
          <p:nvPr>
            <p:ph idx="1"/>
          </p:nvPr>
        </p:nvGraphicFramePr>
        <p:xfrm>
          <a:off x="838200" y="1828800"/>
          <a:ext cx="10515600" cy="435254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a:extLst>
              <a:ext uri="{FF2B5EF4-FFF2-40B4-BE49-F238E27FC236}">
                <a16:creationId xmlns:a16="http://schemas.microsoft.com/office/drawing/2014/main" id="{2D314AA7-8BDB-0335-821B-D04F299BD983}"/>
              </a:ext>
            </a:extLst>
          </p:cNvPr>
          <p:cNvGraphicFramePr>
            <a:graphicFrameLocks/>
          </p:cNvGraphicFramePr>
          <p:nvPr/>
        </p:nvGraphicFramePr>
        <p:xfrm>
          <a:off x="468586" y="1828800"/>
          <a:ext cx="5627414" cy="4332287"/>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1905EAFC-EF80-7247-A45B-2DDC53162FC2}"/>
              </a:ext>
            </a:extLst>
          </p:cNvPr>
          <p:cNvPicPr>
            <a:picLocks noChangeAspect="1"/>
          </p:cNvPicPr>
          <p:nvPr/>
        </p:nvPicPr>
        <p:blipFill>
          <a:blip r:embed="rId4"/>
          <a:stretch>
            <a:fillRect/>
          </a:stretch>
        </p:blipFill>
        <p:spPr>
          <a:xfrm>
            <a:off x="8901113" y="257176"/>
            <a:ext cx="2787650" cy="826682"/>
          </a:xfrm>
          <a:prstGeom prst="rect">
            <a:avLst/>
          </a:prstGeom>
        </p:spPr>
      </p:pic>
      <p:graphicFrame>
        <p:nvGraphicFramePr>
          <p:cNvPr id="4" name="Chart 3">
            <a:extLst>
              <a:ext uri="{FF2B5EF4-FFF2-40B4-BE49-F238E27FC236}">
                <a16:creationId xmlns:a16="http://schemas.microsoft.com/office/drawing/2014/main" id="{D1D92F57-5BF4-A2C3-9D79-41E9448DD052}"/>
              </a:ext>
            </a:extLst>
          </p:cNvPr>
          <p:cNvGraphicFramePr>
            <a:graphicFrameLocks/>
          </p:cNvGraphicFramePr>
          <p:nvPr/>
        </p:nvGraphicFramePr>
        <p:xfrm>
          <a:off x="6095999" y="1828800"/>
          <a:ext cx="5627414" cy="447201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525863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1FA4C-74EC-A619-4C17-7340B94BCF19}"/>
              </a:ext>
            </a:extLst>
          </p:cNvPr>
          <p:cNvSpPr>
            <a:spLocks noGrp="1"/>
          </p:cNvSpPr>
          <p:nvPr>
            <p:ph type="title"/>
          </p:nvPr>
        </p:nvSpPr>
        <p:spPr/>
        <p:txBody>
          <a:bodyPr/>
          <a:lstStyle/>
          <a:p>
            <a:r>
              <a:rPr lang="en-US" dirty="0"/>
              <a:t>Results</a:t>
            </a:r>
          </a:p>
        </p:txBody>
      </p:sp>
      <p:graphicFrame>
        <p:nvGraphicFramePr>
          <p:cNvPr id="8" name="Content Placeholder 7">
            <a:extLst>
              <a:ext uri="{FF2B5EF4-FFF2-40B4-BE49-F238E27FC236}">
                <a16:creationId xmlns:a16="http://schemas.microsoft.com/office/drawing/2014/main" id="{E6943C0B-FDD6-52E9-813A-AC94D829527B}"/>
              </a:ext>
            </a:extLst>
          </p:cNvPr>
          <p:cNvGraphicFramePr>
            <a:graphicFrameLocks noGrp="1"/>
          </p:cNvGraphicFramePr>
          <p:nvPr>
            <p:ph idx="1"/>
          </p:nvPr>
        </p:nvGraphicFramePr>
        <p:xfrm>
          <a:off x="2286000" y="914399"/>
          <a:ext cx="8128000" cy="5578475"/>
        </p:xfrm>
        <a:graphic>
          <a:graphicData uri="http://schemas.openxmlformats.org/drawingml/2006/chart">
            <c:chart xmlns:c="http://schemas.openxmlformats.org/drawingml/2006/chart" xmlns:r="http://schemas.openxmlformats.org/officeDocument/2006/relationships" r:id="rId2"/>
          </a:graphicData>
        </a:graphic>
      </p:graphicFrame>
      <p:pic>
        <p:nvPicPr>
          <p:cNvPr id="3" name="Picture 2">
            <a:extLst>
              <a:ext uri="{FF2B5EF4-FFF2-40B4-BE49-F238E27FC236}">
                <a16:creationId xmlns:a16="http://schemas.microsoft.com/office/drawing/2014/main" id="{0CBB7911-7624-5F50-C1B3-7A8D0D820031}"/>
              </a:ext>
            </a:extLst>
          </p:cNvPr>
          <p:cNvPicPr>
            <a:picLocks noChangeAspect="1"/>
          </p:cNvPicPr>
          <p:nvPr/>
        </p:nvPicPr>
        <p:blipFill>
          <a:blip r:embed="rId3"/>
          <a:stretch>
            <a:fillRect/>
          </a:stretch>
        </p:blipFill>
        <p:spPr>
          <a:xfrm>
            <a:off x="8901113" y="257176"/>
            <a:ext cx="2787650" cy="826682"/>
          </a:xfrm>
          <a:prstGeom prst="rect">
            <a:avLst/>
          </a:prstGeom>
        </p:spPr>
      </p:pic>
    </p:spTree>
    <p:extLst>
      <p:ext uri="{BB962C8B-B14F-4D97-AF65-F5344CB8AC3E}">
        <p14:creationId xmlns:p14="http://schemas.microsoft.com/office/powerpoint/2010/main" val="25092221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4D66F-962D-BC2A-D1F4-356AFFC66A39}"/>
              </a:ext>
            </a:extLst>
          </p:cNvPr>
          <p:cNvSpPr>
            <a:spLocks noGrp="1"/>
          </p:cNvSpPr>
          <p:nvPr>
            <p:ph type="title"/>
          </p:nvPr>
        </p:nvSpPr>
        <p:spPr/>
        <p:txBody>
          <a:bodyPr/>
          <a:lstStyle/>
          <a:p>
            <a:r>
              <a:rPr lang="en-US" dirty="0"/>
              <a:t>Results</a:t>
            </a:r>
          </a:p>
        </p:txBody>
      </p:sp>
      <p:graphicFrame>
        <p:nvGraphicFramePr>
          <p:cNvPr id="4" name="Chart 3">
            <a:extLst>
              <a:ext uri="{FF2B5EF4-FFF2-40B4-BE49-F238E27FC236}">
                <a16:creationId xmlns:a16="http://schemas.microsoft.com/office/drawing/2014/main" id="{7E13C779-E198-702E-2AD2-95BAC7B46FCC}"/>
              </a:ext>
            </a:extLst>
          </p:cNvPr>
          <p:cNvGraphicFramePr>
            <a:graphicFrameLocks/>
          </p:cNvGraphicFramePr>
          <p:nvPr/>
        </p:nvGraphicFramePr>
        <p:xfrm>
          <a:off x="503237" y="1480344"/>
          <a:ext cx="6089650" cy="522287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2FD7D65B-76B0-9A24-8E07-75929D5149F1}"/>
              </a:ext>
            </a:extLst>
          </p:cNvPr>
          <p:cNvGraphicFramePr>
            <a:graphicFrameLocks/>
          </p:cNvGraphicFramePr>
          <p:nvPr/>
        </p:nvGraphicFramePr>
        <p:xfrm>
          <a:off x="6231467" y="1556934"/>
          <a:ext cx="5748867" cy="522287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EE31966F-8810-8F26-FD9E-C012CD3C602B}"/>
              </a:ext>
            </a:extLst>
          </p:cNvPr>
          <p:cNvPicPr>
            <a:picLocks noChangeAspect="1"/>
          </p:cNvPicPr>
          <p:nvPr/>
        </p:nvPicPr>
        <p:blipFill>
          <a:blip r:embed="rId4"/>
          <a:stretch>
            <a:fillRect/>
          </a:stretch>
        </p:blipFill>
        <p:spPr>
          <a:xfrm>
            <a:off x="8901113" y="257176"/>
            <a:ext cx="2787650" cy="826682"/>
          </a:xfrm>
          <a:prstGeom prst="rect">
            <a:avLst/>
          </a:prstGeom>
        </p:spPr>
      </p:pic>
    </p:spTree>
    <p:extLst>
      <p:ext uri="{BB962C8B-B14F-4D97-AF65-F5344CB8AC3E}">
        <p14:creationId xmlns:p14="http://schemas.microsoft.com/office/powerpoint/2010/main" val="9855610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68A0F-0902-127B-48D7-14FC0D291D56}"/>
              </a:ext>
            </a:extLst>
          </p:cNvPr>
          <p:cNvSpPr>
            <a:spLocks noGrp="1"/>
          </p:cNvSpPr>
          <p:nvPr>
            <p:ph type="title"/>
          </p:nvPr>
        </p:nvSpPr>
        <p:spPr/>
        <p:txBody>
          <a:bodyPr/>
          <a:lstStyle/>
          <a:p>
            <a:r>
              <a:rPr lang="en-US" dirty="0"/>
              <a:t>Results</a:t>
            </a:r>
          </a:p>
        </p:txBody>
      </p:sp>
      <p:pic>
        <p:nvPicPr>
          <p:cNvPr id="3" name="Picture 2">
            <a:extLst>
              <a:ext uri="{FF2B5EF4-FFF2-40B4-BE49-F238E27FC236}">
                <a16:creationId xmlns:a16="http://schemas.microsoft.com/office/drawing/2014/main" id="{2DB42447-385B-965E-71E2-F964B5B197E4}"/>
              </a:ext>
            </a:extLst>
          </p:cNvPr>
          <p:cNvPicPr>
            <a:picLocks noChangeAspect="1"/>
          </p:cNvPicPr>
          <p:nvPr/>
        </p:nvPicPr>
        <p:blipFill>
          <a:blip r:embed="rId3"/>
          <a:stretch>
            <a:fillRect/>
          </a:stretch>
        </p:blipFill>
        <p:spPr>
          <a:xfrm>
            <a:off x="8901113" y="257176"/>
            <a:ext cx="2787650" cy="826682"/>
          </a:xfrm>
          <a:prstGeom prst="rect">
            <a:avLst/>
          </a:prstGeom>
        </p:spPr>
      </p:pic>
      <p:sp>
        <p:nvSpPr>
          <p:cNvPr id="5" name="TextBox 4">
            <a:extLst>
              <a:ext uri="{FF2B5EF4-FFF2-40B4-BE49-F238E27FC236}">
                <a16:creationId xmlns:a16="http://schemas.microsoft.com/office/drawing/2014/main" id="{66168DF4-2CB1-284F-ACC6-ADD67629EC60}"/>
              </a:ext>
            </a:extLst>
          </p:cNvPr>
          <p:cNvSpPr txBox="1"/>
          <p:nvPr/>
        </p:nvSpPr>
        <p:spPr>
          <a:xfrm>
            <a:off x="838200" y="1506022"/>
            <a:ext cx="490653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Areas hypothermic neonates admitted from</a:t>
            </a:r>
          </a:p>
        </p:txBody>
      </p:sp>
      <p:pic>
        <p:nvPicPr>
          <p:cNvPr id="7" name="Picture 6">
            <a:extLst>
              <a:ext uri="{FF2B5EF4-FFF2-40B4-BE49-F238E27FC236}">
                <a16:creationId xmlns:a16="http://schemas.microsoft.com/office/drawing/2014/main" id="{C2904078-2144-5C44-984D-2A8960846FC8}"/>
              </a:ext>
            </a:extLst>
          </p:cNvPr>
          <p:cNvPicPr>
            <a:picLocks noChangeAspect="1"/>
          </p:cNvPicPr>
          <p:nvPr/>
        </p:nvPicPr>
        <p:blipFill>
          <a:blip r:embed="rId4"/>
          <a:stretch>
            <a:fillRect/>
          </a:stretch>
        </p:blipFill>
        <p:spPr>
          <a:xfrm>
            <a:off x="838200" y="2330450"/>
            <a:ext cx="10515600" cy="3111500"/>
          </a:xfrm>
          <a:prstGeom prst="rect">
            <a:avLst/>
          </a:prstGeom>
        </p:spPr>
      </p:pic>
    </p:spTree>
    <p:extLst>
      <p:ext uri="{BB962C8B-B14F-4D97-AF65-F5344CB8AC3E}">
        <p14:creationId xmlns:p14="http://schemas.microsoft.com/office/powerpoint/2010/main" val="21850915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FDC97-8A7C-81F3-AC06-AC71B0099354}"/>
              </a:ext>
            </a:extLst>
          </p:cNvPr>
          <p:cNvSpPr>
            <a:spLocks noGrp="1"/>
          </p:cNvSpPr>
          <p:nvPr>
            <p:ph type="title"/>
          </p:nvPr>
        </p:nvSpPr>
        <p:spPr/>
        <p:txBody>
          <a:bodyPr/>
          <a:lstStyle/>
          <a:p>
            <a:r>
              <a:rPr lang="en-US" dirty="0"/>
              <a:t>Results</a:t>
            </a:r>
          </a:p>
        </p:txBody>
      </p:sp>
      <p:graphicFrame>
        <p:nvGraphicFramePr>
          <p:cNvPr id="4" name="Content Placeholder 3">
            <a:extLst>
              <a:ext uri="{FF2B5EF4-FFF2-40B4-BE49-F238E27FC236}">
                <a16:creationId xmlns:a16="http://schemas.microsoft.com/office/drawing/2014/main" id="{F59B58E8-BE7B-B523-6DE8-1E81F7A8E95F}"/>
              </a:ext>
            </a:extLst>
          </p:cNvPr>
          <p:cNvGraphicFramePr>
            <a:graphicFrameLocks noGrp="1"/>
          </p:cNvGraphicFramePr>
          <p:nvPr>
            <p:ph idx="1"/>
          </p:nvPr>
        </p:nvGraphicFramePr>
        <p:xfrm>
          <a:off x="1435098" y="1690689"/>
          <a:ext cx="8521702" cy="1102122"/>
        </p:xfrm>
        <a:graphic>
          <a:graphicData uri="http://schemas.openxmlformats.org/drawingml/2006/table">
            <a:tbl>
              <a:tblPr>
                <a:tableStyleId>{00A15C55-8517-42AA-B614-E9B94910E393}</a:tableStyleId>
              </a:tblPr>
              <a:tblGrid>
                <a:gridCol w="1904450">
                  <a:extLst>
                    <a:ext uri="{9D8B030D-6E8A-4147-A177-3AD203B41FA5}">
                      <a16:colId xmlns:a16="http://schemas.microsoft.com/office/drawing/2014/main" val="90054753"/>
                    </a:ext>
                  </a:extLst>
                </a:gridCol>
                <a:gridCol w="3501692">
                  <a:extLst>
                    <a:ext uri="{9D8B030D-6E8A-4147-A177-3AD203B41FA5}">
                      <a16:colId xmlns:a16="http://schemas.microsoft.com/office/drawing/2014/main" val="1703648365"/>
                    </a:ext>
                  </a:extLst>
                </a:gridCol>
                <a:gridCol w="3115560">
                  <a:extLst>
                    <a:ext uri="{9D8B030D-6E8A-4147-A177-3AD203B41FA5}">
                      <a16:colId xmlns:a16="http://schemas.microsoft.com/office/drawing/2014/main" val="444441460"/>
                    </a:ext>
                  </a:extLst>
                </a:gridCol>
              </a:tblGrid>
              <a:tr h="270770">
                <a:tc>
                  <a:txBody>
                    <a:bodyPr/>
                    <a:lstStyle/>
                    <a:p>
                      <a:pPr algn="l" fontAlgn="b"/>
                      <a:r>
                        <a:rPr lang="en-GB" sz="1400" b="1" u="none" strike="noStrike" dirty="0">
                          <a:effectLst/>
                        </a:rPr>
                        <a:t>Pre transfer temperature</a:t>
                      </a:r>
                      <a:endParaRPr lang="en-GB" sz="1400" b="1" i="0" u="none" strike="noStrike" dirty="0">
                        <a:solidFill>
                          <a:srgbClr val="000000"/>
                        </a:solidFill>
                        <a:effectLst/>
                        <a:latin typeface="Arial" panose="020B0604020202020204" pitchFamily="34" charset="0"/>
                      </a:endParaRPr>
                    </a:p>
                  </a:txBody>
                  <a:tcPr marL="9525" marR="9525" marT="9525" marB="0" anchor="b"/>
                </a:tc>
                <a:tc>
                  <a:txBody>
                    <a:bodyPr/>
                    <a:lstStyle/>
                    <a:p>
                      <a:pPr algn="l" fontAlgn="b"/>
                      <a:r>
                        <a:rPr lang="en-GB" sz="1200" u="none" strike="noStrike" dirty="0">
                          <a:effectLst/>
                        </a:rPr>
                        <a:t>Sept 3/16</a:t>
                      </a:r>
                      <a:endParaRPr lang="en-GB" sz="1200" b="0" i="0" u="none" strike="noStrike" dirty="0">
                        <a:solidFill>
                          <a:srgbClr val="000000"/>
                        </a:solidFill>
                        <a:effectLst/>
                        <a:latin typeface="Arial" panose="020B0604020202020204" pitchFamily="34" charset="0"/>
                      </a:endParaRPr>
                    </a:p>
                  </a:txBody>
                  <a:tcPr marL="9525" marR="9525" marT="9525" marB="0" anchor="b"/>
                </a:tc>
                <a:tc>
                  <a:txBody>
                    <a:bodyPr/>
                    <a:lstStyle/>
                    <a:p>
                      <a:pPr algn="l" fontAlgn="b"/>
                      <a:r>
                        <a:rPr lang="en-GB" sz="1200" u="none" strike="noStrike">
                          <a:effectLst/>
                        </a:rPr>
                        <a:t>1 low</a:t>
                      </a:r>
                      <a:endParaRPr lang="en-GB" sz="12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2383459529"/>
                  </a:ext>
                </a:extLst>
              </a:tr>
              <a:tr h="270189">
                <a:tc>
                  <a:txBody>
                    <a:bodyPr/>
                    <a:lstStyle/>
                    <a:p>
                      <a:pPr algn="l" fontAlgn="b"/>
                      <a:r>
                        <a:rPr lang="en-GB" sz="1200" u="none" strike="noStrike" dirty="0">
                          <a:effectLst/>
                        </a:rPr>
                        <a:t> </a:t>
                      </a:r>
                      <a:endParaRPr lang="en-GB" sz="1200" b="0" i="0" u="none" strike="noStrike" dirty="0">
                        <a:solidFill>
                          <a:srgbClr val="000000"/>
                        </a:solidFill>
                        <a:effectLst/>
                        <a:latin typeface="Arial" panose="020B0604020202020204" pitchFamily="34" charset="0"/>
                      </a:endParaRPr>
                    </a:p>
                  </a:txBody>
                  <a:tcPr marL="9525" marR="9525" marT="9525" marB="0" anchor="b"/>
                </a:tc>
                <a:tc>
                  <a:txBody>
                    <a:bodyPr/>
                    <a:lstStyle/>
                    <a:p>
                      <a:pPr algn="l" fontAlgn="b"/>
                      <a:r>
                        <a:rPr lang="en-GB" sz="1200" u="none" strike="noStrike">
                          <a:effectLst/>
                        </a:rPr>
                        <a:t>Oct 14/26</a:t>
                      </a:r>
                      <a:endParaRPr lang="en-GB" sz="12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en-GB" sz="1200" u="none" strike="noStrike">
                          <a:effectLst/>
                        </a:rPr>
                        <a:t>3 low</a:t>
                      </a:r>
                      <a:endParaRPr lang="en-GB" sz="12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4030463719"/>
                  </a:ext>
                </a:extLst>
              </a:tr>
              <a:tr h="270189">
                <a:tc>
                  <a:txBody>
                    <a:bodyPr/>
                    <a:lstStyle/>
                    <a:p>
                      <a:pPr algn="l" fontAlgn="b"/>
                      <a:r>
                        <a:rPr lang="en-GB" sz="1200" u="none" strike="noStrike" dirty="0">
                          <a:effectLst/>
                        </a:rPr>
                        <a:t> </a:t>
                      </a:r>
                      <a:endParaRPr lang="en-GB" sz="1200" b="0" i="0" u="none" strike="noStrike" dirty="0">
                        <a:solidFill>
                          <a:srgbClr val="000000"/>
                        </a:solidFill>
                        <a:effectLst/>
                        <a:latin typeface="Arial" panose="020B0604020202020204" pitchFamily="34" charset="0"/>
                      </a:endParaRPr>
                    </a:p>
                  </a:txBody>
                  <a:tcPr marL="9525" marR="9525" marT="9525" marB="0" anchor="b"/>
                </a:tc>
                <a:tc>
                  <a:txBody>
                    <a:bodyPr/>
                    <a:lstStyle/>
                    <a:p>
                      <a:pPr algn="l" fontAlgn="b"/>
                      <a:r>
                        <a:rPr lang="en-GB" sz="1200" u="none" strike="noStrike">
                          <a:effectLst/>
                        </a:rPr>
                        <a:t>Nov 15/27</a:t>
                      </a:r>
                      <a:endParaRPr lang="en-GB" sz="12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en-GB" sz="1200" u="none" strike="noStrike">
                          <a:effectLst/>
                        </a:rPr>
                        <a:t>1 low</a:t>
                      </a:r>
                      <a:endParaRPr lang="en-GB" sz="12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3507833223"/>
                  </a:ext>
                </a:extLst>
              </a:tr>
              <a:tr h="290974">
                <a:tc>
                  <a:txBody>
                    <a:bodyPr/>
                    <a:lstStyle/>
                    <a:p>
                      <a:pPr algn="l" fontAlgn="b"/>
                      <a:r>
                        <a:rPr lang="en-GB" sz="1200" u="none" strike="noStrike" dirty="0">
                          <a:effectLst/>
                        </a:rPr>
                        <a:t> </a:t>
                      </a:r>
                      <a:endParaRPr lang="en-GB" sz="1200" b="0" i="0" u="none" strike="noStrike" dirty="0">
                        <a:solidFill>
                          <a:srgbClr val="000000"/>
                        </a:solidFill>
                        <a:effectLst/>
                        <a:latin typeface="Arial" panose="020B0604020202020204" pitchFamily="34" charset="0"/>
                      </a:endParaRPr>
                    </a:p>
                  </a:txBody>
                  <a:tcPr marL="9525" marR="9525" marT="9525" marB="0" anchor="b"/>
                </a:tc>
                <a:tc>
                  <a:txBody>
                    <a:bodyPr/>
                    <a:lstStyle/>
                    <a:p>
                      <a:pPr algn="l" fontAlgn="b"/>
                      <a:r>
                        <a:rPr lang="en-GB" sz="1200" u="none" strike="noStrike" dirty="0">
                          <a:effectLst/>
                        </a:rPr>
                        <a:t>Dec 9/21</a:t>
                      </a:r>
                      <a:endParaRPr lang="en-GB" sz="1200" b="0" i="0" u="none" strike="noStrike" dirty="0">
                        <a:solidFill>
                          <a:srgbClr val="000000"/>
                        </a:solidFill>
                        <a:effectLst/>
                        <a:latin typeface="Arial" panose="020B0604020202020204" pitchFamily="34" charset="0"/>
                      </a:endParaRPr>
                    </a:p>
                  </a:txBody>
                  <a:tcPr marL="9525" marR="9525" marT="9525" marB="0" anchor="b"/>
                </a:tc>
                <a:tc>
                  <a:txBody>
                    <a:bodyPr/>
                    <a:lstStyle/>
                    <a:p>
                      <a:pPr algn="l" fontAlgn="b"/>
                      <a:r>
                        <a:rPr lang="en-GB" sz="1200" u="none" strike="noStrike" dirty="0">
                          <a:effectLst/>
                        </a:rPr>
                        <a:t>0 low + 1 high</a:t>
                      </a:r>
                      <a:endParaRPr lang="en-GB" sz="1200" b="0"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2493402891"/>
                  </a:ext>
                </a:extLst>
              </a:tr>
            </a:tbl>
          </a:graphicData>
        </a:graphic>
      </p:graphicFrame>
      <p:graphicFrame>
        <p:nvGraphicFramePr>
          <p:cNvPr id="5" name="Table 4">
            <a:extLst>
              <a:ext uri="{FF2B5EF4-FFF2-40B4-BE49-F238E27FC236}">
                <a16:creationId xmlns:a16="http://schemas.microsoft.com/office/drawing/2014/main" id="{481F2F3A-8BCB-B68E-14B4-7FC89272702C}"/>
              </a:ext>
            </a:extLst>
          </p:cNvPr>
          <p:cNvGraphicFramePr>
            <a:graphicFrameLocks noGrp="1"/>
          </p:cNvGraphicFramePr>
          <p:nvPr/>
        </p:nvGraphicFramePr>
        <p:xfrm>
          <a:off x="1420349" y="2792810"/>
          <a:ext cx="8521702" cy="1272379"/>
        </p:xfrm>
        <a:graphic>
          <a:graphicData uri="http://schemas.openxmlformats.org/drawingml/2006/table">
            <a:tbl>
              <a:tblPr>
                <a:tableStyleId>{21E4AEA4-8DFA-4A89-87EB-49C32662AFE0}</a:tableStyleId>
              </a:tblPr>
              <a:tblGrid>
                <a:gridCol w="1930954">
                  <a:extLst>
                    <a:ext uri="{9D8B030D-6E8A-4147-A177-3AD203B41FA5}">
                      <a16:colId xmlns:a16="http://schemas.microsoft.com/office/drawing/2014/main" val="1254118800"/>
                    </a:ext>
                  </a:extLst>
                </a:gridCol>
                <a:gridCol w="3498574">
                  <a:extLst>
                    <a:ext uri="{9D8B030D-6E8A-4147-A177-3AD203B41FA5}">
                      <a16:colId xmlns:a16="http://schemas.microsoft.com/office/drawing/2014/main" val="2414181138"/>
                    </a:ext>
                  </a:extLst>
                </a:gridCol>
                <a:gridCol w="3092174">
                  <a:extLst>
                    <a:ext uri="{9D8B030D-6E8A-4147-A177-3AD203B41FA5}">
                      <a16:colId xmlns:a16="http://schemas.microsoft.com/office/drawing/2014/main" val="2341555045"/>
                    </a:ext>
                  </a:extLst>
                </a:gridCol>
              </a:tblGrid>
              <a:tr h="321724">
                <a:tc rowSpan="2">
                  <a:txBody>
                    <a:bodyPr/>
                    <a:lstStyle/>
                    <a:p>
                      <a:pPr algn="l" fontAlgn="b"/>
                      <a:r>
                        <a:rPr lang="en-GB" sz="1400" b="1" u="none" strike="noStrike" dirty="0">
                          <a:effectLst/>
                        </a:rPr>
                        <a:t>Temperature In incubator prior transfer</a:t>
                      </a:r>
                    </a:p>
                    <a:p>
                      <a:pPr algn="l" fontAlgn="b"/>
                      <a:r>
                        <a:rPr lang="en-GB" sz="1000" u="none" strike="noStrike" dirty="0">
                          <a:effectLst/>
                        </a:rPr>
                        <a:t> </a:t>
                      </a:r>
                      <a:endParaRPr lang="en-GB" sz="1000" b="0" i="0" u="none" strike="noStrike" dirty="0">
                        <a:solidFill>
                          <a:srgbClr val="000000"/>
                        </a:solidFill>
                        <a:effectLst/>
                        <a:latin typeface="Arial" panose="020B0604020202020204" pitchFamily="34" charset="0"/>
                      </a:endParaRPr>
                    </a:p>
                  </a:txBody>
                  <a:tcPr marL="9525" marR="9525" marT="9525" marB="0" anchor="b"/>
                </a:tc>
                <a:tc>
                  <a:txBody>
                    <a:bodyPr/>
                    <a:lstStyle/>
                    <a:p>
                      <a:pPr algn="l" fontAlgn="b"/>
                      <a:r>
                        <a:rPr lang="en-GB" sz="1200" u="none" strike="noStrike" dirty="0">
                          <a:effectLst/>
                        </a:rPr>
                        <a:t>Sept 0/16</a:t>
                      </a:r>
                      <a:endParaRPr lang="en-GB" sz="1200" b="0" i="0" u="none" strike="noStrike" dirty="0">
                        <a:solidFill>
                          <a:srgbClr val="000000"/>
                        </a:solidFill>
                        <a:effectLst/>
                        <a:latin typeface="Arial" panose="020B0604020202020204" pitchFamily="34" charset="0"/>
                      </a:endParaRPr>
                    </a:p>
                  </a:txBody>
                  <a:tcPr marL="9525" marR="9525" marT="9525" marB="0" anchor="b"/>
                </a:tc>
                <a:tc>
                  <a:txBody>
                    <a:bodyPr/>
                    <a:lstStyle/>
                    <a:p>
                      <a:pPr algn="l" fontAlgn="b"/>
                      <a:r>
                        <a:rPr lang="en-GB" sz="1200" u="none" strike="noStrike" dirty="0">
                          <a:effectLst/>
                        </a:rPr>
                        <a:t> no documentation</a:t>
                      </a:r>
                      <a:endParaRPr lang="en-GB" sz="1200" b="0"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4122609659"/>
                  </a:ext>
                </a:extLst>
              </a:tr>
              <a:tr h="308963">
                <a:tc vMerge="1">
                  <a:txBody>
                    <a:bodyPr/>
                    <a:lstStyle/>
                    <a:p>
                      <a:pPr algn="l" fontAlgn="b"/>
                      <a:r>
                        <a:rPr lang="en-GB" sz="1000" u="none" strike="noStrike" dirty="0">
                          <a:effectLst/>
                        </a:rPr>
                        <a:t> </a:t>
                      </a:r>
                      <a:endParaRPr lang="en-GB" sz="1000" b="0" i="0" u="none" strike="noStrike" dirty="0">
                        <a:solidFill>
                          <a:srgbClr val="000000"/>
                        </a:solidFill>
                        <a:effectLst/>
                        <a:latin typeface="Arial" panose="020B0604020202020204" pitchFamily="34" charset="0"/>
                      </a:endParaRPr>
                    </a:p>
                  </a:txBody>
                  <a:tcPr marL="9525" marR="9525" marT="9525" marB="0" anchor="b"/>
                </a:tc>
                <a:tc>
                  <a:txBody>
                    <a:bodyPr/>
                    <a:lstStyle/>
                    <a:p>
                      <a:pPr algn="l" fontAlgn="b"/>
                      <a:r>
                        <a:rPr lang="en-GB" sz="1200" u="none" strike="noStrike" dirty="0">
                          <a:effectLst/>
                        </a:rPr>
                        <a:t>Oct 3/26</a:t>
                      </a:r>
                      <a:endParaRPr lang="en-GB" sz="1200" b="0" i="0" u="none" strike="noStrike" dirty="0">
                        <a:solidFill>
                          <a:srgbClr val="000000"/>
                        </a:solidFill>
                        <a:effectLst/>
                        <a:latin typeface="Arial" panose="020B0604020202020204" pitchFamily="34" charset="0"/>
                      </a:endParaRPr>
                    </a:p>
                  </a:txBody>
                  <a:tcPr marL="9525" marR="9525" marT="9525" marB="0" anchor="b"/>
                </a:tc>
                <a:tc>
                  <a:txBody>
                    <a:bodyPr/>
                    <a:lstStyle/>
                    <a:p>
                      <a:pPr algn="l" fontAlgn="b"/>
                      <a:r>
                        <a:rPr lang="en-GB" sz="1200" u="none" strike="noStrike" dirty="0">
                          <a:effectLst/>
                        </a:rPr>
                        <a:t>normal</a:t>
                      </a:r>
                      <a:endParaRPr lang="en-GB" sz="1200" b="0"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4034138131"/>
                  </a:ext>
                </a:extLst>
              </a:tr>
              <a:tr h="308963">
                <a:tc>
                  <a:txBody>
                    <a:bodyPr/>
                    <a:lstStyle/>
                    <a:p>
                      <a:pPr algn="l" fontAlgn="b"/>
                      <a:r>
                        <a:rPr lang="en-GB" sz="1000" u="none" strike="noStrike">
                          <a:effectLst/>
                        </a:rPr>
                        <a:t> </a:t>
                      </a:r>
                      <a:endParaRPr lang="en-GB" sz="10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en-GB" sz="1200" u="none" strike="noStrike" dirty="0">
                          <a:effectLst/>
                        </a:rPr>
                        <a:t>Nov 9/27</a:t>
                      </a:r>
                      <a:endParaRPr lang="en-GB" sz="1200" b="0" i="0" u="none" strike="noStrike" dirty="0">
                        <a:solidFill>
                          <a:srgbClr val="000000"/>
                        </a:solidFill>
                        <a:effectLst/>
                        <a:latin typeface="Arial" panose="020B0604020202020204" pitchFamily="34" charset="0"/>
                      </a:endParaRPr>
                    </a:p>
                  </a:txBody>
                  <a:tcPr marL="9525" marR="9525" marT="9525" marB="0" anchor="b"/>
                </a:tc>
                <a:tc>
                  <a:txBody>
                    <a:bodyPr/>
                    <a:lstStyle/>
                    <a:p>
                      <a:pPr algn="l" fontAlgn="b"/>
                      <a:r>
                        <a:rPr lang="en-GB" sz="1200" u="none" strike="noStrike">
                          <a:effectLst/>
                        </a:rPr>
                        <a:t>4 low </a:t>
                      </a:r>
                      <a:endParaRPr lang="en-GB" sz="12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712825913"/>
                  </a:ext>
                </a:extLst>
              </a:tr>
              <a:tr h="332729">
                <a:tc>
                  <a:txBody>
                    <a:bodyPr/>
                    <a:lstStyle/>
                    <a:p>
                      <a:pPr algn="l" fontAlgn="b"/>
                      <a:r>
                        <a:rPr lang="en-GB" sz="1000" u="none" strike="noStrike" dirty="0">
                          <a:effectLst/>
                        </a:rPr>
                        <a:t> </a:t>
                      </a:r>
                      <a:endParaRPr lang="en-GB" sz="1000" b="0" i="0" u="none" strike="noStrike" dirty="0">
                        <a:solidFill>
                          <a:srgbClr val="000000"/>
                        </a:solidFill>
                        <a:effectLst/>
                        <a:latin typeface="Arial" panose="020B0604020202020204" pitchFamily="34" charset="0"/>
                      </a:endParaRPr>
                    </a:p>
                  </a:txBody>
                  <a:tcPr marL="9525" marR="9525" marT="9525" marB="0" anchor="b"/>
                </a:tc>
                <a:tc>
                  <a:txBody>
                    <a:bodyPr/>
                    <a:lstStyle/>
                    <a:p>
                      <a:pPr algn="l" fontAlgn="b"/>
                      <a:r>
                        <a:rPr lang="en-GB" sz="1200" u="none" strike="noStrike" dirty="0">
                          <a:effectLst/>
                        </a:rPr>
                        <a:t>Dec 10/21</a:t>
                      </a:r>
                      <a:endParaRPr lang="en-GB" sz="1200" b="0" i="0" u="none" strike="noStrike" dirty="0">
                        <a:solidFill>
                          <a:srgbClr val="000000"/>
                        </a:solidFill>
                        <a:effectLst/>
                        <a:latin typeface="Arial" panose="020B0604020202020204" pitchFamily="34" charset="0"/>
                      </a:endParaRPr>
                    </a:p>
                  </a:txBody>
                  <a:tcPr marL="9525" marR="9525" marT="9525" marB="0" anchor="b"/>
                </a:tc>
                <a:tc>
                  <a:txBody>
                    <a:bodyPr/>
                    <a:lstStyle/>
                    <a:p>
                      <a:pPr algn="l" fontAlgn="b"/>
                      <a:r>
                        <a:rPr lang="en-GB" sz="1200" u="none" strike="noStrike" dirty="0">
                          <a:effectLst/>
                        </a:rPr>
                        <a:t>1 low + 1 high</a:t>
                      </a:r>
                      <a:endParaRPr lang="en-GB" sz="1200" b="0"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2001195806"/>
                  </a:ext>
                </a:extLst>
              </a:tr>
            </a:tbl>
          </a:graphicData>
        </a:graphic>
      </p:graphicFrame>
      <p:graphicFrame>
        <p:nvGraphicFramePr>
          <p:cNvPr id="6" name="Table 5">
            <a:extLst>
              <a:ext uri="{FF2B5EF4-FFF2-40B4-BE49-F238E27FC236}">
                <a16:creationId xmlns:a16="http://schemas.microsoft.com/office/drawing/2014/main" id="{9473F6D3-E9EF-AF14-9043-78977A7CE992}"/>
              </a:ext>
            </a:extLst>
          </p:cNvPr>
          <p:cNvGraphicFramePr>
            <a:graphicFrameLocks noGrp="1"/>
          </p:cNvGraphicFramePr>
          <p:nvPr/>
        </p:nvGraphicFramePr>
        <p:xfrm>
          <a:off x="1435096" y="4065189"/>
          <a:ext cx="8521703" cy="1349845"/>
        </p:xfrm>
        <a:graphic>
          <a:graphicData uri="http://schemas.openxmlformats.org/drawingml/2006/table">
            <a:tbl>
              <a:tblPr>
                <a:tableStyleId>{00A15C55-8517-42AA-B614-E9B94910E393}</a:tableStyleId>
              </a:tblPr>
              <a:tblGrid>
                <a:gridCol w="1891198">
                  <a:extLst>
                    <a:ext uri="{9D8B030D-6E8A-4147-A177-3AD203B41FA5}">
                      <a16:colId xmlns:a16="http://schemas.microsoft.com/office/drawing/2014/main" val="1565771286"/>
                    </a:ext>
                  </a:extLst>
                </a:gridCol>
                <a:gridCol w="3514944">
                  <a:extLst>
                    <a:ext uri="{9D8B030D-6E8A-4147-A177-3AD203B41FA5}">
                      <a16:colId xmlns:a16="http://schemas.microsoft.com/office/drawing/2014/main" val="661118955"/>
                    </a:ext>
                  </a:extLst>
                </a:gridCol>
                <a:gridCol w="3115561">
                  <a:extLst>
                    <a:ext uri="{9D8B030D-6E8A-4147-A177-3AD203B41FA5}">
                      <a16:colId xmlns:a16="http://schemas.microsoft.com/office/drawing/2014/main" val="1803108148"/>
                    </a:ext>
                  </a:extLst>
                </a:gridCol>
              </a:tblGrid>
              <a:tr h="331094">
                <a:tc rowSpan="2">
                  <a:txBody>
                    <a:bodyPr/>
                    <a:lstStyle/>
                    <a:p>
                      <a:pPr algn="l" fontAlgn="b"/>
                      <a:r>
                        <a:rPr lang="en-GB" sz="1400" b="1" u="none" strike="noStrike" dirty="0">
                          <a:effectLst/>
                        </a:rPr>
                        <a:t>Temperature in incubator on arrival to NNU </a:t>
                      </a:r>
                    </a:p>
                    <a:p>
                      <a:pPr algn="l" fontAlgn="b"/>
                      <a:r>
                        <a:rPr lang="en-GB" sz="1000" u="none" strike="noStrike" dirty="0">
                          <a:effectLst/>
                        </a:rPr>
                        <a:t> </a:t>
                      </a:r>
                      <a:endParaRPr lang="en-GB" sz="1000" b="0" i="0" u="none" strike="noStrike" dirty="0">
                        <a:solidFill>
                          <a:srgbClr val="000000"/>
                        </a:solidFill>
                        <a:effectLst/>
                        <a:latin typeface="Arial" panose="020B0604020202020204" pitchFamily="34" charset="0"/>
                      </a:endParaRPr>
                    </a:p>
                  </a:txBody>
                  <a:tcPr marL="9525" marR="9525" marT="9525" marB="0" anchor="b"/>
                </a:tc>
                <a:tc>
                  <a:txBody>
                    <a:bodyPr/>
                    <a:lstStyle/>
                    <a:p>
                      <a:pPr algn="l" fontAlgn="b"/>
                      <a:r>
                        <a:rPr lang="en-GB" sz="1200" u="none" strike="noStrike" dirty="0">
                          <a:effectLst/>
                        </a:rPr>
                        <a:t>Sept 0/16</a:t>
                      </a:r>
                      <a:endParaRPr lang="en-GB" sz="1200" b="0" i="0" u="none" strike="noStrike" dirty="0">
                        <a:solidFill>
                          <a:srgbClr val="000000"/>
                        </a:solidFill>
                        <a:effectLst/>
                        <a:latin typeface="Arial" panose="020B0604020202020204" pitchFamily="34" charset="0"/>
                      </a:endParaRPr>
                    </a:p>
                  </a:txBody>
                  <a:tcPr marL="9525" marR="9525" marT="9525" marB="0" anchor="b"/>
                </a:tc>
                <a:tc>
                  <a:txBody>
                    <a:bodyPr/>
                    <a:lstStyle/>
                    <a:p>
                      <a:pPr algn="l" fontAlgn="b"/>
                      <a:r>
                        <a:rPr lang="en-GB" sz="1200" u="none" strike="noStrike">
                          <a:effectLst/>
                        </a:rPr>
                        <a:t>no  documentation</a:t>
                      </a:r>
                      <a:endParaRPr lang="en-GB" sz="12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3357763405"/>
                  </a:ext>
                </a:extLst>
              </a:tr>
              <a:tr h="331094">
                <a:tc vMerge="1">
                  <a:txBody>
                    <a:bodyPr/>
                    <a:lstStyle/>
                    <a:p>
                      <a:pPr algn="l" fontAlgn="b"/>
                      <a:r>
                        <a:rPr lang="en-GB" sz="1000" u="none" strike="noStrike" dirty="0">
                          <a:effectLst/>
                        </a:rPr>
                        <a:t> </a:t>
                      </a:r>
                      <a:endParaRPr lang="en-GB" sz="1000" b="0" i="0" u="none" strike="noStrike" dirty="0">
                        <a:solidFill>
                          <a:srgbClr val="000000"/>
                        </a:solidFill>
                        <a:effectLst/>
                        <a:latin typeface="Arial" panose="020B0604020202020204" pitchFamily="34" charset="0"/>
                      </a:endParaRPr>
                    </a:p>
                  </a:txBody>
                  <a:tcPr marL="9525" marR="9525" marT="9525" marB="0" anchor="b"/>
                </a:tc>
                <a:tc>
                  <a:txBody>
                    <a:bodyPr/>
                    <a:lstStyle/>
                    <a:p>
                      <a:pPr algn="l" fontAlgn="b"/>
                      <a:r>
                        <a:rPr lang="en-GB" sz="1200" u="none" strike="noStrike" dirty="0">
                          <a:effectLst/>
                        </a:rPr>
                        <a:t>Oct 3/26</a:t>
                      </a:r>
                      <a:endParaRPr lang="en-GB" sz="1200" b="0" i="0" u="none" strike="noStrike" dirty="0">
                        <a:solidFill>
                          <a:srgbClr val="000000"/>
                        </a:solidFill>
                        <a:effectLst/>
                        <a:latin typeface="Arial" panose="020B0604020202020204" pitchFamily="34" charset="0"/>
                      </a:endParaRPr>
                    </a:p>
                  </a:txBody>
                  <a:tcPr marL="9525" marR="9525" marT="9525" marB="0" anchor="b"/>
                </a:tc>
                <a:tc>
                  <a:txBody>
                    <a:bodyPr/>
                    <a:lstStyle/>
                    <a:p>
                      <a:pPr algn="l" fontAlgn="b"/>
                      <a:r>
                        <a:rPr lang="en-GB" sz="1200" u="none" strike="noStrike">
                          <a:effectLst/>
                        </a:rPr>
                        <a:t>all normal</a:t>
                      </a:r>
                      <a:endParaRPr lang="en-GB" sz="12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1911452757"/>
                  </a:ext>
                </a:extLst>
              </a:tr>
              <a:tr h="331094">
                <a:tc>
                  <a:txBody>
                    <a:bodyPr/>
                    <a:lstStyle/>
                    <a:p>
                      <a:pPr algn="l" fontAlgn="b"/>
                      <a:r>
                        <a:rPr lang="en-GB" sz="1000" u="none" strike="noStrike">
                          <a:effectLst/>
                        </a:rPr>
                        <a:t> </a:t>
                      </a:r>
                      <a:endParaRPr lang="en-GB" sz="10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en-GB" sz="1200" u="none" strike="noStrike">
                          <a:effectLst/>
                        </a:rPr>
                        <a:t>Nov  10/27</a:t>
                      </a:r>
                      <a:endParaRPr lang="en-GB" sz="12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en-GB" sz="1200" u="none" strike="noStrike" dirty="0">
                          <a:effectLst/>
                        </a:rPr>
                        <a:t>1 low</a:t>
                      </a:r>
                      <a:endParaRPr lang="en-GB" sz="1200" b="0"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844423545"/>
                  </a:ext>
                </a:extLst>
              </a:tr>
              <a:tr h="356563">
                <a:tc>
                  <a:txBody>
                    <a:bodyPr/>
                    <a:lstStyle/>
                    <a:p>
                      <a:pPr algn="l" fontAlgn="b"/>
                      <a:r>
                        <a:rPr lang="en-GB" sz="1000" u="none" strike="noStrike">
                          <a:effectLst/>
                        </a:rPr>
                        <a:t> </a:t>
                      </a:r>
                      <a:endParaRPr lang="en-GB" sz="10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en-GB" sz="1200" u="none" strike="noStrike" dirty="0">
                          <a:effectLst/>
                        </a:rPr>
                        <a:t>Dec 8/21</a:t>
                      </a:r>
                      <a:endParaRPr lang="en-GB" sz="1200" b="0" i="0" u="none" strike="noStrike" dirty="0">
                        <a:solidFill>
                          <a:srgbClr val="000000"/>
                        </a:solidFill>
                        <a:effectLst/>
                        <a:latin typeface="Arial" panose="020B0604020202020204" pitchFamily="34" charset="0"/>
                      </a:endParaRPr>
                    </a:p>
                  </a:txBody>
                  <a:tcPr marL="9525" marR="9525" marT="9525" marB="0" anchor="b"/>
                </a:tc>
                <a:tc>
                  <a:txBody>
                    <a:bodyPr/>
                    <a:lstStyle/>
                    <a:p>
                      <a:pPr algn="l" fontAlgn="b"/>
                      <a:r>
                        <a:rPr lang="en-GB" sz="1200" u="none" strike="noStrike" dirty="0">
                          <a:effectLst/>
                        </a:rPr>
                        <a:t>normal</a:t>
                      </a:r>
                      <a:endParaRPr lang="en-GB" sz="1200" b="0"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726313850"/>
                  </a:ext>
                </a:extLst>
              </a:tr>
            </a:tbl>
          </a:graphicData>
        </a:graphic>
      </p:graphicFrame>
      <p:graphicFrame>
        <p:nvGraphicFramePr>
          <p:cNvPr id="7" name="Table 6">
            <a:extLst>
              <a:ext uri="{FF2B5EF4-FFF2-40B4-BE49-F238E27FC236}">
                <a16:creationId xmlns:a16="http://schemas.microsoft.com/office/drawing/2014/main" id="{8841E788-DC78-9E57-4F00-9E2008D73836}"/>
              </a:ext>
            </a:extLst>
          </p:cNvPr>
          <p:cNvGraphicFramePr>
            <a:graphicFrameLocks noGrp="1"/>
          </p:cNvGraphicFramePr>
          <p:nvPr/>
        </p:nvGraphicFramePr>
        <p:xfrm>
          <a:off x="3790947" y="5643848"/>
          <a:ext cx="3810000" cy="958850"/>
        </p:xfrm>
        <a:graphic>
          <a:graphicData uri="http://schemas.openxmlformats.org/drawingml/2006/table">
            <a:tbl>
              <a:tblPr>
                <a:tableStyleId>{21E4AEA4-8DFA-4A89-87EB-49C32662AFE0}</a:tableStyleId>
              </a:tblPr>
              <a:tblGrid>
                <a:gridCol w="2144513">
                  <a:extLst>
                    <a:ext uri="{9D8B030D-6E8A-4147-A177-3AD203B41FA5}">
                      <a16:colId xmlns:a16="http://schemas.microsoft.com/office/drawing/2014/main" val="2326155139"/>
                    </a:ext>
                  </a:extLst>
                </a:gridCol>
                <a:gridCol w="1665487">
                  <a:extLst>
                    <a:ext uri="{9D8B030D-6E8A-4147-A177-3AD203B41FA5}">
                      <a16:colId xmlns:a16="http://schemas.microsoft.com/office/drawing/2014/main" val="6958029"/>
                    </a:ext>
                  </a:extLst>
                </a:gridCol>
              </a:tblGrid>
              <a:tr h="165100">
                <a:tc>
                  <a:txBody>
                    <a:bodyPr/>
                    <a:lstStyle/>
                    <a:p>
                      <a:pPr lvl="0" algn="thaiDist" fontAlgn="b"/>
                      <a:r>
                        <a:rPr lang="en-GB" sz="1000" u="none" strike="noStrike" dirty="0">
                          <a:effectLst/>
                        </a:rPr>
                        <a:t>Temp of area</a:t>
                      </a:r>
                      <a:endParaRPr lang="en-GB" sz="1000" b="1" i="0" u="none" strike="noStrike" dirty="0">
                        <a:solidFill>
                          <a:srgbClr val="000000"/>
                        </a:solidFill>
                        <a:effectLst/>
                        <a:latin typeface="Arial" panose="020B0604020202020204" pitchFamily="34" charset="0"/>
                      </a:endParaRPr>
                    </a:p>
                  </a:txBody>
                  <a:tcPr marL="9525" marR="9525" marT="9525" marB="0" anchor="b"/>
                </a:tc>
                <a:tc>
                  <a:txBody>
                    <a:bodyPr/>
                    <a:lstStyle/>
                    <a:p>
                      <a:pPr marL="0" marR="0" lvl="0" indent="0" algn="thaiDist" defTabSz="914400" rtl="0" eaLnBrk="1" fontAlgn="b" latinLnBrk="0" hangingPunct="1">
                        <a:lnSpc>
                          <a:spcPct val="100000"/>
                        </a:lnSpc>
                        <a:spcBef>
                          <a:spcPts val="0"/>
                        </a:spcBef>
                        <a:spcAft>
                          <a:spcPts val="0"/>
                        </a:spcAft>
                        <a:buClrTx/>
                        <a:buSzTx/>
                        <a:buFontTx/>
                        <a:buNone/>
                        <a:tabLst/>
                        <a:defRPr/>
                      </a:pPr>
                      <a:r>
                        <a:rPr lang="en-GB" sz="1000" u="none" strike="noStrike" dirty="0">
                          <a:effectLst/>
                        </a:rPr>
                        <a:t>18/93</a:t>
                      </a:r>
                      <a:endParaRPr lang="en-GB" sz="1000" b="0" i="0" u="none" strike="noStrike" dirty="0">
                        <a:solidFill>
                          <a:srgbClr val="000000"/>
                        </a:solidFill>
                        <a:effectLst/>
                        <a:latin typeface="Arial" panose="020B0604020202020204" pitchFamily="34" charset="0"/>
                      </a:endParaRPr>
                    </a:p>
                    <a:p>
                      <a:pPr lvl="0" algn="thaiDist" fontAlgn="b"/>
                      <a:endParaRPr lang="en-GB" sz="1000" b="0"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3972507068"/>
                  </a:ext>
                </a:extLst>
              </a:tr>
              <a:tr h="165100">
                <a:tc>
                  <a:txBody>
                    <a:bodyPr/>
                    <a:lstStyle/>
                    <a:p>
                      <a:pPr lvl="0" algn="thaiDist" fontAlgn="b"/>
                      <a:r>
                        <a:rPr lang="en-GB" sz="1000" u="none" strike="noStrike" dirty="0">
                          <a:effectLst/>
                        </a:rPr>
                        <a:t>Temp 19C-25C</a:t>
                      </a:r>
                      <a:endParaRPr lang="en-GB" sz="1000" b="0" i="0" u="none" strike="noStrike" dirty="0">
                        <a:solidFill>
                          <a:srgbClr val="000000"/>
                        </a:solidFill>
                        <a:effectLst/>
                        <a:latin typeface="Arial" panose="020B0604020202020204" pitchFamily="34" charset="0"/>
                      </a:endParaRPr>
                    </a:p>
                  </a:txBody>
                  <a:tcPr marL="9525" marR="9525" marT="9525" marB="0" anchor="b"/>
                </a:tc>
                <a:tc>
                  <a:txBody>
                    <a:bodyPr/>
                    <a:lstStyle/>
                    <a:p>
                      <a:pPr lvl="0" algn="thaiDist" fontAlgn="b"/>
                      <a:r>
                        <a:rPr lang="en-GB" sz="1000" u="none" strike="noStrike" dirty="0">
                          <a:effectLst/>
                        </a:rPr>
                        <a:t>19C - baby was not hypothermic</a:t>
                      </a:r>
                      <a:endParaRPr lang="en-GB" sz="1000" b="0"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2774547198"/>
                  </a:ext>
                </a:extLst>
              </a:tr>
              <a:tr h="165100">
                <a:tc>
                  <a:txBody>
                    <a:bodyPr/>
                    <a:lstStyle/>
                    <a:p>
                      <a:pPr lvl="0" algn="thaiDist" fontAlgn="b"/>
                      <a:r>
                        <a:rPr lang="en-GB" sz="1000" u="none" strike="noStrike" dirty="0">
                          <a:effectLst/>
                        </a:rPr>
                        <a:t>Coldest place - theatre</a:t>
                      </a:r>
                      <a:endParaRPr lang="en-GB" sz="1000" b="0" i="0" u="none" strike="noStrike" dirty="0">
                        <a:solidFill>
                          <a:srgbClr val="000000"/>
                        </a:solidFill>
                        <a:effectLst/>
                        <a:latin typeface="Arial" panose="020B0604020202020204" pitchFamily="34" charset="0"/>
                      </a:endParaRPr>
                    </a:p>
                  </a:txBody>
                  <a:tcPr marL="9525" marR="9525" marT="9525" marB="0" anchor="b"/>
                </a:tc>
                <a:tc>
                  <a:txBody>
                    <a:bodyPr/>
                    <a:lstStyle/>
                    <a:p>
                      <a:pPr lvl="0" algn="thaiDist" fontAlgn="b"/>
                      <a:endParaRPr lang="en-GB" sz="1000" b="0"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3003914728"/>
                  </a:ext>
                </a:extLst>
              </a:tr>
              <a:tr h="165100">
                <a:tc>
                  <a:txBody>
                    <a:bodyPr/>
                    <a:lstStyle/>
                    <a:p>
                      <a:pPr lvl="0" algn="thaiDist" fontAlgn="b"/>
                      <a:r>
                        <a:rPr lang="en-GB" sz="1000" u="none" strike="noStrike">
                          <a:effectLst/>
                        </a:rPr>
                        <a:t>Warmer place - LW room </a:t>
                      </a:r>
                      <a:endParaRPr lang="en-GB" sz="1000" b="0" i="0" u="none" strike="noStrike">
                        <a:solidFill>
                          <a:srgbClr val="000000"/>
                        </a:solidFill>
                        <a:effectLst/>
                        <a:latin typeface="Arial" panose="020B0604020202020204" pitchFamily="34" charset="0"/>
                      </a:endParaRPr>
                    </a:p>
                  </a:txBody>
                  <a:tcPr marL="9525" marR="9525" marT="9525" marB="0" anchor="b"/>
                </a:tc>
                <a:tc>
                  <a:txBody>
                    <a:bodyPr/>
                    <a:lstStyle/>
                    <a:p>
                      <a:pPr lvl="0" algn="thaiDist" fontAlgn="b"/>
                      <a:endParaRPr lang="en-GB" sz="1000" b="0"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114352689"/>
                  </a:ext>
                </a:extLst>
              </a:tr>
            </a:tbl>
          </a:graphicData>
        </a:graphic>
      </p:graphicFrame>
      <p:pic>
        <p:nvPicPr>
          <p:cNvPr id="3" name="Picture 2">
            <a:extLst>
              <a:ext uri="{FF2B5EF4-FFF2-40B4-BE49-F238E27FC236}">
                <a16:creationId xmlns:a16="http://schemas.microsoft.com/office/drawing/2014/main" id="{1A054C04-0B41-B195-8284-0E64AC8FE05F}"/>
              </a:ext>
            </a:extLst>
          </p:cNvPr>
          <p:cNvPicPr>
            <a:picLocks noChangeAspect="1"/>
          </p:cNvPicPr>
          <p:nvPr/>
        </p:nvPicPr>
        <p:blipFill>
          <a:blip r:embed="rId2"/>
          <a:stretch>
            <a:fillRect/>
          </a:stretch>
        </p:blipFill>
        <p:spPr>
          <a:xfrm>
            <a:off x="8901113" y="257176"/>
            <a:ext cx="2787650" cy="826682"/>
          </a:xfrm>
          <a:prstGeom prst="rect">
            <a:avLst/>
          </a:prstGeom>
        </p:spPr>
      </p:pic>
    </p:spTree>
    <p:extLst>
      <p:ext uri="{BB962C8B-B14F-4D97-AF65-F5344CB8AC3E}">
        <p14:creationId xmlns:p14="http://schemas.microsoft.com/office/powerpoint/2010/main" val="35008085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65434-560C-FB0C-2AA9-DB9482FB67C8}"/>
              </a:ext>
            </a:extLst>
          </p:cNvPr>
          <p:cNvSpPr>
            <a:spLocks noGrp="1"/>
          </p:cNvSpPr>
          <p:nvPr>
            <p:ph type="title"/>
          </p:nvPr>
        </p:nvSpPr>
        <p:spPr/>
        <p:txBody>
          <a:bodyPr>
            <a:normAutofit/>
          </a:bodyPr>
          <a:lstStyle/>
          <a:p>
            <a:r>
              <a:rPr lang="en-US" sz="4800" dirty="0"/>
              <a:t>SUMMER VS WINTER </a:t>
            </a:r>
          </a:p>
        </p:txBody>
      </p:sp>
      <p:graphicFrame>
        <p:nvGraphicFramePr>
          <p:cNvPr id="4" name="Content Placeholder 3">
            <a:extLst>
              <a:ext uri="{FF2B5EF4-FFF2-40B4-BE49-F238E27FC236}">
                <a16:creationId xmlns:a16="http://schemas.microsoft.com/office/drawing/2014/main" id="{ED6B23BA-0314-D1EA-4817-D3381118254F}"/>
              </a:ext>
            </a:extLst>
          </p:cNvPr>
          <p:cNvGraphicFramePr>
            <a:graphicFrameLocks noGrp="1"/>
          </p:cNvGraphicFramePr>
          <p:nvPr>
            <p:ph idx="1"/>
          </p:nvPr>
        </p:nvGraphicFramePr>
        <p:xfrm>
          <a:off x="341742" y="1523642"/>
          <a:ext cx="6037219" cy="496923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ontent Placeholder 7">
            <a:extLst>
              <a:ext uri="{FF2B5EF4-FFF2-40B4-BE49-F238E27FC236}">
                <a16:creationId xmlns:a16="http://schemas.microsoft.com/office/drawing/2014/main" id="{6A4D0C91-7A9E-2595-DA54-A69B051300C8}"/>
              </a:ext>
            </a:extLst>
          </p:cNvPr>
          <p:cNvGraphicFramePr>
            <a:graphicFrameLocks/>
          </p:cNvGraphicFramePr>
          <p:nvPr/>
        </p:nvGraphicFramePr>
        <p:xfrm>
          <a:off x="5882503" y="1523642"/>
          <a:ext cx="6037220" cy="4515771"/>
        </p:xfrm>
        <a:graphic>
          <a:graphicData uri="http://schemas.openxmlformats.org/drawingml/2006/chart">
            <c:chart xmlns:c="http://schemas.openxmlformats.org/drawingml/2006/chart" xmlns:r="http://schemas.openxmlformats.org/officeDocument/2006/relationships" r:id="rId4"/>
          </a:graphicData>
        </a:graphic>
      </p:graphicFrame>
      <p:pic>
        <p:nvPicPr>
          <p:cNvPr id="3" name="Picture 2">
            <a:extLst>
              <a:ext uri="{FF2B5EF4-FFF2-40B4-BE49-F238E27FC236}">
                <a16:creationId xmlns:a16="http://schemas.microsoft.com/office/drawing/2014/main" id="{A431EDDD-4DE6-5065-0BAA-6B6B77F76E23}"/>
              </a:ext>
            </a:extLst>
          </p:cNvPr>
          <p:cNvPicPr>
            <a:picLocks noChangeAspect="1"/>
          </p:cNvPicPr>
          <p:nvPr/>
        </p:nvPicPr>
        <p:blipFill>
          <a:blip r:embed="rId5"/>
          <a:stretch>
            <a:fillRect/>
          </a:stretch>
        </p:blipFill>
        <p:spPr>
          <a:xfrm>
            <a:off x="8901113" y="257176"/>
            <a:ext cx="2787650" cy="826682"/>
          </a:xfrm>
          <a:prstGeom prst="rect">
            <a:avLst/>
          </a:prstGeom>
        </p:spPr>
      </p:pic>
    </p:spTree>
    <p:extLst>
      <p:ext uri="{BB962C8B-B14F-4D97-AF65-F5344CB8AC3E}">
        <p14:creationId xmlns:p14="http://schemas.microsoft.com/office/powerpoint/2010/main" val="5806975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8C44F-542C-92E9-7843-6C50EAD4A5F9}"/>
              </a:ext>
            </a:extLst>
          </p:cNvPr>
          <p:cNvSpPr>
            <a:spLocks noGrp="1"/>
          </p:cNvSpPr>
          <p:nvPr>
            <p:ph type="title"/>
          </p:nvPr>
        </p:nvSpPr>
        <p:spPr/>
        <p:txBody>
          <a:bodyPr/>
          <a:lstStyle/>
          <a:p>
            <a:r>
              <a:rPr lang="en-US" dirty="0"/>
              <a:t>Conclusions</a:t>
            </a:r>
          </a:p>
        </p:txBody>
      </p:sp>
      <p:sp>
        <p:nvSpPr>
          <p:cNvPr id="3" name="Content Placeholder 2">
            <a:extLst>
              <a:ext uri="{FF2B5EF4-FFF2-40B4-BE49-F238E27FC236}">
                <a16:creationId xmlns:a16="http://schemas.microsoft.com/office/drawing/2014/main" id="{D756FF18-4988-97A8-7B68-63946C5CF53A}"/>
              </a:ext>
            </a:extLst>
          </p:cNvPr>
          <p:cNvSpPr>
            <a:spLocks noGrp="1"/>
          </p:cNvSpPr>
          <p:nvPr>
            <p:ph idx="1"/>
          </p:nvPr>
        </p:nvSpPr>
        <p:spPr/>
        <p:txBody>
          <a:bodyPr/>
          <a:lstStyle/>
          <a:p>
            <a:r>
              <a:rPr lang="en-US" dirty="0"/>
              <a:t>Significant improvement in achieving normothermia amongst all admissions regardless of gestational age in winter audit </a:t>
            </a:r>
          </a:p>
          <a:p>
            <a:r>
              <a:rPr lang="en-US" dirty="0"/>
              <a:t>NNAP data 100% normothermia for neonates &lt;32 weeks</a:t>
            </a:r>
          </a:p>
          <a:p>
            <a:r>
              <a:rPr lang="en-US" dirty="0"/>
              <a:t>Theatre and postnatal ward were equally reported to be coldest place of admission</a:t>
            </a:r>
          </a:p>
          <a:p>
            <a:r>
              <a:rPr lang="en-US" dirty="0"/>
              <a:t>It is well known that theatre has the coldest environment temperature; we can not comment on environment temperature on PNW as there are no room thermometers </a:t>
            </a:r>
          </a:p>
          <a:p>
            <a:r>
              <a:rPr lang="en-US" dirty="0"/>
              <a:t>Current measures in place are adequate for achieving normothermia </a:t>
            </a:r>
          </a:p>
          <a:p>
            <a:endParaRPr lang="en-US" dirty="0"/>
          </a:p>
          <a:p>
            <a:endParaRPr lang="en-US" dirty="0"/>
          </a:p>
        </p:txBody>
      </p:sp>
      <p:pic>
        <p:nvPicPr>
          <p:cNvPr id="4" name="Picture 3">
            <a:extLst>
              <a:ext uri="{FF2B5EF4-FFF2-40B4-BE49-F238E27FC236}">
                <a16:creationId xmlns:a16="http://schemas.microsoft.com/office/drawing/2014/main" id="{E4B1164C-E458-5525-C4E4-1B09450977A8}"/>
              </a:ext>
            </a:extLst>
          </p:cNvPr>
          <p:cNvPicPr>
            <a:picLocks noChangeAspect="1"/>
          </p:cNvPicPr>
          <p:nvPr/>
        </p:nvPicPr>
        <p:blipFill>
          <a:blip r:embed="rId3"/>
          <a:stretch>
            <a:fillRect/>
          </a:stretch>
        </p:blipFill>
        <p:spPr>
          <a:xfrm>
            <a:off x="8901113" y="257176"/>
            <a:ext cx="2787650" cy="826682"/>
          </a:xfrm>
          <a:prstGeom prst="rect">
            <a:avLst/>
          </a:prstGeom>
        </p:spPr>
      </p:pic>
    </p:spTree>
    <p:extLst>
      <p:ext uri="{BB962C8B-B14F-4D97-AF65-F5344CB8AC3E}">
        <p14:creationId xmlns:p14="http://schemas.microsoft.com/office/powerpoint/2010/main" val="27426245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CECBC-9097-06AB-F194-164B024A0C8B}"/>
              </a:ext>
            </a:extLst>
          </p:cNvPr>
          <p:cNvSpPr>
            <a:spLocks noGrp="1"/>
          </p:cNvSpPr>
          <p:nvPr>
            <p:ph type="title"/>
          </p:nvPr>
        </p:nvSpPr>
        <p:spPr/>
        <p:txBody>
          <a:bodyPr/>
          <a:lstStyle/>
          <a:p>
            <a:r>
              <a:rPr lang="en-US" dirty="0"/>
              <a:t>Recommendations</a:t>
            </a:r>
          </a:p>
        </p:txBody>
      </p:sp>
      <p:sp>
        <p:nvSpPr>
          <p:cNvPr id="3" name="Content Placeholder 2">
            <a:extLst>
              <a:ext uri="{FF2B5EF4-FFF2-40B4-BE49-F238E27FC236}">
                <a16:creationId xmlns:a16="http://schemas.microsoft.com/office/drawing/2014/main" id="{399BB4DA-6724-0471-CBFF-835722AC0A23}"/>
              </a:ext>
            </a:extLst>
          </p:cNvPr>
          <p:cNvSpPr>
            <a:spLocks noGrp="1"/>
          </p:cNvSpPr>
          <p:nvPr>
            <p:ph idx="1"/>
          </p:nvPr>
        </p:nvSpPr>
        <p:spPr/>
        <p:txBody>
          <a:bodyPr/>
          <a:lstStyle/>
          <a:p>
            <a:r>
              <a:rPr lang="en-US" dirty="0"/>
              <a:t>Improving documentation – to be included in Badger induction training that temp on admission should be as the temp from nursing admission paperwork </a:t>
            </a:r>
          </a:p>
          <a:p>
            <a:r>
              <a:rPr lang="en-US" dirty="0"/>
              <a:t>Continue measuring 4 temperatures </a:t>
            </a:r>
          </a:p>
          <a:p>
            <a:r>
              <a:rPr lang="en-US" dirty="0"/>
              <a:t>Have normothermia champion on each shift (doctors, nurses) </a:t>
            </a:r>
          </a:p>
          <a:p>
            <a:r>
              <a:rPr lang="en-US" dirty="0"/>
              <a:t>Room thermometer in postnatal ward</a:t>
            </a:r>
          </a:p>
          <a:p>
            <a:r>
              <a:rPr lang="en-US" dirty="0"/>
              <a:t>Liaise with theatre coordinator/maternity coordinator –theatre environmental temperature could be increased in case of extreme preterm birth without impact on surgery/mother (aim 26C) </a:t>
            </a:r>
          </a:p>
          <a:p>
            <a:endParaRPr lang="en-US" dirty="0"/>
          </a:p>
        </p:txBody>
      </p:sp>
      <p:pic>
        <p:nvPicPr>
          <p:cNvPr id="4" name="Picture 3">
            <a:extLst>
              <a:ext uri="{FF2B5EF4-FFF2-40B4-BE49-F238E27FC236}">
                <a16:creationId xmlns:a16="http://schemas.microsoft.com/office/drawing/2014/main" id="{9EF2F942-655F-D8DA-A304-5C1BC633759D}"/>
              </a:ext>
            </a:extLst>
          </p:cNvPr>
          <p:cNvPicPr>
            <a:picLocks noChangeAspect="1"/>
          </p:cNvPicPr>
          <p:nvPr/>
        </p:nvPicPr>
        <p:blipFill>
          <a:blip r:embed="rId3"/>
          <a:stretch>
            <a:fillRect/>
          </a:stretch>
        </p:blipFill>
        <p:spPr>
          <a:xfrm>
            <a:off x="8901113" y="257176"/>
            <a:ext cx="2787650" cy="826682"/>
          </a:xfrm>
          <a:prstGeom prst="rect">
            <a:avLst/>
          </a:prstGeom>
        </p:spPr>
      </p:pic>
    </p:spTree>
    <p:extLst>
      <p:ext uri="{BB962C8B-B14F-4D97-AF65-F5344CB8AC3E}">
        <p14:creationId xmlns:p14="http://schemas.microsoft.com/office/powerpoint/2010/main" val="23197445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D7854-3E05-D6E7-E565-D05E7E1591E3}"/>
              </a:ext>
            </a:extLst>
          </p:cNvPr>
          <p:cNvSpPr>
            <a:spLocks noGrp="1"/>
          </p:cNvSpPr>
          <p:nvPr>
            <p:ph type="title"/>
          </p:nvPr>
        </p:nvSpPr>
        <p:spPr/>
        <p:txBody>
          <a:bodyPr/>
          <a:lstStyle/>
          <a:p>
            <a:r>
              <a:rPr lang="en-US" dirty="0"/>
              <a:t>Discussions</a:t>
            </a:r>
          </a:p>
        </p:txBody>
      </p:sp>
      <p:pic>
        <p:nvPicPr>
          <p:cNvPr id="5" name="Content Placeholder 4" descr="Icon&#10;&#10;Description automatically generated">
            <a:extLst>
              <a:ext uri="{FF2B5EF4-FFF2-40B4-BE49-F238E27FC236}">
                <a16:creationId xmlns:a16="http://schemas.microsoft.com/office/drawing/2014/main" id="{81BCFE0F-9AC3-22B3-BCC9-59B1E5A745BE}"/>
              </a:ext>
            </a:extLst>
          </p:cNvPr>
          <p:cNvPicPr>
            <a:picLocks noGrp="1" noChangeAspect="1"/>
          </p:cNvPicPr>
          <p:nvPr>
            <p:ph idx="1"/>
          </p:nvPr>
        </p:nvPicPr>
        <p:blipFill>
          <a:blip r:embed="rId3">
            <a:extLst>
              <a:ext uri="{837473B0-CC2E-450A-ABE3-18F120FF3D39}">
                <a1611:picAttrSrcUrl xmlns:a1611="http://schemas.microsoft.com/office/drawing/2016/11/main" r:id="rId4"/>
              </a:ext>
            </a:extLst>
          </a:blip>
          <a:stretch>
            <a:fillRect/>
          </a:stretch>
        </p:blipFill>
        <p:spPr>
          <a:xfrm>
            <a:off x="3920331" y="1825625"/>
            <a:ext cx="4351338" cy="4351338"/>
          </a:xfrm>
        </p:spPr>
      </p:pic>
      <p:pic>
        <p:nvPicPr>
          <p:cNvPr id="7" name="Picture 6">
            <a:extLst>
              <a:ext uri="{FF2B5EF4-FFF2-40B4-BE49-F238E27FC236}">
                <a16:creationId xmlns:a16="http://schemas.microsoft.com/office/drawing/2014/main" id="{74C97FE1-E3EE-677B-6336-985840086DE7}"/>
              </a:ext>
            </a:extLst>
          </p:cNvPr>
          <p:cNvPicPr>
            <a:picLocks noChangeAspect="1"/>
          </p:cNvPicPr>
          <p:nvPr/>
        </p:nvPicPr>
        <p:blipFill>
          <a:blip r:embed="rId5"/>
          <a:stretch>
            <a:fillRect/>
          </a:stretch>
        </p:blipFill>
        <p:spPr>
          <a:xfrm>
            <a:off x="8901113" y="257176"/>
            <a:ext cx="2787650" cy="826682"/>
          </a:xfrm>
          <a:prstGeom prst="rect">
            <a:avLst/>
          </a:prstGeom>
        </p:spPr>
      </p:pic>
    </p:spTree>
    <p:extLst>
      <p:ext uri="{BB962C8B-B14F-4D97-AF65-F5344CB8AC3E}">
        <p14:creationId xmlns:p14="http://schemas.microsoft.com/office/powerpoint/2010/main" val="12284051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D066E-40AD-75A1-FCEF-1708C3A6253D}"/>
              </a:ext>
            </a:extLst>
          </p:cNvPr>
          <p:cNvSpPr>
            <a:spLocks noGrp="1"/>
          </p:cNvSpPr>
          <p:nvPr>
            <p:ph type="title"/>
          </p:nvPr>
        </p:nvSpPr>
        <p:spPr/>
        <p:txBody>
          <a:bodyPr/>
          <a:lstStyle/>
          <a:p>
            <a:r>
              <a:rPr lang="en-GB" dirty="0"/>
              <a:t>Homework from previous session</a:t>
            </a:r>
          </a:p>
        </p:txBody>
      </p:sp>
      <p:sp>
        <p:nvSpPr>
          <p:cNvPr id="3" name="Slide Number Placeholder 2">
            <a:extLst>
              <a:ext uri="{FF2B5EF4-FFF2-40B4-BE49-F238E27FC236}">
                <a16:creationId xmlns:a16="http://schemas.microsoft.com/office/drawing/2014/main" id="{D0435DEC-CC23-CBF5-6A57-3BD0EAD938FC}"/>
              </a:ext>
            </a:extLst>
          </p:cNvPr>
          <p:cNvSpPr>
            <a:spLocks noGrp="1"/>
          </p:cNvSpPr>
          <p:nvPr>
            <p:ph type="sldNum" sz="quarter" idx="12"/>
          </p:nvPr>
        </p:nvSpPr>
        <p:spPr/>
        <p:txBody>
          <a:bodyPr/>
          <a:lstStyle/>
          <a:p>
            <a:fld id="{B6F15528-21DE-4FAA-801E-634DDDAF4B2B}" type="slidenum">
              <a:rPr lang="en-GB" smtClean="0"/>
              <a:pPr/>
              <a:t>3</a:t>
            </a:fld>
            <a:endParaRPr lang="en-GB" dirty="0"/>
          </a:p>
        </p:txBody>
      </p:sp>
      <p:sp>
        <p:nvSpPr>
          <p:cNvPr id="8" name="TextBox 7">
            <a:extLst>
              <a:ext uri="{FF2B5EF4-FFF2-40B4-BE49-F238E27FC236}">
                <a16:creationId xmlns:a16="http://schemas.microsoft.com/office/drawing/2014/main" id="{FE39070F-E016-9D8D-E7E8-8D82472487BE}"/>
              </a:ext>
            </a:extLst>
          </p:cNvPr>
          <p:cNvSpPr txBox="1"/>
          <p:nvPr/>
        </p:nvSpPr>
        <p:spPr>
          <a:xfrm>
            <a:off x="348615" y="1591360"/>
            <a:ext cx="10957559" cy="2585323"/>
          </a:xfrm>
          <a:prstGeom prst="rect">
            <a:avLst/>
          </a:prstGeom>
          <a:noFill/>
        </p:spPr>
        <p:txBody>
          <a:bodyPr wrap="square">
            <a:spAutoFit/>
          </a:bodyPr>
          <a:lstStyle/>
          <a:p>
            <a:pPr marL="300038" lvl="1"/>
            <a:r>
              <a:rPr lang="en-GB" sz="1800" dirty="0">
                <a:latin typeface="Avenir Book" panose="02000503020000020003"/>
                <a:ea typeface="Calibri" panose="020F0502020204030204" pitchFamily="34" charset="0"/>
              </a:rPr>
              <a:t>Implement your change idea and start to measure your data (including gathering baseline data). </a:t>
            </a:r>
          </a:p>
          <a:p>
            <a:pPr marL="300038" lvl="1"/>
            <a:endParaRPr lang="en-GB" dirty="0">
              <a:latin typeface="Avenir Book" panose="02000503020000020003"/>
              <a:ea typeface="Calibri" panose="020F0502020204030204" pitchFamily="34" charset="0"/>
            </a:endParaRPr>
          </a:p>
          <a:p>
            <a:pPr marL="300038" lvl="1"/>
            <a:r>
              <a:rPr lang="en-GB" sz="1800" dirty="0">
                <a:latin typeface="Avenir Book" panose="02000503020000020003"/>
                <a:ea typeface="Calibri" panose="020F0502020204030204" pitchFamily="34" charset="0"/>
              </a:rPr>
              <a:t>On a scale 1-5 (5 being very successful), please score in th</a:t>
            </a:r>
            <a:r>
              <a:rPr lang="en-GB" dirty="0">
                <a:latin typeface="Avenir Book" panose="02000503020000020003"/>
                <a:ea typeface="Calibri" panose="020F0502020204030204" pitchFamily="34" charset="0"/>
              </a:rPr>
              <a:t>e chat the questions below:</a:t>
            </a:r>
            <a:endParaRPr lang="en-GB" sz="1800" dirty="0">
              <a:latin typeface="Avenir Book" panose="02000503020000020003"/>
              <a:ea typeface="Calibri" panose="020F0502020204030204" pitchFamily="34" charset="0"/>
            </a:endParaRPr>
          </a:p>
          <a:p>
            <a:pPr marL="585788" lvl="1" indent="-285750">
              <a:buFontTx/>
              <a:buChar char="-"/>
            </a:pPr>
            <a:r>
              <a:rPr lang="en-GB" dirty="0">
                <a:latin typeface="Avenir Book" panose="02000503020000020003"/>
              </a:rPr>
              <a:t>Q1: How successfully has your change been implemented?</a:t>
            </a:r>
          </a:p>
          <a:p>
            <a:pPr marL="585788" lvl="1" indent="-285750">
              <a:buFontTx/>
              <a:buChar char="-"/>
            </a:pPr>
            <a:r>
              <a:rPr lang="en-GB" dirty="0">
                <a:latin typeface="Avenir Book" panose="02000503020000020003"/>
              </a:rPr>
              <a:t>Q2: How successfully have you worked as a team?</a:t>
            </a:r>
          </a:p>
          <a:p>
            <a:pPr marL="585788" lvl="1" indent="-285750">
              <a:buFontTx/>
              <a:buChar char="-"/>
            </a:pPr>
            <a:r>
              <a:rPr lang="en-GB" dirty="0">
                <a:latin typeface="Avenir Book" panose="02000503020000020003"/>
              </a:rPr>
              <a:t>Q3: How successfully have you managed to collect your data and compare to baseline?</a:t>
            </a:r>
          </a:p>
          <a:p>
            <a:pPr marL="585788" lvl="1" indent="-285750">
              <a:buFontTx/>
              <a:buChar char="-"/>
            </a:pPr>
            <a:endParaRPr lang="en-GB" dirty="0">
              <a:latin typeface="Avenir Book" panose="02000503020000020003"/>
            </a:endParaRPr>
          </a:p>
          <a:p>
            <a:pPr marL="585788" lvl="1" indent="-285750">
              <a:buFontTx/>
              <a:buChar char="-"/>
            </a:pPr>
            <a:endParaRPr lang="en-GB" dirty="0">
              <a:latin typeface="Avenir Book" panose="02000503020000020003"/>
            </a:endParaRPr>
          </a:p>
          <a:p>
            <a:pPr marL="585788" lvl="1" indent="-285750">
              <a:buFontTx/>
              <a:buChar char="-"/>
            </a:pPr>
            <a:endParaRPr lang="en-GB" sz="1800" dirty="0">
              <a:latin typeface="Avenir Book" panose="02000503020000020003"/>
            </a:endParaRPr>
          </a:p>
        </p:txBody>
      </p:sp>
      <p:pic>
        <p:nvPicPr>
          <p:cNvPr id="4" name="Picture 3">
            <a:extLst>
              <a:ext uri="{FF2B5EF4-FFF2-40B4-BE49-F238E27FC236}">
                <a16:creationId xmlns:a16="http://schemas.microsoft.com/office/drawing/2014/main" id="{1767F214-9917-3F80-347E-B9CD621D639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464431" y="3579878"/>
            <a:ext cx="5263138" cy="3106949"/>
          </a:xfrm>
          <a:prstGeom prst="rect">
            <a:avLst/>
          </a:prstGeom>
          <a:noFill/>
        </p:spPr>
      </p:pic>
    </p:spTree>
    <p:extLst>
      <p:ext uri="{BB962C8B-B14F-4D97-AF65-F5344CB8AC3E}">
        <p14:creationId xmlns:p14="http://schemas.microsoft.com/office/powerpoint/2010/main" val="35670566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D153EDB2-4AAD-43F4-AE78-4D326C8133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grpSp>
        <p:nvGrpSpPr>
          <p:cNvPr id="39" name="Group 38">
            <a:extLst>
              <a:ext uri="{FF2B5EF4-FFF2-40B4-BE49-F238E27FC236}">
                <a16:creationId xmlns:a16="http://schemas.microsoft.com/office/drawing/2014/main" id="{A3CB7779-72E2-4E92-AE18-6BBC335DD88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7625" y="0"/>
            <a:ext cx="11097905" cy="6858000"/>
            <a:chOff x="547625" y="0"/>
            <a:chExt cx="11097905" cy="6858000"/>
          </a:xfrm>
        </p:grpSpPr>
        <p:sp>
          <p:nvSpPr>
            <p:cNvPr id="40" name="Freeform: Shape 39">
              <a:extLst>
                <a:ext uri="{FF2B5EF4-FFF2-40B4-BE49-F238E27FC236}">
                  <a16:creationId xmlns:a16="http://schemas.microsoft.com/office/drawing/2014/main" id="{175B9DA5-08BD-40EA-B06C-3D3CCD06A8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907575" y="0"/>
              <a:ext cx="10345003" cy="6858000"/>
            </a:xfrm>
            <a:custGeom>
              <a:avLst/>
              <a:gdLst>
                <a:gd name="connsiteX0" fmla="*/ 7551973 w 9174595"/>
                <a:gd name="connsiteY0" fmla="*/ 0 h 6858000"/>
                <a:gd name="connsiteX1" fmla="*/ 5634635 w 9174595"/>
                <a:gd name="connsiteY1" fmla="*/ 0 h 6858000"/>
                <a:gd name="connsiteX2" fmla="*/ 5550590 w 9174595"/>
                <a:gd name="connsiteY2" fmla="*/ 0 h 6858000"/>
                <a:gd name="connsiteX3" fmla="*/ 5480986 w 9174595"/>
                <a:gd name="connsiteY3" fmla="*/ 0 h 6858000"/>
                <a:gd name="connsiteX4" fmla="*/ 4886240 w 9174595"/>
                <a:gd name="connsiteY4" fmla="*/ 0 h 6858000"/>
                <a:gd name="connsiteX5" fmla="*/ 4816638 w 9174595"/>
                <a:gd name="connsiteY5" fmla="*/ 0 h 6858000"/>
                <a:gd name="connsiteX6" fmla="*/ 4357958 w 9174595"/>
                <a:gd name="connsiteY6" fmla="*/ 0 h 6858000"/>
                <a:gd name="connsiteX7" fmla="*/ 4288354 w 9174595"/>
                <a:gd name="connsiteY7" fmla="*/ 0 h 6858000"/>
                <a:gd name="connsiteX8" fmla="*/ 3693608 w 9174595"/>
                <a:gd name="connsiteY8" fmla="*/ 0 h 6858000"/>
                <a:gd name="connsiteX9" fmla="*/ 3624006 w 9174595"/>
                <a:gd name="connsiteY9" fmla="*/ 0 h 6858000"/>
                <a:gd name="connsiteX10" fmla="*/ 3276448 w 9174595"/>
                <a:gd name="connsiteY10" fmla="*/ 0 h 6858000"/>
                <a:gd name="connsiteX11" fmla="*/ 1622622 w 9174595"/>
                <a:gd name="connsiteY11" fmla="*/ 0 h 6858000"/>
                <a:gd name="connsiteX12" fmla="*/ 1600504 w 9174595"/>
                <a:gd name="connsiteY12" fmla="*/ 14997 h 6858000"/>
                <a:gd name="connsiteX13" fmla="*/ 0 w 9174595"/>
                <a:gd name="connsiteY13" fmla="*/ 3621656 h 6858000"/>
                <a:gd name="connsiteX14" fmla="*/ 1873886 w 9174595"/>
                <a:gd name="connsiteY14" fmla="*/ 6374814 h 6858000"/>
                <a:gd name="connsiteX15" fmla="*/ 2390406 w 9174595"/>
                <a:gd name="connsiteY15" fmla="*/ 6780599 h 6858000"/>
                <a:gd name="connsiteX16" fmla="*/ 2502136 w 9174595"/>
                <a:gd name="connsiteY16" fmla="*/ 6858000 h 6858000"/>
                <a:gd name="connsiteX17" fmla="*/ 3276448 w 9174595"/>
                <a:gd name="connsiteY17" fmla="*/ 6858000 h 6858000"/>
                <a:gd name="connsiteX18" fmla="*/ 3624006 w 9174595"/>
                <a:gd name="connsiteY18" fmla="*/ 6858000 h 6858000"/>
                <a:gd name="connsiteX19" fmla="*/ 3693608 w 9174595"/>
                <a:gd name="connsiteY19" fmla="*/ 6858000 h 6858000"/>
                <a:gd name="connsiteX20" fmla="*/ 4288354 w 9174595"/>
                <a:gd name="connsiteY20" fmla="*/ 6858000 h 6858000"/>
                <a:gd name="connsiteX21" fmla="*/ 4357958 w 9174595"/>
                <a:gd name="connsiteY21" fmla="*/ 6858000 h 6858000"/>
                <a:gd name="connsiteX22" fmla="*/ 4816638 w 9174595"/>
                <a:gd name="connsiteY22" fmla="*/ 6858000 h 6858000"/>
                <a:gd name="connsiteX23" fmla="*/ 4886240 w 9174595"/>
                <a:gd name="connsiteY23" fmla="*/ 6858000 h 6858000"/>
                <a:gd name="connsiteX24" fmla="*/ 5480986 w 9174595"/>
                <a:gd name="connsiteY24" fmla="*/ 6858000 h 6858000"/>
                <a:gd name="connsiteX25" fmla="*/ 5550590 w 9174595"/>
                <a:gd name="connsiteY25" fmla="*/ 6858000 h 6858000"/>
                <a:gd name="connsiteX26" fmla="*/ 5634635 w 9174595"/>
                <a:gd name="connsiteY26" fmla="*/ 6858000 h 6858000"/>
                <a:gd name="connsiteX27" fmla="*/ 6672460 w 9174595"/>
                <a:gd name="connsiteY27" fmla="*/ 6858000 h 6858000"/>
                <a:gd name="connsiteX28" fmla="*/ 6784188 w 9174595"/>
                <a:gd name="connsiteY28" fmla="*/ 6780599 h 6858000"/>
                <a:gd name="connsiteX29" fmla="*/ 7300708 w 9174595"/>
                <a:gd name="connsiteY29" fmla="*/ 6374814 h 6858000"/>
                <a:gd name="connsiteX30" fmla="*/ 9174595 w 9174595"/>
                <a:gd name="connsiteY30" fmla="*/ 3621656 h 6858000"/>
                <a:gd name="connsiteX31" fmla="*/ 7574092 w 9174595"/>
                <a:gd name="connsiteY3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174595" h="6858000">
                  <a:moveTo>
                    <a:pt x="7551973" y="0"/>
                  </a:moveTo>
                  <a:lnTo>
                    <a:pt x="5634635" y="0"/>
                  </a:lnTo>
                  <a:lnTo>
                    <a:pt x="5550590" y="0"/>
                  </a:lnTo>
                  <a:lnTo>
                    <a:pt x="5480986" y="0"/>
                  </a:lnTo>
                  <a:lnTo>
                    <a:pt x="4886240" y="0"/>
                  </a:lnTo>
                  <a:lnTo>
                    <a:pt x="4816638" y="0"/>
                  </a:lnTo>
                  <a:lnTo>
                    <a:pt x="4357958" y="0"/>
                  </a:lnTo>
                  <a:lnTo>
                    <a:pt x="4288354" y="0"/>
                  </a:lnTo>
                  <a:lnTo>
                    <a:pt x="3693608" y="0"/>
                  </a:lnTo>
                  <a:lnTo>
                    <a:pt x="3624006" y="0"/>
                  </a:lnTo>
                  <a:lnTo>
                    <a:pt x="3276448" y="0"/>
                  </a:lnTo>
                  <a:lnTo>
                    <a:pt x="1622622" y="0"/>
                  </a:lnTo>
                  <a:lnTo>
                    <a:pt x="1600504" y="14997"/>
                  </a:lnTo>
                  <a:cubicBezTo>
                    <a:pt x="573594" y="754641"/>
                    <a:pt x="0" y="2093192"/>
                    <a:pt x="0" y="3621656"/>
                  </a:cubicBezTo>
                  <a:cubicBezTo>
                    <a:pt x="0" y="4969131"/>
                    <a:pt x="928496" y="5602839"/>
                    <a:pt x="1873886" y="6374814"/>
                  </a:cubicBezTo>
                  <a:cubicBezTo>
                    <a:pt x="2046046" y="6515397"/>
                    <a:pt x="2216632" y="6653108"/>
                    <a:pt x="2390406" y="6780599"/>
                  </a:cubicBezTo>
                  <a:lnTo>
                    <a:pt x="2502136" y="6858000"/>
                  </a:lnTo>
                  <a:lnTo>
                    <a:pt x="3276448" y="6858000"/>
                  </a:lnTo>
                  <a:lnTo>
                    <a:pt x="3624006" y="6858000"/>
                  </a:lnTo>
                  <a:lnTo>
                    <a:pt x="3693608" y="6858000"/>
                  </a:lnTo>
                  <a:lnTo>
                    <a:pt x="4288354" y="6858000"/>
                  </a:lnTo>
                  <a:lnTo>
                    <a:pt x="4357958" y="6858000"/>
                  </a:lnTo>
                  <a:lnTo>
                    <a:pt x="4816638" y="6858000"/>
                  </a:lnTo>
                  <a:lnTo>
                    <a:pt x="4886240" y="6858000"/>
                  </a:lnTo>
                  <a:lnTo>
                    <a:pt x="5480986" y="6858000"/>
                  </a:lnTo>
                  <a:lnTo>
                    <a:pt x="5550590" y="6858000"/>
                  </a:lnTo>
                  <a:lnTo>
                    <a:pt x="5634635" y="6858000"/>
                  </a:lnTo>
                  <a:lnTo>
                    <a:pt x="6672460" y="6858000"/>
                  </a:lnTo>
                  <a:lnTo>
                    <a:pt x="6784188" y="6780599"/>
                  </a:lnTo>
                  <a:cubicBezTo>
                    <a:pt x="6957963" y="6653108"/>
                    <a:pt x="7128548" y="6515397"/>
                    <a:pt x="7300708" y="6374814"/>
                  </a:cubicBezTo>
                  <a:cubicBezTo>
                    <a:pt x="8246100" y="5602839"/>
                    <a:pt x="9174595" y="4969131"/>
                    <a:pt x="9174595" y="3621656"/>
                  </a:cubicBezTo>
                  <a:cubicBezTo>
                    <a:pt x="9174595" y="2093192"/>
                    <a:pt x="8601001" y="754641"/>
                    <a:pt x="7574092" y="14997"/>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Freeform: Shape 40">
              <a:extLst>
                <a:ext uri="{FF2B5EF4-FFF2-40B4-BE49-F238E27FC236}">
                  <a16:creationId xmlns:a16="http://schemas.microsoft.com/office/drawing/2014/main" id="{9EE62D72-11EF-40E9-BF23-0FCAEACDD7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708673" y="0"/>
              <a:ext cx="2486322"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42" name="Freeform: Shape 41">
              <a:extLst>
                <a:ext uri="{FF2B5EF4-FFF2-40B4-BE49-F238E27FC236}">
                  <a16:creationId xmlns:a16="http://schemas.microsoft.com/office/drawing/2014/main" id="{676336F2-6633-4E26-8760-05F94D87D5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75235" y="0"/>
              <a:ext cx="2486322"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43" name="Freeform: Shape 42">
              <a:extLst>
                <a:ext uri="{FF2B5EF4-FFF2-40B4-BE49-F238E27FC236}">
                  <a16:creationId xmlns:a16="http://schemas.microsoft.com/office/drawing/2014/main" id="{39F3102E-7749-422F-8F51-A148252B8E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547625" y="0"/>
              <a:ext cx="2209181" cy="6858000"/>
            </a:xfrm>
            <a:custGeom>
              <a:avLst/>
              <a:gdLst>
                <a:gd name="connsiteX0" fmla="*/ 955085 w 2209181"/>
                <a:gd name="connsiteY0" fmla="*/ 0 h 6858000"/>
                <a:gd name="connsiteX1" fmla="*/ 937727 w 2209181"/>
                <a:gd name="connsiteY1" fmla="*/ 0 h 6858000"/>
                <a:gd name="connsiteX2" fmla="*/ 963738 w 2209181"/>
                <a:gd name="connsiteY2" fmla="*/ 24346 h 6858000"/>
                <a:gd name="connsiteX3" fmla="*/ 2184004 w 2209181"/>
                <a:gd name="connsiteY3" fmla="*/ 3809420 h 6858000"/>
                <a:gd name="connsiteX4" fmla="*/ 218679 w 2209181"/>
                <a:gd name="connsiteY4" fmla="*/ 6681644 h 6858000"/>
                <a:gd name="connsiteX5" fmla="*/ 0 w 2209181"/>
                <a:gd name="connsiteY5" fmla="*/ 6858000 h 6858000"/>
                <a:gd name="connsiteX6" fmla="*/ 19349 w 2209181"/>
                <a:gd name="connsiteY6" fmla="*/ 6858000 h 6858000"/>
                <a:gd name="connsiteX7" fmla="*/ 236958 w 2209181"/>
                <a:gd name="connsiteY7" fmla="*/ 6682507 h 6858000"/>
                <a:gd name="connsiteX8" fmla="*/ 2202283 w 2209181"/>
                <a:gd name="connsiteY8" fmla="*/ 3810283 h 6858000"/>
                <a:gd name="connsiteX9" fmla="*/ 982018 w 2209181"/>
                <a:gd name="connsiteY9" fmla="*/ 2521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181" h="6858000">
                  <a:moveTo>
                    <a:pt x="955085" y="0"/>
                  </a:moveTo>
                  <a:lnTo>
                    <a:pt x="937727" y="0"/>
                  </a:lnTo>
                  <a:lnTo>
                    <a:pt x="963738" y="24346"/>
                  </a:lnTo>
                  <a:cubicBezTo>
                    <a:pt x="1818009" y="885455"/>
                    <a:pt x="2251801" y="2269402"/>
                    <a:pt x="2184004" y="3809420"/>
                  </a:cubicBezTo>
                  <a:cubicBezTo>
                    <a:pt x="2120250" y="5257592"/>
                    <a:pt x="1181008" y="5895709"/>
                    <a:pt x="218679" y="6681644"/>
                  </a:cubicBezTo>
                  <a:lnTo>
                    <a:pt x="0" y="6858000"/>
                  </a:lnTo>
                  <a:lnTo>
                    <a:pt x="19349" y="6858000"/>
                  </a:lnTo>
                  <a:lnTo>
                    <a:pt x="236958" y="6682507"/>
                  </a:lnTo>
                  <a:cubicBezTo>
                    <a:pt x="1199288" y="5896573"/>
                    <a:pt x="2138530" y="5258455"/>
                    <a:pt x="2202283" y="3810283"/>
                  </a:cubicBezTo>
                  <a:cubicBezTo>
                    <a:pt x="2270080" y="2270266"/>
                    <a:pt x="1836289" y="886318"/>
                    <a:pt x="982018" y="25210"/>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44" name="Freeform: Shape 43">
              <a:extLst>
                <a:ext uri="{FF2B5EF4-FFF2-40B4-BE49-F238E27FC236}">
                  <a16:creationId xmlns:a16="http://schemas.microsoft.com/office/drawing/2014/main" id="{871191CD-1211-4C40-9D45-449D9BE65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36349" y="0"/>
              <a:ext cx="2209181" cy="6858000"/>
            </a:xfrm>
            <a:custGeom>
              <a:avLst/>
              <a:gdLst>
                <a:gd name="connsiteX0" fmla="*/ 937727 w 2209181"/>
                <a:gd name="connsiteY0" fmla="*/ 0 h 6858000"/>
                <a:gd name="connsiteX1" fmla="*/ 955085 w 2209181"/>
                <a:gd name="connsiteY1" fmla="*/ 0 h 6858000"/>
                <a:gd name="connsiteX2" fmla="*/ 982018 w 2209181"/>
                <a:gd name="connsiteY2" fmla="*/ 25210 h 6858000"/>
                <a:gd name="connsiteX3" fmla="*/ 2202283 w 2209181"/>
                <a:gd name="connsiteY3" fmla="*/ 3810283 h 6858000"/>
                <a:gd name="connsiteX4" fmla="*/ 236958 w 2209181"/>
                <a:gd name="connsiteY4" fmla="*/ 6682507 h 6858000"/>
                <a:gd name="connsiteX5" fmla="*/ 19349 w 2209181"/>
                <a:gd name="connsiteY5" fmla="*/ 6858000 h 6858000"/>
                <a:gd name="connsiteX6" fmla="*/ 0 w 2209181"/>
                <a:gd name="connsiteY6" fmla="*/ 6858000 h 6858000"/>
                <a:gd name="connsiteX7" fmla="*/ 218679 w 2209181"/>
                <a:gd name="connsiteY7" fmla="*/ 6681644 h 6858000"/>
                <a:gd name="connsiteX8" fmla="*/ 2184004 w 2209181"/>
                <a:gd name="connsiteY8" fmla="*/ 3809420 h 6858000"/>
                <a:gd name="connsiteX9" fmla="*/ 963738 w 2209181"/>
                <a:gd name="connsiteY9" fmla="*/ 2434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181" h="6858000">
                  <a:moveTo>
                    <a:pt x="937727" y="0"/>
                  </a:moveTo>
                  <a:lnTo>
                    <a:pt x="955085" y="0"/>
                  </a:lnTo>
                  <a:lnTo>
                    <a:pt x="982018" y="25210"/>
                  </a:lnTo>
                  <a:cubicBezTo>
                    <a:pt x="1836289" y="886318"/>
                    <a:pt x="2270080" y="2270266"/>
                    <a:pt x="2202283" y="3810283"/>
                  </a:cubicBezTo>
                  <a:cubicBezTo>
                    <a:pt x="2138530" y="5258455"/>
                    <a:pt x="1199288" y="5896573"/>
                    <a:pt x="236958" y="6682507"/>
                  </a:cubicBezTo>
                  <a:lnTo>
                    <a:pt x="19349" y="6858000"/>
                  </a:lnTo>
                  <a:lnTo>
                    <a:pt x="0" y="6858000"/>
                  </a:lnTo>
                  <a:lnTo>
                    <a:pt x="218679" y="6681644"/>
                  </a:lnTo>
                  <a:cubicBezTo>
                    <a:pt x="1181008" y="5895709"/>
                    <a:pt x="2120250" y="5257592"/>
                    <a:pt x="2184004" y="3809420"/>
                  </a:cubicBezTo>
                  <a:cubicBezTo>
                    <a:pt x="2251801" y="2269402"/>
                    <a:pt x="1818009" y="885455"/>
                    <a:pt x="963738" y="24346"/>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pic>
        <p:nvPicPr>
          <p:cNvPr id="11" name="Content Placeholder 10">
            <a:extLst>
              <a:ext uri="{FF2B5EF4-FFF2-40B4-BE49-F238E27FC236}">
                <a16:creationId xmlns:a16="http://schemas.microsoft.com/office/drawing/2014/main" id="{89FAD15F-D97B-F278-CA3B-F8331FBDC76F}"/>
              </a:ext>
            </a:extLst>
          </p:cNvPr>
          <p:cNvPicPr>
            <a:picLocks noChangeAspect="1"/>
          </p:cNvPicPr>
          <p:nvPr/>
        </p:nvPicPr>
        <p:blipFill rotWithShape="1">
          <a:blip r:embed="rId3"/>
          <a:srcRect l="2553" r="14110"/>
          <a:stretch/>
        </p:blipFill>
        <p:spPr>
          <a:xfrm>
            <a:off x="2734337" y="1051931"/>
            <a:ext cx="6518039" cy="4394578"/>
          </a:xfrm>
          <a:prstGeom prst="rect">
            <a:avLst/>
          </a:prstGeom>
        </p:spPr>
      </p:pic>
      <p:sp>
        <p:nvSpPr>
          <p:cNvPr id="15" name="Rectangle 14">
            <a:extLst>
              <a:ext uri="{FF2B5EF4-FFF2-40B4-BE49-F238E27FC236}">
                <a16:creationId xmlns:a16="http://schemas.microsoft.com/office/drawing/2014/main" id="{6C6DA889-DE40-955E-17BD-9025160EBD0B}"/>
              </a:ext>
            </a:extLst>
          </p:cNvPr>
          <p:cNvSpPr/>
          <p:nvPr/>
        </p:nvSpPr>
        <p:spPr>
          <a:xfrm>
            <a:off x="4343927" y="128601"/>
            <a:ext cx="3472297"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Thank you !</a:t>
            </a:r>
          </a:p>
        </p:txBody>
      </p:sp>
      <p:sp>
        <p:nvSpPr>
          <p:cNvPr id="2" name="Rectangle 1">
            <a:extLst>
              <a:ext uri="{FF2B5EF4-FFF2-40B4-BE49-F238E27FC236}">
                <a16:creationId xmlns:a16="http://schemas.microsoft.com/office/drawing/2014/main" id="{2D8A7EAC-4EB4-F65B-8E6F-7469C67D6621}"/>
              </a:ext>
            </a:extLst>
          </p:cNvPr>
          <p:cNvSpPr/>
          <p:nvPr/>
        </p:nvSpPr>
        <p:spPr>
          <a:xfrm>
            <a:off x="1219188" y="4975073"/>
            <a:ext cx="10205865" cy="1754326"/>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Calibri" panose="020F0502020204030204"/>
                <a:ea typeface="+mn-ea"/>
                <a:cs typeface="+mn-cs"/>
              </a:rPr>
              <a:t>Big thank you to all neonatal team for keeping our babies warm!</a:t>
            </a:r>
          </a:p>
        </p:txBody>
      </p:sp>
    </p:spTree>
    <p:extLst>
      <p:ext uri="{BB962C8B-B14F-4D97-AF65-F5344CB8AC3E}">
        <p14:creationId xmlns:p14="http://schemas.microsoft.com/office/powerpoint/2010/main" val="23423086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D066E-40AD-75A1-FCEF-1708C3A6253D}"/>
              </a:ext>
            </a:extLst>
          </p:cNvPr>
          <p:cNvSpPr>
            <a:spLocks noGrp="1"/>
          </p:cNvSpPr>
          <p:nvPr>
            <p:ph type="title"/>
          </p:nvPr>
        </p:nvSpPr>
        <p:spPr/>
        <p:txBody>
          <a:bodyPr/>
          <a:lstStyle/>
          <a:p>
            <a:r>
              <a:rPr lang="en-GB" dirty="0"/>
              <a:t>Breakout Rooms</a:t>
            </a:r>
          </a:p>
        </p:txBody>
      </p:sp>
      <p:sp>
        <p:nvSpPr>
          <p:cNvPr id="3" name="Slide Number Placeholder 2">
            <a:extLst>
              <a:ext uri="{FF2B5EF4-FFF2-40B4-BE49-F238E27FC236}">
                <a16:creationId xmlns:a16="http://schemas.microsoft.com/office/drawing/2014/main" id="{D0435DEC-CC23-CBF5-6A57-3BD0EAD938FC}"/>
              </a:ext>
            </a:extLst>
          </p:cNvPr>
          <p:cNvSpPr>
            <a:spLocks noGrp="1"/>
          </p:cNvSpPr>
          <p:nvPr>
            <p:ph type="sldNum" sz="quarter" idx="12"/>
          </p:nvPr>
        </p:nvSpPr>
        <p:spPr/>
        <p:txBody>
          <a:bodyPr/>
          <a:lstStyle/>
          <a:p>
            <a:fld id="{B6F15528-21DE-4FAA-801E-634DDDAF4B2B}" type="slidenum">
              <a:rPr lang="en-GB" smtClean="0"/>
              <a:pPr/>
              <a:t>31</a:t>
            </a:fld>
            <a:endParaRPr lang="en-GB" dirty="0"/>
          </a:p>
        </p:txBody>
      </p:sp>
      <p:sp>
        <p:nvSpPr>
          <p:cNvPr id="8" name="TextBox 7">
            <a:extLst>
              <a:ext uri="{FF2B5EF4-FFF2-40B4-BE49-F238E27FC236}">
                <a16:creationId xmlns:a16="http://schemas.microsoft.com/office/drawing/2014/main" id="{FE39070F-E016-9D8D-E7E8-8D82472487BE}"/>
              </a:ext>
            </a:extLst>
          </p:cNvPr>
          <p:cNvSpPr txBox="1"/>
          <p:nvPr/>
        </p:nvSpPr>
        <p:spPr>
          <a:xfrm>
            <a:off x="726331" y="1800794"/>
            <a:ext cx="9847894" cy="1754326"/>
          </a:xfrm>
          <a:prstGeom prst="rect">
            <a:avLst/>
          </a:prstGeom>
          <a:noFill/>
        </p:spPr>
        <p:txBody>
          <a:bodyPr wrap="square">
            <a:spAutoFit/>
          </a:bodyPr>
          <a:lstStyle/>
          <a:p>
            <a:r>
              <a:rPr lang="en-GB" sz="1800" dirty="0"/>
              <a:t>Based on the data and what you have learnt so far, discuss what can be changed, adapted or abandoned? </a:t>
            </a:r>
          </a:p>
          <a:p>
            <a:endParaRPr lang="en-GB" dirty="0"/>
          </a:p>
          <a:p>
            <a:r>
              <a:rPr lang="en-GB" dirty="0"/>
              <a:t>We will put you in breakout rooms as per your QI project </a:t>
            </a:r>
          </a:p>
          <a:p>
            <a:endParaRPr lang="en-GB" dirty="0"/>
          </a:p>
          <a:p>
            <a:endParaRPr lang="en-GB" dirty="0"/>
          </a:p>
        </p:txBody>
      </p:sp>
      <p:graphicFrame>
        <p:nvGraphicFramePr>
          <p:cNvPr id="10" name="Table 10">
            <a:extLst>
              <a:ext uri="{FF2B5EF4-FFF2-40B4-BE49-F238E27FC236}">
                <a16:creationId xmlns:a16="http://schemas.microsoft.com/office/drawing/2014/main" id="{2108D957-7441-16C6-3E90-D2EA3B38AA53}"/>
              </a:ext>
            </a:extLst>
          </p:cNvPr>
          <p:cNvGraphicFramePr>
            <a:graphicFrameLocks noGrp="1"/>
          </p:cNvGraphicFramePr>
          <p:nvPr>
            <p:extLst>
              <p:ext uri="{D42A27DB-BD31-4B8C-83A1-F6EECF244321}">
                <p14:modId xmlns:p14="http://schemas.microsoft.com/office/powerpoint/2010/main" val="3442871740"/>
              </p:ext>
            </p:extLst>
          </p:nvPr>
        </p:nvGraphicFramePr>
        <p:xfrm>
          <a:off x="831850" y="3214171"/>
          <a:ext cx="9872254" cy="2422833"/>
        </p:xfrm>
        <a:graphic>
          <a:graphicData uri="http://schemas.openxmlformats.org/drawingml/2006/table">
            <a:tbl>
              <a:tblPr firstRow="1" bandRow="1">
                <a:tableStyleId>{5C22544A-7EE6-4342-B048-85BDC9FD1C3A}</a:tableStyleId>
              </a:tblPr>
              <a:tblGrid>
                <a:gridCol w="4936127">
                  <a:extLst>
                    <a:ext uri="{9D8B030D-6E8A-4147-A177-3AD203B41FA5}">
                      <a16:colId xmlns:a16="http://schemas.microsoft.com/office/drawing/2014/main" val="2994782593"/>
                    </a:ext>
                  </a:extLst>
                </a:gridCol>
                <a:gridCol w="4936127">
                  <a:extLst>
                    <a:ext uri="{9D8B030D-6E8A-4147-A177-3AD203B41FA5}">
                      <a16:colId xmlns:a16="http://schemas.microsoft.com/office/drawing/2014/main" val="2477196165"/>
                    </a:ext>
                  </a:extLst>
                </a:gridCol>
              </a:tblGrid>
              <a:tr h="594251">
                <a:tc>
                  <a:txBody>
                    <a:bodyPr/>
                    <a:lstStyle/>
                    <a:p>
                      <a:pPr algn="ctr"/>
                      <a:r>
                        <a:rPr lang="en-GB" dirty="0"/>
                        <a:t>Project</a:t>
                      </a:r>
                    </a:p>
                  </a:txBody>
                  <a:tcPr/>
                </a:tc>
                <a:tc>
                  <a:txBody>
                    <a:bodyPr/>
                    <a:lstStyle/>
                    <a:p>
                      <a:pPr algn="ctr"/>
                      <a:r>
                        <a:rPr lang="en-GB" dirty="0"/>
                        <a:t>Trust</a:t>
                      </a:r>
                    </a:p>
                  </a:txBody>
                  <a:tcPr/>
                </a:tc>
                <a:extLst>
                  <a:ext uri="{0D108BD9-81ED-4DB2-BD59-A6C34878D82A}">
                    <a16:rowId xmlns:a16="http://schemas.microsoft.com/office/drawing/2014/main" val="2871372377"/>
                  </a:ext>
                </a:extLst>
              </a:tr>
              <a:tr h="594251">
                <a:tc>
                  <a:txBody>
                    <a:bodyPr/>
                    <a:lstStyle/>
                    <a:p>
                      <a:pPr algn="ctr"/>
                      <a:r>
                        <a:rPr lang="en-GB" dirty="0"/>
                        <a:t>Delayed Cord Clamping </a:t>
                      </a:r>
                    </a:p>
                  </a:txBody>
                  <a:tcPr/>
                </a:tc>
                <a:tc>
                  <a:txBody>
                    <a:bodyPr/>
                    <a:lstStyle/>
                    <a:p>
                      <a:pPr algn="ctr"/>
                      <a:r>
                        <a:rPr lang="en-GB" dirty="0"/>
                        <a:t>GSTT, KCH, LGT, St Georges</a:t>
                      </a:r>
                    </a:p>
                  </a:txBody>
                  <a:tcPr/>
                </a:tc>
                <a:extLst>
                  <a:ext uri="{0D108BD9-81ED-4DB2-BD59-A6C34878D82A}">
                    <a16:rowId xmlns:a16="http://schemas.microsoft.com/office/drawing/2014/main" val="3799513619"/>
                  </a:ext>
                </a:extLst>
              </a:tr>
              <a:tr h="594251">
                <a:tc>
                  <a:txBody>
                    <a:bodyPr/>
                    <a:lstStyle/>
                    <a:p>
                      <a:pPr algn="ctr"/>
                      <a:r>
                        <a:rPr lang="en-GB" dirty="0"/>
                        <a:t>Normothermia</a:t>
                      </a:r>
                    </a:p>
                  </a:txBody>
                  <a:tcPr/>
                </a:tc>
                <a:tc>
                  <a:txBody>
                    <a:bodyPr/>
                    <a:lstStyle/>
                    <a:p>
                      <a:pPr algn="ctr"/>
                      <a:r>
                        <a:rPr lang="en-GB" dirty="0"/>
                        <a:t>GSTT, Kington, Croydon</a:t>
                      </a:r>
                    </a:p>
                  </a:txBody>
                  <a:tcPr/>
                </a:tc>
                <a:extLst>
                  <a:ext uri="{0D108BD9-81ED-4DB2-BD59-A6C34878D82A}">
                    <a16:rowId xmlns:a16="http://schemas.microsoft.com/office/drawing/2014/main" val="1653073"/>
                  </a:ext>
                </a:extLst>
              </a:tr>
              <a:tr h="5942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0" i="0" u="none" strike="noStrike" kern="1200" baseline="0" dirty="0">
                          <a:solidFill>
                            <a:schemeClr val="dk1"/>
                          </a:solidFill>
                          <a:effectLst/>
                          <a:latin typeface="+mn-lt"/>
                          <a:ea typeface="+mn-ea"/>
                          <a:cs typeface="+mn-cs"/>
                        </a:rPr>
                        <a:t>I</a:t>
                      </a:r>
                      <a:r>
                        <a:rPr lang="en-GB" sz="1800" b="0" i="0" u="none" strike="noStrike" kern="1200" baseline="0" dirty="0">
                          <a:solidFill>
                            <a:schemeClr val="dk1"/>
                          </a:solidFill>
                          <a:latin typeface="+mn-lt"/>
                          <a:ea typeface="+mn-ea"/>
                          <a:cs typeface="+mn-cs"/>
                        </a:rPr>
                        <a:t>mproving administration of probiotics for preterm infants</a:t>
                      </a:r>
                    </a:p>
                  </a:txBody>
                  <a:tcPr/>
                </a:tc>
                <a:tc>
                  <a:txBody>
                    <a:bodyPr/>
                    <a:lstStyle/>
                    <a:p>
                      <a:pPr algn="ctr"/>
                      <a:r>
                        <a:rPr lang="en-GB" dirty="0" err="1"/>
                        <a:t>EpstH</a:t>
                      </a:r>
                      <a:endParaRPr lang="en-GB" dirty="0"/>
                    </a:p>
                  </a:txBody>
                  <a:tcPr/>
                </a:tc>
                <a:extLst>
                  <a:ext uri="{0D108BD9-81ED-4DB2-BD59-A6C34878D82A}">
                    <a16:rowId xmlns:a16="http://schemas.microsoft.com/office/drawing/2014/main" val="3246167056"/>
                  </a:ext>
                </a:extLst>
              </a:tr>
            </a:tbl>
          </a:graphicData>
        </a:graphic>
      </p:graphicFrame>
      <p:sp>
        <p:nvSpPr>
          <p:cNvPr id="4" name="TextBox 3">
            <a:extLst>
              <a:ext uri="{FF2B5EF4-FFF2-40B4-BE49-F238E27FC236}">
                <a16:creationId xmlns:a16="http://schemas.microsoft.com/office/drawing/2014/main" id="{7EC46862-1942-9B2C-54C3-86957432DE60}"/>
              </a:ext>
            </a:extLst>
          </p:cNvPr>
          <p:cNvSpPr txBox="1"/>
          <p:nvPr/>
        </p:nvSpPr>
        <p:spPr>
          <a:xfrm>
            <a:off x="831850" y="5857875"/>
            <a:ext cx="8426450" cy="369332"/>
          </a:xfrm>
          <a:prstGeom prst="rect">
            <a:avLst/>
          </a:prstGeom>
          <a:noFill/>
        </p:spPr>
        <p:txBody>
          <a:bodyPr wrap="square" rtlCol="0">
            <a:spAutoFit/>
          </a:bodyPr>
          <a:lstStyle/>
          <a:p>
            <a:r>
              <a:rPr lang="en-GB" b="1" dirty="0">
                <a:solidFill>
                  <a:srgbClr val="FF0000"/>
                </a:solidFill>
              </a:rPr>
              <a:t>See guide for breakout rooms to help drive conversation</a:t>
            </a:r>
          </a:p>
        </p:txBody>
      </p:sp>
    </p:spTree>
    <p:extLst>
      <p:ext uri="{BB962C8B-B14F-4D97-AF65-F5344CB8AC3E}">
        <p14:creationId xmlns:p14="http://schemas.microsoft.com/office/powerpoint/2010/main" val="3954968922"/>
      </p:ext>
    </p:extLst>
  </p:cSld>
  <p:clrMapOvr>
    <a:masterClrMapping/>
  </p:clrMapOvr>
  <p:extLst>
    <p:ext uri="{6950BFC3-D8DA-4A85-94F7-54DA5524770B}">
      <p188:commentRel xmlns:p188="http://schemas.microsoft.com/office/powerpoint/2018/8/main" r:id="rId3"/>
    </p:ext>
  </p:extLs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504D5-A9A9-3292-A7AC-3D48590E3D57}"/>
              </a:ext>
            </a:extLst>
          </p:cNvPr>
          <p:cNvSpPr>
            <a:spLocks noGrp="1"/>
          </p:cNvSpPr>
          <p:nvPr>
            <p:ph type="title"/>
          </p:nvPr>
        </p:nvSpPr>
        <p:spPr>
          <a:xfrm>
            <a:off x="596452" y="481012"/>
            <a:ext cx="10107652" cy="900000"/>
          </a:xfrm>
        </p:spPr>
        <p:txBody>
          <a:bodyPr>
            <a:normAutofit/>
          </a:bodyPr>
          <a:lstStyle/>
          <a:p>
            <a:r>
              <a:rPr lang="en-GB" dirty="0" err="1"/>
              <a:t>MatNeoSIP</a:t>
            </a:r>
            <a:r>
              <a:rPr lang="en-GB" dirty="0"/>
              <a:t> National Data Dashboard – Local Impact</a:t>
            </a:r>
          </a:p>
        </p:txBody>
      </p:sp>
      <p:sp>
        <p:nvSpPr>
          <p:cNvPr id="4" name="Slide Number Placeholder 3">
            <a:extLst>
              <a:ext uri="{FF2B5EF4-FFF2-40B4-BE49-F238E27FC236}">
                <a16:creationId xmlns:a16="http://schemas.microsoft.com/office/drawing/2014/main" id="{FDDA8AF6-C925-9748-C3A2-6B291EF5137D}"/>
              </a:ext>
            </a:extLst>
          </p:cNvPr>
          <p:cNvSpPr>
            <a:spLocks noGrp="1"/>
          </p:cNvSpPr>
          <p:nvPr>
            <p:ph type="sldNum" sz="quarter" idx="12"/>
          </p:nvPr>
        </p:nvSpPr>
        <p:spPr/>
        <p:txBody>
          <a:bodyPr/>
          <a:lstStyle/>
          <a:p>
            <a:fld id="{B6F15528-21DE-4FAA-801E-634DDDAF4B2B}" type="slidenum">
              <a:rPr lang="en-GB" smtClean="0"/>
              <a:pPr/>
              <a:t>32</a:t>
            </a:fld>
            <a:endParaRPr lang="en-GB" dirty="0"/>
          </a:p>
        </p:txBody>
      </p:sp>
      <p:pic>
        <p:nvPicPr>
          <p:cNvPr id="5" name="Picture 4">
            <a:extLst>
              <a:ext uri="{FF2B5EF4-FFF2-40B4-BE49-F238E27FC236}">
                <a16:creationId xmlns:a16="http://schemas.microsoft.com/office/drawing/2014/main" id="{D26436CD-0274-F749-A8DE-B598371DC981}"/>
              </a:ext>
            </a:extLst>
          </p:cNvPr>
          <p:cNvPicPr>
            <a:picLocks noChangeAspect="1"/>
          </p:cNvPicPr>
          <p:nvPr/>
        </p:nvPicPr>
        <p:blipFill rotWithShape="1">
          <a:blip r:embed="rId3"/>
          <a:srcRect r="82574"/>
          <a:stretch/>
        </p:blipFill>
        <p:spPr>
          <a:xfrm>
            <a:off x="1043461" y="1579104"/>
            <a:ext cx="947473" cy="4341315"/>
          </a:xfrm>
          <a:prstGeom prst="rect">
            <a:avLst/>
          </a:prstGeom>
        </p:spPr>
      </p:pic>
      <p:pic>
        <p:nvPicPr>
          <p:cNvPr id="7" name="Picture 6">
            <a:extLst>
              <a:ext uri="{FF2B5EF4-FFF2-40B4-BE49-F238E27FC236}">
                <a16:creationId xmlns:a16="http://schemas.microsoft.com/office/drawing/2014/main" id="{C06D3A0E-80D8-2FEA-0B9C-14A1D1609932}"/>
              </a:ext>
            </a:extLst>
          </p:cNvPr>
          <p:cNvPicPr>
            <a:picLocks noChangeAspect="1"/>
          </p:cNvPicPr>
          <p:nvPr/>
        </p:nvPicPr>
        <p:blipFill rotWithShape="1">
          <a:blip r:embed="rId4"/>
          <a:srcRect t="21088" r="71538" b="36222"/>
          <a:stretch/>
        </p:blipFill>
        <p:spPr>
          <a:xfrm>
            <a:off x="8870477" y="5334145"/>
            <a:ext cx="2877594" cy="1427747"/>
          </a:xfrm>
          <a:prstGeom prst="rect">
            <a:avLst/>
          </a:prstGeom>
        </p:spPr>
      </p:pic>
      <p:sp>
        <p:nvSpPr>
          <p:cNvPr id="8" name="TextBox 7">
            <a:extLst>
              <a:ext uri="{FF2B5EF4-FFF2-40B4-BE49-F238E27FC236}">
                <a16:creationId xmlns:a16="http://schemas.microsoft.com/office/drawing/2014/main" id="{AF791480-F96C-2096-F8E5-338A3F6CA80D}"/>
              </a:ext>
            </a:extLst>
          </p:cNvPr>
          <p:cNvSpPr txBox="1"/>
          <p:nvPr/>
        </p:nvSpPr>
        <p:spPr>
          <a:xfrm>
            <a:off x="2132605" y="2593771"/>
            <a:ext cx="4165379" cy="375487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645 women giving birth at less than 30 weeks of gestation received magnesium sulphate within the 24 hours prior to birth. This means that 17 babies will not develop cerebral palsy.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 women in preterm labour at less than 34 weeks of gestation received intravenous intrapartum antibiotic prophylaxis to prevent early onset neonatal Group B Streptococcal (GBS) infection irrespective of whether they have ruptured amniotic membranes. This means that 2 babies were born without group B strep.</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Between 14 and 23 babies born at less than 34 weeks gestational age survived because their umbilical cord was clamped at or after one minute after birth. </a:t>
            </a:r>
          </a:p>
        </p:txBody>
      </p:sp>
      <p:cxnSp>
        <p:nvCxnSpPr>
          <p:cNvPr id="9" name="Straight Arrow Connector 8">
            <a:extLst>
              <a:ext uri="{FF2B5EF4-FFF2-40B4-BE49-F238E27FC236}">
                <a16:creationId xmlns:a16="http://schemas.microsoft.com/office/drawing/2014/main" id="{66C5D90F-5B0A-1EBE-1AC8-F7EA53C7D291}"/>
              </a:ext>
            </a:extLst>
          </p:cNvPr>
          <p:cNvCxnSpPr>
            <a:cxnSpLocks/>
          </p:cNvCxnSpPr>
          <p:nvPr/>
        </p:nvCxnSpPr>
        <p:spPr>
          <a:xfrm flipV="1">
            <a:off x="7907142" y="5396438"/>
            <a:ext cx="0" cy="52398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77AAC176-24F8-30E8-F872-BF496D90977C}"/>
              </a:ext>
            </a:extLst>
          </p:cNvPr>
          <p:cNvSpPr txBox="1"/>
          <p:nvPr/>
        </p:nvSpPr>
        <p:spPr>
          <a:xfrm>
            <a:off x="1517197" y="1906363"/>
            <a:ext cx="4756934"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Optimisation Pathway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Health Innovation Network South London </a:t>
            </a:r>
          </a:p>
        </p:txBody>
      </p:sp>
      <p:pic>
        <p:nvPicPr>
          <p:cNvPr id="12" name="Picture 11">
            <a:extLst>
              <a:ext uri="{FF2B5EF4-FFF2-40B4-BE49-F238E27FC236}">
                <a16:creationId xmlns:a16="http://schemas.microsoft.com/office/drawing/2014/main" id="{666E88B4-25EA-75DB-3AAA-932FF569A419}"/>
              </a:ext>
            </a:extLst>
          </p:cNvPr>
          <p:cNvPicPr>
            <a:picLocks noChangeAspect="1"/>
          </p:cNvPicPr>
          <p:nvPr/>
        </p:nvPicPr>
        <p:blipFill>
          <a:blip r:embed="rId5"/>
          <a:stretch>
            <a:fillRect/>
          </a:stretch>
        </p:blipFill>
        <p:spPr>
          <a:xfrm>
            <a:off x="6297984" y="1825611"/>
            <a:ext cx="5564699" cy="3508534"/>
          </a:xfrm>
          <a:prstGeom prst="rect">
            <a:avLst/>
          </a:prstGeom>
        </p:spPr>
      </p:pic>
      <p:sp>
        <p:nvSpPr>
          <p:cNvPr id="13" name="TextBox 12">
            <a:extLst>
              <a:ext uri="{FF2B5EF4-FFF2-40B4-BE49-F238E27FC236}">
                <a16:creationId xmlns:a16="http://schemas.microsoft.com/office/drawing/2014/main" id="{57D8B89F-B999-2F3D-D13F-B99AFF487BE1}"/>
              </a:ext>
            </a:extLst>
          </p:cNvPr>
          <p:cNvSpPr txBox="1"/>
          <p:nvPr/>
        </p:nvSpPr>
        <p:spPr>
          <a:xfrm>
            <a:off x="3868727" y="6312778"/>
            <a:ext cx="2940127"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Data from April 2020 to Oct 2022</a:t>
            </a:r>
          </a:p>
        </p:txBody>
      </p:sp>
      <p:pic>
        <p:nvPicPr>
          <p:cNvPr id="14" name="Picture 13">
            <a:extLst>
              <a:ext uri="{FF2B5EF4-FFF2-40B4-BE49-F238E27FC236}">
                <a16:creationId xmlns:a16="http://schemas.microsoft.com/office/drawing/2014/main" id="{907A38BC-292D-645B-F498-3FF80FCAE344}"/>
              </a:ext>
            </a:extLst>
          </p:cNvPr>
          <p:cNvPicPr>
            <a:picLocks noChangeAspect="1"/>
          </p:cNvPicPr>
          <p:nvPr/>
        </p:nvPicPr>
        <p:blipFill rotWithShape="1">
          <a:blip r:embed="rId6"/>
          <a:srcRect l="18870" r="11771"/>
          <a:stretch/>
        </p:blipFill>
        <p:spPr>
          <a:xfrm>
            <a:off x="477244" y="3658706"/>
            <a:ext cx="620620" cy="2388944"/>
          </a:xfrm>
          <a:prstGeom prst="rect">
            <a:avLst/>
          </a:prstGeom>
        </p:spPr>
      </p:pic>
      <p:pic>
        <p:nvPicPr>
          <p:cNvPr id="15" name="Picture 14">
            <a:extLst>
              <a:ext uri="{FF2B5EF4-FFF2-40B4-BE49-F238E27FC236}">
                <a16:creationId xmlns:a16="http://schemas.microsoft.com/office/drawing/2014/main" id="{D87D0EFF-67E0-6AC6-5FF9-FABE5E50FD2E}"/>
              </a:ext>
            </a:extLst>
          </p:cNvPr>
          <p:cNvPicPr>
            <a:picLocks noChangeAspect="1"/>
          </p:cNvPicPr>
          <p:nvPr/>
        </p:nvPicPr>
        <p:blipFill rotWithShape="1">
          <a:blip r:embed="rId7"/>
          <a:srcRect l="18558" t="3487"/>
          <a:stretch/>
        </p:blipFill>
        <p:spPr>
          <a:xfrm>
            <a:off x="477244" y="2779338"/>
            <a:ext cx="620620" cy="649662"/>
          </a:xfrm>
          <a:prstGeom prst="rect">
            <a:avLst/>
          </a:prstGeom>
        </p:spPr>
      </p:pic>
    </p:spTree>
    <p:extLst>
      <p:ext uri="{BB962C8B-B14F-4D97-AF65-F5344CB8AC3E}">
        <p14:creationId xmlns:p14="http://schemas.microsoft.com/office/powerpoint/2010/main" val="24156257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1A93F-2294-4AB1-BC06-D6FD2D8F46E7}"/>
              </a:ext>
            </a:extLst>
          </p:cNvPr>
          <p:cNvSpPr>
            <a:spLocks noGrp="1"/>
          </p:cNvSpPr>
          <p:nvPr>
            <p:ph type="title"/>
          </p:nvPr>
        </p:nvSpPr>
        <p:spPr/>
        <p:txBody>
          <a:bodyPr>
            <a:normAutofit/>
          </a:bodyPr>
          <a:lstStyle/>
          <a:p>
            <a:r>
              <a:rPr lang="en-GB" sz="3000" dirty="0"/>
              <a:t>Next steps</a:t>
            </a:r>
          </a:p>
        </p:txBody>
      </p:sp>
      <p:sp>
        <p:nvSpPr>
          <p:cNvPr id="3" name="Slide Number Placeholder 2">
            <a:extLst>
              <a:ext uri="{FF2B5EF4-FFF2-40B4-BE49-F238E27FC236}">
                <a16:creationId xmlns:a16="http://schemas.microsoft.com/office/drawing/2014/main" id="{3FBDD064-AF1E-45AA-A7FC-03E2D2A25723}"/>
              </a:ext>
            </a:extLst>
          </p:cNvPr>
          <p:cNvSpPr>
            <a:spLocks noGrp="1"/>
          </p:cNvSpPr>
          <p:nvPr>
            <p:ph type="sldNum" sz="quarter" idx="12"/>
          </p:nvPr>
        </p:nvSpPr>
        <p:spPr/>
        <p:txBody>
          <a:bodyPr/>
          <a:lstStyle/>
          <a:p>
            <a:fld id="{B6F15528-21DE-4FAA-801E-634DDDAF4B2B}" type="slidenum">
              <a:rPr lang="en-GB" smtClean="0"/>
              <a:pPr/>
              <a:t>33</a:t>
            </a:fld>
            <a:endParaRPr lang="en-GB" dirty="0"/>
          </a:p>
        </p:txBody>
      </p:sp>
      <p:sp>
        <p:nvSpPr>
          <p:cNvPr id="4" name="Text Placeholder 3">
            <a:extLst>
              <a:ext uri="{FF2B5EF4-FFF2-40B4-BE49-F238E27FC236}">
                <a16:creationId xmlns:a16="http://schemas.microsoft.com/office/drawing/2014/main" id="{B8B5206A-0E71-43E8-A075-4E0B0F948D3F}"/>
              </a:ext>
            </a:extLst>
          </p:cNvPr>
          <p:cNvSpPr>
            <a:spLocks noGrp="1"/>
          </p:cNvSpPr>
          <p:nvPr>
            <p:ph type="body" sz="quarter" idx="13"/>
          </p:nvPr>
        </p:nvSpPr>
        <p:spPr/>
        <p:txBody>
          <a:bodyPr numCol="1"/>
          <a:lstStyle/>
          <a:p>
            <a:r>
              <a:rPr lang="en-GB" sz="2400" dirty="0"/>
              <a:t>The next QI workshop is the celebratory event on 15</a:t>
            </a:r>
            <a:r>
              <a:rPr lang="en-GB" sz="2400" baseline="30000" dirty="0"/>
              <a:t>th</a:t>
            </a:r>
            <a:r>
              <a:rPr lang="en-GB" sz="2400" dirty="0"/>
              <a:t> June 2023, 2-5pm</a:t>
            </a:r>
          </a:p>
          <a:p>
            <a:r>
              <a:rPr lang="en-GB" sz="2400" dirty="0"/>
              <a:t>Your task to complete by Friday 19</a:t>
            </a:r>
            <a:r>
              <a:rPr lang="en-GB" sz="2400" baseline="30000" dirty="0"/>
              <a:t>th</a:t>
            </a:r>
            <a:r>
              <a:rPr lang="en-GB" sz="2400" dirty="0"/>
              <a:t> May is to: </a:t>
            </a:r>
          </a:p>
          <a:p>
            <a:pPr marL="642938" lvl="1" indent="-342900">
              <a:buFontTx/>
              <a:buChar char="-"/>
            </a:pPr>
            <a:r>
              <a:rPr lang="en-GB" sz="2400" b="1" dirty="0"/>
              <a:t>Populate case study template and submit for showcasing at the Celebratory event on 15</a:t>
            </a:r>
            <a:r>
              <a:rPr lang="en-GB" sz="2400" b="1" baseline="30000" dirty="0"/>
              <a:t>th</a:t>
            </a:r>
            <a:r>
              <a:rPr lang="en-GB" sz="2400" b="1" dirty="0"/>
              <a:t> June</a:t>
            </a:r>
          </a:p>
          <a:p>
            <a:r>
              <a:rPr lang="en-GB" sz="2400" dirty="0"/>
              <a:t>Before you go, please could you put one word in the chat to tell us how you have found the session today. Wait until we say “GO” then press “ENTER”</a:t>
            </a:r>
          </a:p>
          <a:p>
            <a:r>
              <a:rPr lang="en-GB" sz="2400" dirty="0"/>
              <a:t>If you have any questions please reach out to the </a:t>
            </a:r>
            <a:r>
              <a:rPr lang="en-GB" sz="2400" dirty="0" err="1"/>
              <a:t>MatNeoSIP</a:t>
            </a:r>
            <a:r>
              <a:rPr lang="en-GB" sz="2400" dirty="0"/>
              <a:t> lead – Gemma.dakin@nhs.net</a:t>
            </a:r>
          </a:p>
          <a:p>
            <a:pPr marL="0" indent="0">
              <a:buNone/>
            </a:pPr>
            <a:endParaRPr lang="en-GB" sz="2400" dirty="0"/>
          </a:p>
          <a:p>
            <a:pPr marL="0" indent="0">
              <a:buNone/>
            </a:pPr>
            <a:endParaRPr lang="en-GB" sz="2400" dirty="0"/>
          </a:p>
        </p:txBody>
      </p:sp>
    </p:spTree>
    <p:extLst>
      <p:ext uri="{BB962C8B-B14F-4D97-AF65-F5344CB8AC3E}">
        <p14:creationId xmlns:p14="http://schemas.microsoft.com/office/powerpoint/2010/main" val="5024522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0ACFE-420E-416B-ABAA-29CFC1D6A2EF}"/>
              </a:ext>
            </a:extLst>
          </p:cNvPr>
          <p:cNvSpPr>
            <a:spLocks noGrp="1"/>
          </p:cNvSpPr>
          <p:nvPr>
            <p:ph type="title"/>
          </p:nvPr>
        </p:nvSpPr>
        <p:spPr/>
        <p:txBody>
          <a:bodyPr/>
          <a:lstStyle/>
          <a:p>
            <a:r>
              <a:rPr lang="en-GB" dirty="0"/>
              <a:t>Case study Poster</a:t>
            </a:r>
          </a:p>
        </p:txBody>
      </p:sp>
      <p:sp>
        <p:nvSpPr>
          <p:cNvPr id="4" name="Slide Number Placeholder 3">
            <a:extLst>
              <a:ext uri="{FF2B5EF4-FFF2-40B4-BE49-F238E27FC236}">
                <a16:creationId xmlns:a16="http://schemas.microsoft.com/office/drawing/2014/main" id="{AD9B8FF6-A2F7-F881-79A5-CCD1C00BA5CA}"/>
              </a:ext>
            </a:extLst>
          </p:cNvPr>
          <p:cNvSpPr>
            <a:spLocks noGrp="1"/>
          </p:cNvSpPr>
          <p:nvPr>
            <p:ph type="sldNum" sz="quarter" idx="12"/>
          </p:nvPr>
        </p:nvSpPr>
        <p:spPr/>
        <p:txBody>
          <a:bodyPr/>
          <a:lstStyle/>
          <a:p>
            <a:fld id="{B6F15528-21DE-4FAA-801E-634DDDAF4B2B}" type="slidenum">
              <a:rPr lang="en-GB" smtClean="0"/>
              <a:pPr/>
              <a:t>34</a:t>
            </a:fld>
            <a:endParaRPr lang="en-GB" dirty="0"/>
          </a:p>
        </p:txBody>
      </p:sp>
      <p:pic>
        <p:nvPicPr>
          <p:cNvPr id="6" name="Picture 5" descr="Website&#10;&#10;Description automatically generated with medium confidence">
            <a:extLst>
              <a:ext uri="{FF2B5EF4-FFF2-40B4-BE49-F238E27FC236}">
                <a16:creationId xmlns:a16="http://schemas.microsoft.com/office/drawing/2014/main" id="{E57663FB-2C0A-6F69-2C0B-10E8FB7548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60338"/>
            <a:ext cx="6566237" cy="4235668"/>
          </a:xfrm>
          <a:prstGeom prst="rect">
            <a:avLst/>
          </a:prstGeom>
        </p:spPr>
      </p:pic>
      <p:pic>
        <p:nvPicPr>
          <p:cNvPr id="8" name="Picture 7" descr="Graphical user interface, text&#10;&#10;Description automatically generated">
            <a:extLst>
              <a:ext uri="{FF2B5EF4-FFF2-40B4-BE49-F238E27FC236}">
                <a16:creationId xmlns:a16="http://schemas.microsoft.com/office/drawing/2014/main" id="{425AA847-0DC8-9166-F203-6495088AEA0B}"/>
              </a:ext>
            </a:extLst>
          </p:cNvPr>
          <p:cNvPicPr>
            <a:picLocks noChangeAspect="1"/>
          </p:cNvPicPr>
          <p:nvPr/>
        </p:nvPicPr>
        <p:blipFill rotWithShape="1">
          <a:blip r:embed="rId3">
            <a:extLst>
              <a:ext uri="{28A0092B-C50C-407E-A947-70E740481C1C}">
                <a14:useLocalDpi xmlns:a14="http://schemas.microsoft.com/office/drawing/2010/main" val="0"/>
              </a:ext>
            </a:extLst>
          </a:blip>
          <a:srcRect l="2607"/>
          <a:stretch/>
        </p:blipFill>
        <p:spPr>
          <a:xfrm>
            <a:off x="6362700" y="1560338"/>
            <a:ext cx="5461144" cy="4584936"/>
          </a:xfrm>
          <a:prstGeom prst="rect">
            <a:avLst/>
          </a:prstGeom>
        </p:spPr>
      </p:pic>
    </p:spTree>
    <p:extLst>
      <p:ext uri="{BB962C8B-B14F-4D97-AF65-F5344CB8AC3E}">
        <p14:creationId xmlns:p14="http://schemas.microsoft.com/office/powerpoint/2010/main" val="593920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2759D60B-98E2-F64F-E1E2-7D0139270516}"/>
              </a:ext>
            </a:extLst>
          </p:cNvPr>
          <p:cNvPicPr>
            <a:picLocks noGrp="1" noChangeAspect="1"/>
          </p:cNvPicPr>
          <p:nvPr>
            <p:ph type="pic" sz="quarter" idx="14"/>
          </p:nvPr>
        </p:nvPicPr>
        <p:blipFill rotWithShape="1">
          <a:blip r:embed="rId2"/>
          <a:srcRect r="1300" b="6"/>
          <a:stretch/>
        </p:blipFill>
        <p:spPr>
          <a:xfrm>
            <a:off x="9753600" y="5638800"/>
            <a:ext cx="1828800" cy="685800"/>
          </a:xfrm>
          <a:prstGeom prst="rect">
            <a:avLst/>
          </a:prstGeom>
          <a:noFill/>
        </p:spPr>
      </p:pic>
      <p:sp>
        <p:nvSpPr>
          <p:cNvPr id="6" name="Title 5">
            <a:extLst>
              <a:ext uri="{FF2B5EF4-FFF2-40B4-BE49-F238E27FC236}">
                <a16:creationId xmlns:a16="http://schemas.microsoft.com/office/drawing/2014/main" id="{942937E5-6260-CEFF-4B1A-03215411FD05}"/>
              </a:ext>
            </a:extLst>
          </p:cNvPr>
          <p:cNvSpPr>
            <a:spLocks noGrp="1"/>
          </p:cNvSpPr>
          <p:nvPr>
            <p:ph type="ctrTitle"/>
          </p:nvPr>
        </p:nvSpPr>
        <p:spPr>
          <a:xfrm>
            <a:off x="609600" y="965200"/>
            <a:ext cx="10972800" cy="2387600"/>
          </a:xfrm>
        </p:spPr>
        <p:txBody>
          <a:bodyPr anchor="t">
            <a:normAutofit/>
          </a:bodyPr>
          <a:lstStyle/>
          <a:p>
            <a:pPr>
              <a:spcAft>
                <a:spcPts val="600"/>
              </a:spcAft>
            </a:pPr>
            <a:r>
              <a:rPr lang="en-GB" b="1"/>
              <a:t>Close and Thank you</a:t>
            </a:r>
            <a:br>
              <a:rPr lang="en-GB" b="1"/>
            </a:br>
            <a:br>
              <a:rPr lang="en-GB" b="1"/>
            </a:br>
            <a:endParaRPr lang="en-GB"/>
          </a:p>
        </p:txBody>
      </p:sp>
      <p:sp>
        <p:nvSpPr>
          <p:cNvPr id="4" name="Subtitle 3">
            <a:extLst>
              <a:ext uri="{FF2B5EF4-FFF2-40B4-BE49-F238E27FC236}">
                <a16:creationId xmlns:a16="http://schemas.microsoft.com/office/drawing/2014/main" id="{4E80A203-5B9F-CE40-9218-C76002CC3C62}"/>
              </a:ext>
            </a:extLst>
          </p:cNvPr>
          <p:cNvSpPr>
            <a:spLocks noGrp="1"/>
          </p:cNvSpPr>
          <p:nvPr>
            <p:ph type="subTitle" idx="1"/>
          </p:nvPr>
        </p:nvSpPr>
        <p:spPr>
          <a:xfrm>
            <a:off x="644611" y="3577151"/>
            <a:ext cx="10937789" cy="291254"/>
          </a:xfrm>
        </p:spPr>
        <p:txBody>
          <a:bodyPr>
            <a:normAutofit/>
          </a:bodyPr>
          <a:lstStyle/>
          <a:p>
            <a:r>
              <a:rPr lang="en-US" sz="1400"/>
              <a:t>Gemma.dakin@nhs.net</a:t>
            </a:r>
          </a:p>
        </p:txBody>
      </p:sp>
    </p:spTree>
    <p:extLst>
      <p:ext uri="{BB962C8B-B14F-4D97-AF65-F5344CB8AC3E}">
        <p14:creationId xmlns:p14="http://schemas.microsoft.com/office/powerpoint/2010/main" val="28129457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E871158-5224-8771-051C-2F187664CCB3}"/>
              </a:ext>
            </a:extLst>
          </p:cNvPr>
          <p:cNvSpPr>
            <a:spLocks noGrp="1"/>
          </p:cNvSpPr>
          <p:nvPr>
            <p:ph type="sldNum" sz="quarter" idx="12"/>
          </p:nvPr>
        </p:nvSpPr>
        <p:spPr/>
        <p:txBody>
          <a:bodyPr/>
          <a:lstStyle/>
          <a:p>
            <a:fld id="{B6F15528-21DE-4FAA-801E-634DDDAF4B2B}" type="slidenum">
              <a:rPr lang="en-GB" smtClean="0"/>
              <a:pPr/>
              <a:t>4</a:t>
            </a:fld>
            <a:endParaRPr lang="en-GB" dirty="0"/>
          </a:p>
        </p:txBody>
      </p:sp>
      <p:pic>
        <p:nvPicPr>
          <p:cNvPr id="9" name="Picture 8" descr="A baby in a hospital bed&#10;&#10;Description automatically generated with medium confidence">
            <a:extLst>
              <a:ext uri="{FF2B5EF4-FFF2-40B4-BE49-F238E27FC236}">
                <a16:creationId xmlns:a16="http://schemas.microsoft.com/office/drawing/2014/main" id="{54952185-B681-59BE-5B37-E11D7A6DB2D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97836" y="-1"/>
            <a:ext cx="2571750" cy="3429000"/>
          </a:xfrm>
          <a:prstGeom prst="rect">
            <a:avLst/>
          </a:prstGeom>
        </p:spPr>
      </p:pic>
      <p:pic>
        <p:nvPicPr>
          <p:cNvPr id="11" name="Picture 10" descr="A person holding a baby&#10;&#10;Description automatically generated">
            <a:extLst>
              <a:ext uri="{FF2B5EF4-FFF2-40B4-BE49-F238E27FC236}">
                <a16:creationId xmlns:a16="http://schemas.microsoft.com/office/drawing/2014/main" id="{56403410-32E9-5FBE-85A6-7CAF259BE15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5" y="1"/>
            <a:ext cx="2047536" cy="2933700"/>
          </a:xfrm>
          <a:prstGeom prst="rect">
            <a:avLst/>
          </a:prstGeom>
        </p:spPr>
      </p:pic>
      <p:pic>
        <p:nvPicPr>
          <p:cNvPr id="13" name="Picture 12" descr="A person and person holding a baby&#10;&#10;Description automatically generated with medium confidence">
            <a:extLst>
              <a:ext uri="{FF2B5EF4-FFF2-40B4-BE49-F238E27FC236}">
                <a16:creationId xmlns:a16="http://schemas.microsoft.com/office/drawing/2014/main" id="{3BDC1937-AEAA-BE75-3C0F-0E2C299EF8D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56589" y="4086225"/>
            <a:ext cx="3695701" cy="2771776"/>
          </a:xfrm>
          <a:prstGeom prst="rect">
            <a:avLst/>
          </a:prstGeom>
        </p:spPr>
      </p:pic>
      <p:pic>
        <p:nvPicPr>
          <p:cNvPr id="15" name="Picture 14" descr="A person lying in a hospital bed&#10;&#10;Description automatically generated with low confidence">
            <a:extLst>
              <a:ext uri="{FF2B5EF4-FFF2-40B4-BE49-F238E27FC236}">
                <a16:creationId xmlns:a16="http://schemas.microsoft.com/office/drawing/2014/main" id="{89A2895C-FC05-941D-AF1E-6206E4AE8192}"/>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7409" t="-421" r="100" b="421"/>
          <a:stretch/>
        </p:blipFill>
        <p:spPr>
          <a:xfrm>
            <a:off x="-515" y="2247740"/>
            <a:ext cx="2122529" cy="3429000"/>
          </a:xfrm>
          <a:prstGeom prst="rect">
            <a:avLst/>
          </a:prstGeom>
        </p:spPr>
      </p:pic>
      <p:pic>
        <p:nvPicPr>
          <p:cNvPr id="17" name="Picture 16" descr="A child smiling at the camera&#10;&#10;Description automatically generated with low confidence">
            <a:extLst>
              <a:ext uri="{FF2B5EF4-FFF2-40B4-BE49-F238E27FC236}">
                <a16:creationId xmlns:a16="http://schemas.microsoft.com/office/drawing/2014/main" id="{0444F79F-41A7-E3C0-7C22-4621C77A50B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371277" y="2262185"/>
            <a:ext cx="1821058" cy="3003927"/>
          </a:xfrm>
          <a:prstGeom prst="rect">
            <a:avLst/>
          </a:prstGeom>
        </p:spPr>
      </p:pic>
      <p:pic>
        <p:nvPicPr>
          <p:cNvPr id="21" name="Picture 20" descr="A person holding a baby and a person holding a baby&#10;&#10;Description automatically generated with low confidence">
            <a:extLst>
              <a:ext uri="{FF2B5EF4-FFF2-40B4-BE49-F238E27FC236}">
                <a16:creationId xmlns:a16="http://schemas.microsoft.com/office/drawing/2014/main" id="{2F4A2959-893D-0BEC-8596-1A8E36D18F0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481090" y="0"/>
            <a:ext cx="2567112" cy="2729362"/>
          </a:xfrm>
          <a:prstGeom prst="rect">
            <a:avLst/>
          </a:prstGeom>
        </p:spPr>
      </p:pic>
      <p:pic>
        <p:nvPicPr>
          <p:cNvPr id="23" name="Picture 22" descr="A person holding a baby&#10;&#10;Description automatically generated with low confidence">
            <a:extLst>
              <a:ext uri="{FF2B5EF4-FFF2-40B4-BE49-F238E27FC236}">
                <a16:creationId xmlns:a16="http://schemas.microsoft.com/office/drawing/2014/main" id="{B448DFC8-3E5D-75AD-D0FB-05A5A7A92E9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759839" y="1959131"/>
            <a:ext cx="1820149" cy="3231005"/>
          </a:xfrm>
          <a:prstGeom prst="rect">
            <a:avLst/>
          </a:prstGeom>
        </p:spPr>
      </p:pic>
      <p:pic>
        <p:nvPicPr>
          <p:cNvPr id="25" name="Picture 24" descr="A picture containing grass, outdoor, tree, plant&#10;&#10;Description automatically generated">
            <a:extLst>
              <a:ext uri="{FF2B5EF4-FFF2-40B4-BE49-F238E27FC236}">
                <a16:creationId xmlns:a16="http://schemas.microsoft.com/office/drawing/2014/main" id="{F1E6C4A1-74E4-6B67-F590-0CC5653D213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501925" y="2013768"/>
            <a:ext cx="2105325" cy="2807100"/>
          </a:xfrm>
          <a:prstGeom prst="rect">
            <a:avLst/>
          </a:prstGeom>
        </p:spPr>
      </p:pic>
      <p:pic>
        <p:nvPicPr>
          <p:cNvPr id="27" name="Picture 26" descr="A picture containing child, outdoor, little, leaf&#10;&#10;Description automatically generated">
            <a:extLst>
              <a:ext uri="{FF2B5EF4-FFF2-40B4-BE49-F238E27FC236}">
                <a16:creationId xmlns:a16="http://schemas.microsoft.com/office/drawing/2014/main" id="{9147FFFC-B29E-CE45-BA01-4C0DD2FAA024}"/>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144979" y="0"/>
            <a:ext cx="2047021" cy="2729362"/>
          </a:xfrm>
          <a:prstGeom prst="rect">
            <a:avLst/>
          </a:prstGeom>
        </p:spPr>
      </p:pic>
      <p:pic>
        <p:nvPicPr>
          <p:cNvPr id="29" name="Picture 28" descr="A person and a child under a shelter&#10;&#10;Description automatically generated with low confidence">
            <a:extLst>
              <a:ext uri="{FF2B5EF4-FFF2-40B4-BE49-F238E27FC236}">
                <a16:creationId xmlns:a16="http://schemas.microsoft.com/office/drawing/2014/main" id="{7C0E8627-D030-448A-14C4-D0A08CF69D4D}"/>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010774" y="3949700"/>
            <a:ext cx="2181225" cy="2908299"/>
          </a:xfrm>
          <a:prstGeom prst="rect">
            <a:avLst/>
          </a:prstGeom>
        </p:spPr>
      </p:pic>
      <p:pic>
        <p:nvPicPr>
          <p:cNvPr id="31" name="Picture 30" descr="A group of people posing for a photo&#10;&#10;Description automatically generated with medium confidence">
            <a:extLst>
              <a:ext uri="{FF2B5EF4-FFF2-40B4-BE49-F238E27FC236}">
                <a16:creationId xmlns:a16="http://schemas.microsoft.com/office/drawing/2014/main" id="{C6C3B7E7-52CD-E8C8-ABCE-7DC0FE2F9EF5}"/>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0" y="4215566"/>
            <a:ext cx="3523914" cy="2642434"/>
          </a:xfrm>
          <a:prstGeom prst="rect">
            <a:avLst/>
          </a:prstGeom>
        </p:spPr>
      </p:pic>
      <p:pic>
        <p:nvPicPr>
          <p:cNvPr id="7" name="Picture 6" descr="A baby with a pacifier&#10;&#10;Description automatically generated with low confidence">
            <a:extLst>
              <a:ext uri="{FF2B5EF4-FFF2-40B4-BE49-F238E27FC236}">
                <a16:creationId xmlns:a16="http://schemas.microsoft.com/office/drawing/2014/main" id="{57F3F01F-B75F-DF7A-C813-268D91AE093A}"/>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524250" y="0"/>
            <a:ext cx="5143500" cy="6858000"/>
          </a:xfrm>
          <a:prstGeom prst="rect">
            <a:avLst/>
          </a:prstGeom>
        </p:spPr>
      </p:pic>
      <p:sp>
        <p:nvSpPr>
          <p:cNvPr id="35" name="TextBox 34">
            <a:extLst>
              <a:ext uri="{FF2B5EF4-FFF2-40B4-BE49-F238E27FC236}">
                <a16:creationId xmlns:a16="http://schemas.microsoft.com/office/drawing/2014/main" id="{AA8FE918-211E-8F62-A482-BA9A13D9A121}"/>
              </a:ext>
            </a:extLst>
          </p:cNvPr>
          <p:cNvSpPr txBox="1"/>
          <p:nvPr/>
        </p:nvSpPr>
        <p:spPr>
          <a:xfrm>
            <a:off x="4139805" y="6198632"/>
            <a:ext cx="3912389" cy="369332"/>
          </a:xfrm>
          <a:prstGeom prst="rect">
            <a:avLst/>
          </a:prstGeom>
          <a:solidFill>
            <a:schemeClr val="bg1"/>
          </a:solidFill>
        </p:spPr>
        <p:txBody>
          <a:bodyPr wrap="square" rtlCol="0">
            <a:spAutoFit/>
          </a:bodyPr>
          <a:lstStyle/>
          <a:p>
            <a:pPr algn="ctr"/>
            <a:r>
              <a:rPr lang="en-GB" b="1" dirty="0"/>
              <a:t>Jade Umeh story</a:t>
            </a:r>
          </a:p>
        </p:txBody>
      </p:sp>
    </p:spTree>
    <p:extLst>
      <p:ext uri="{BB962C8B-B14F-4D97-AF65-F5344CB8AC3E}">
        <p14:creationId xmlns:p14="http://schemas.microsoft.com/office/powerpoint/2010/main" val="2359436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6BDE06F-4D1D-4128-9C0A-DFC40B238505}"/>
              </a:ext>
            </a:extLst>
          </p:cNvPr>
          <p:cNvSpPr>
            <a:spLocks noGrp="1"/>
          </p:cNvSpPr>
          <p:nvPr>
            <p:ph type="title"/>
          </p:nvPr>
        </p:nvSpPr>
        <p:spPr/>
        <p:txBody>
          <a:bodyPr/>
          <a:lstStyle/>
          <a:p>
            <a:endParaRPr lang="en-GB">
              <a:latin typeface="Avenir Book"/>
            </a:endParaRPr>
          </a:p>
        </p:txBody>
      </p:sp>
      <p:sp>
        <p:nvSpPr>
          <p:cNvPr id="5" name="Slide Number Placeholder 4">
            <a:extLst>
              <a:ext uri="{FF2B5EF4-FFF2-40B4-BE49-F238E27FC236}">
                <a16:creationId xmlns:a16="http://schemas.microsoft.com/office/drawing/2014/main" id="{BD997E2D-1F80-4275-83E2-CF368773D64D}"/>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GB" sz="1600" b="1" i="0" u="none" strike="noStrike" kern="1200" cap="none" spc="0" normalizeH="0" baseline="0" noProof="0" smtClean="0">
                <a:ln>
                  <a:noFill/>
                </a:ln>
                <a:solidFill>
                  <a:srgbClr val="FFFFFF"/>
                </a:solidFill>
                <a:effectLst/>
                <a:uLnTx/>
                <a:uFillTx/>
                <a:latin typeface="Avenir Book"/>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GB" sz="1600" b="1" i="0" u="none" strike="noStrike" kern="1200" cap="none" spc="0" normalizeH="0" baseline="0" noProof="0" dirty="0">
              <a:ln>
                <a:noFill/>
              </a:ln>
              <a:solidFill>
                <a:srgbClr val="FFFFFF"/>
              </a:solidFill>
              <a:effectLst/>
              <a:uLnTx/>
              <a:uFillTx/>
              <a:latin typeface="Avenir Book"/>
            </a:endParaRPr>
          </a:p>
        </p:txBody>
      </p:sp>
      <p:pic>
        <p:nvPicPr>
          <p:cNvPr id="8" name="Picture 7">
            <a:extLst>
              <a:ext uri="{FF2B5EF4-FFF2-40B4-BE49-F238E27FC236}">
                <a16:creationId xmlns:a16="http://schemas.microsoft.com/office/drawing/2014/main" id="{82213B47-3347-417B-924E-AC9327AD7A7F}"/>
              </a:ext>
            </a:extLst>
          </p:cNvPr>
          <p:cNvPicPr>
            <a:picLocks noChangeAspect="1"/>
          </p:cNvPicPr>
          <p:nvPr/>
        </p:nvPicPr>
        <p:blipFill rotWithShape="1">
          <a:blip r:embed="rId3"/>
          <a:srcRect l="647" t="18865" r="966" b="43258"/>
          <a:stretch/>
        </p:blipFill>
        <p:spPr>
          <a:xfrm>
            <a:off x="453391" y="114753"/>
            <a:ext cx="10945216" cy="3163369"/>
          </a:xfrm>
          <a:prstGeom prst="rect">
            <a:avLst/>
          </a:prstGeom>
        </p:spPr>
      </p:pic>
      <p:sp>
        <p:nvSpPr>
          <p:cNvPr id="2" name="TextBox 1">
            <a:extLst>
              <a:ext uri="{FF2B5EF4-FFF2-40B4-BE49-F238E27FC236}">
                <a16:creationId xmlns:a16="http://schemas.microsoft.com/office/drawing/2014/main" id="{1A693C76-266D-4469-9C58-C3D68136C283}"/>
              </a:ext>
            </a:extLst>
          </p:cNvPr>
          <p:cNvSpPr txBox="1"/>
          <p:nvPr/>
        </p:nvSpPr>
        <p:spPr>
          <a:xfrm>
            <a:off x="462473" y="3573016"/>
            <a:ext cx="2327920" cy="203132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GB" sz="1800" b="0" i="0" u="none" strike="noStrike" kern="1200" cap="none" spc="0" normalizeH="0" baseline="0" noProof="0" dirty="0">
                <a:ln>
                  <a:noFill/>
                </a:ln>
                <a:solidFill>
                  <a:srgbClr val="2B434E"/>
                </a:solidFill>
                <a:effectLst/>
                <a:uLnTx/>
                <a:uFillTx/>
                <a:latin typeface="Avenir Book"/>
              </a:rPr>
              <a:t>Looking at data </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GB" sz="1800" b="0" i="0" u="none" strike="noStrike" kern="1200" cap="none" spc="0" normalizeH="0" baseline="0" noProof="0" dirty="0">
                <a:ln>
                  <a:noFill/>
                </a:ln>
                <a:solidFill>
                  <a:srgbClr val="2B434E"/>
                </a:solidFill>
                <a:effectLst/>
                <a:uLnTx/>
                <a:uFillTx/>
                <a:latin typeface="Avenir Book"/>
              </a:rPr>
              <a:t>Reviewing complaints/serious incidents</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GB" sz="1800" b="0" i="0" u="none" strike="noStrike" kern="1200" cap="none" spc="0" normalizeH="0" baseline="0" noProof="0" dirty="0">
                <a:ln>
                  <a:noFill/>
                </a:ln>
                <a:solidFill>
                  <a:srgbClr val="2B434E"/>
                </a:solidFill>
                <a:effectLst/>
                <a:uLnTx/>
                <a:uFillTx/>
                <a:latin typeface="Avenir Book"/>
              </a:rPr>
              <a:t>Talking to staff and patients </a:t>
            </a: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kumimoji="0" lang="en-GB" sz="1800" b="0" i="0" u="none" strike="noStrike" kern="1200" cap="none" spc="0" normalizeH="0" baseline="0" noProof="0" dirty="0">
              <a:ln>
                <a:noFill/>
              </a:ln>
              <a:solidFill>
                <a:srgbClr val="2B434E"/>
              </a:solidFill>
              <a:effectLst/>
              <a:uLnTx/>
              <a:uFillTx/>
              <a:latin typeface="Avenir Book"/>
            </a:endParaRPr>
          </a:p>
        </p:txBody>
      </p:sp>
      <p:sp>
        <p:nvSpPr>
          <p:cNvPr id="3" name="Rectangle 2">
            <a:extLst>
              <a:ext uri="{FF2B5EF4-FFF2-40B4-BE49-F238E27FC236}">
                <a16:creationId xmlns:a16="http://schemas.microsoft.com/office/drawing/2014/main" id="{CD106A00-FD6D-404B-8E13-FCB706ECED37}"/>
              </a:ext>
            </a:extLst>
          </p:cNvPr>
          <p:cNvSpPr/>
          <p:nvPr/>
        </p:nvSpPr>
        <p:spPr>
          <a:xfrm>
            <a:off x="2790393" y="3573016"/>
            <a:ext cx="2232248" cy="923330"/>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GB" sz="1800" b="0" i="0" u="none" strike="noStrike" kern="1200" cap="none" spc="0" normalizeH="0" baseline="0" noProof="0" dirty="0">
                <a:ln>
                  <a:noFill/>
                </a:ln>
                <a:solidFill>
                  <a:srgbClr val="2B434E"/>
                </a:solidFill>
                <a:effectLst/>
                <a:uLnTx/>
                <a:uFillTx/>
                <a:latin typeface="Avenir Book"/>
              </a:rPr>
              <a:t> Process mapping </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GB" sz="1800" b="0" i="0" u="none" strike="noStrike" kern="1200" cap="none" spc="0" normalizeH="0" baseline="0" noProof="0" dirty="0">
                <a:ln>
                  <a:noFill/>
                </a:ln>
                <a:solidFill>
                  <a:srgbClr val="2B434E"/>
                </a:solidFill>
                <a:effectLst/>
                <a:uLnTx/>
                <a:uFillTx/>
                <a:latin typeface="Avenir Book"/>
              </a:rPr>
              <a:t>RCAs </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GB" sz="1800" b="0" i="0" u="none" strike="noStrike" kern="1200" cap="none" spc="0" normalizeH="0" baseline="0" noProof="0" dirty="0">
                <a:ln>
                  <a:noFill/>
                </a:ln>
                <a:solidFill>
                  <a:srgbClr val="2B434E"/>
                </a:solidFill>
                <a:effectLst/>
                <a:uLnTx/>
                <a:uFillTx/>
                <a:latin typeface="Avenir Book"/>
              </a:rPr>
              <a:t>‘Deep dives’</a:t>
            </a:r>
          </a:p>
        </p:txBody>
      </p:sp>
      <p:sp>
        <p:nvSpPr>
          <p:cNvPr id="4" name="Rectangle 3">
            <a:extLst>
              <a:ext uri="{FF2B5EF4-FFF2-40B4-BE49-F238E27FC236}">
                <a16:creationId xmlns:a16="http://schemas.microsoft.com/office/drawing/2014/main" id="{6EEC11DC-5486-4F09-973D-17161F9297F0}"/>
              </a:ext>
            </a:extLst>
          </p:cNvPr>
          <p:cNvSpPr/>
          <p:nvPr/>
        </p:nvSpPr>
        <p:spPr>
          <a:xfrm>
            <a:off x="2212350" y="3226207"/>
            <a:ext cx="115608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2B434E"/>
                </a:solidFill>
                <a:effectLst/>
                <a:uLnTx/>
                <a:uFillTx/>
                <a:latin typeface="Avenir Book"/>
              </a:rPr>
              <a:t>Diagnosis</a:t>
            </a:r>
            <a:endParaRPr kumimoji="0" lang="en-GB" sz="1800" b="0" i="0" u="none" strike="noStrike" kern="1200" cap="none" spc="0" normalizeH="0" baseline="0" noProof="0" dirty="0">
              <a:ln>
                <a:noFill/>
              </a:ln>
              <a:solidFill>
                <a:srgbClr val="2B434E"/>
              </a:solidFill>
              <a:effectLst/>
              <a:uLnTx/>
              <a:uFillTx/>
              <a:latin typeface="Avenir Book"/>
            </a:endParaRPr>
          </a:p>
        </p:txBody>
      </p:sp>
      <p:sp>
        <p:nvSpPr>
          <p:cNvPr id="9" name="Rectangle 8">
            <a:extLst>
              <a:ext uri="{FF2B5EF4-FFF2-40B4-BE49-F238E27FC236}">
                <a16:creationId xmlns:a16="http://schemas.microsoft.com/office/drawing/2014/main" id="{BB99023C-B5FA-40EF-8417-05D4C77500D6}"/>
              </a:ext>
            </a:extLst>
          </p:cNvPr>
          <p:cNvSpPr/>
          <p:nvPr/>
        </p:nvSpPr>
        <p:spPr>
          <a:xfrm>
            <a:off x="5367993" y="3212976"/>
            <a:ext cx="111601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2B434E"/>
                </a:solidFill>
                <a:effectLst/>
                <a:uLnTx/>
                <a:uFillTx/>
                <a:latin typeface="Avenir Book"/>
              </a:rPr>
              <a:t>Planning </a:t>
            </a:r>
            <a:endParaRPr kumimoji="0" lang="en-GB" sz="1800" b="0" i="0" u="none" strike="noStrike" kern="1200" cap="none" spc="0" normalizeH="0" baseline="0" noProof="0" dirty="0">
              <a:ln>
                <a:noFill/>
              </a:ln>
              <a:solidFill>
                <a:srgbClr val="2B434E"/>
              </a:solidFill>
              <a:effectLst/>
              <a:uLnTx/>
              <a:uFillTx/>
              <a:latin typeface="Avenir Book"/>
            </a:endParaRPr>
          </a:p>
        </p:txBody>
      </p:sp>
      <p:sp>
        <p:nvSpPr>
          <p:cNvPr id="10" name="Rectangle 9">
            <a:extLst>
              <a:ext uri="{FF2B5EF4-FFF2-40B4-BE49-F238E27FC236}">
                <a16:creationId xmlns:a16="http://schemas.microsoft.com/office/drawing/2014/main" id="{7A06BEF2-C871-4620-B989-DE4A23F14A08}"/>
              </a:ext>
            </a:extLst>
          </p:cNvPr>
          <p:cNvSpPr/>
          <p:nvPr/>
        </p:nvSpPr>
        <p:spPr>
          <a:xfrm>
            <a:off x="4911628" y="3701446"/>
            <a:ext cx="2624532" cy="1754326"/>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GB" sz="1800" b="0" i="0" u="none" strike="noStrike" kern="1200" cap="none" spc="0" normalizeH="0" baseline="0" noProof="0" dirty="0">
                <a:ln>
                  <a:noFill/>
                </a:ln>
                <a:solidFill>
                  <a:srgbClr val="2B434E"/>
                </a:solidFill>
                <a:effectLst/>
                <a:uLnTx/>
                <a:uFillTx/>
                <a:latin typeface="Avenir Book"/>
              </a:rPr>
              <a:t>Write your aim statement </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GB" sz="1800" b="0" i="0" u="none" strike="noStrike" kern="1200" cap="none" spc="0" normalizeH="0" baseline="0" noProof="0" dirty="0">
                <a:ln>
                  <a:noFill/>
                </a:ln>
                <a:solidFill>
                  <a:srgbClr val="2B434E"/>
                </a:solidFill>
                <a:effectLst/>
                <a:uLnTx/>
                <a:uFillTx/>
                <a:latin typeface="Avenir Book"/>
              </a:rPr>
              <a:t>create a driver diagram </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GB" sz="1800" b="0" i="0" u="none" strike="noStrike" kern="1200" cap="none" spc="0" normalizeH="0" baseline="0" noProof="0" dirty="0">
                <a:ln>
                  <a:noFill/>
                </a:ln>
                <a:solidFill>
                  <a:srgbClr val="2B434E"/>
                </a:solidFill>
                <a:effectLst/>
                <a:uLnTx/>
                <a:uFillTx/>
                <a:latin typeface="Avenir Book"/>
              </a:rPr>
              <a:t>Stakeholder mapping </a:t>
            </a: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kumimoji="0" lang="en-GB" sz="1800" b="0" i="0" u="none" strike="noStrike" kern="1200" cap="none" spc="0" normalizeH="0" baseline="0" noProof="0" dirty="0">
              <a:ln>
                <a:noFill/>
              </a:ln>
              <a:solidFill>
                <a:srgbClr val="2B434E"/>
              </a:solidFill>
              <a:effectLst/>
              <a:uLnTx/>
              <a:uFillTx/>
              <a:latin typeface="Avenir Book"/>
            </a:endParaRPr>
          </a:p>
        </p:txBody>
      </p:sp>
      <p:sp>
        <p:nvSpPr>
          <p:cNvPr id="11" name="Rectangle 10">
            <a:extLst>
              <a:ext uri="{FF2B5EF4-FFF2-40B4-BE49-F238E27FC236}">
                <a16:creationId xmlns:a16="http://schemas.microsoft.com/office/drawing/2014/main" id="{B937E2A2-92F0-4E94-9CBD-8EDB072481ED}"/>
              </a:ext>
            </a:extLst>
          </p:cNvPr>
          <p:cNvSpPr/>
          <p:nvPr/>
        </p:nvSpPr>
        <p:spPr>
          <a:xfrm>
            <a:off x="7239783" y="3680127"/>
            <a:ext cx="2232248" cy="369332"/>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GB" sz="1800" b="1" i="0" u="none" strike="noStrike" kern="1200" cap="none" spc="0" normalizeH="0" baseline="0" noProof="0" dirty="0">
                <a:ln>
                  <a:noFill/>
                </a:ln>
                <a:solidFill>
                  <a:srgbClr val="2B434E"/>
                </a:solidFill>
                <a:effectLst/>
                <a:uLnTx/>
                <a:uFillTx/>
                <a:latin typeface="Avenir Book"/>
              </a:rPr>
              <a:t>PDSAs!</a:t>
            </a:r>
          </a:p>
        </p:txBody>
      </p:sp>
      <p:sp>
        <p:nvSpPr>
          <p:cNvPr id="12" name="Rectangle 11">
            <a:extLst>
              <a:ext uri="{FF2B5EF4-FFF2-40B4-BE49-F238E27FC236}">
                <a16:creationId xmlns:a16="http://schemas.microsoft.com/office/drawing/2014/main" id="{7AFE3B12-2D02-4AE7-B689-FCC8583D7D47}"/>
              </a:ext>
            </a:extLst>
          </p:cNvPr>
          <p:cNvSpPr/>
          <p:nvPr/>
        </p:nvSpPr>
        <p:spPr>
          <a:xfrm>
            <a:off x="7239783" y="3251226"/>
            <a:ext cx="1776255"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2B434E"/>
                </a:solidFill>
                <a:effectLst/>
                <a:uLnTx/>
                <a:uFillTx/>
                <a:latin typeface="Avenir Book"/>
              </a:rPr>
              <a:t>Iterative testing  </a:t>
            </a:r>
            <a:endParaRPr kumimoji="0" lang="en-GB" sz="1800" b="0" i="0" u="none" strike="noStrike" kern="1200" cap="none" spc="0" normalizeH="0" baseline="0" noProof="0" dirty="0">
              <a:ln>
                <a:noFill/>
              </a:ln>
              <a:solidFill>
                <a:srgbClr val="2B434E"/>
              </a:solidFill>
              <a:effectLst/>
              <a:uLnTx/>
              <a:uFillTx/>
              <a:latin typeface="Avenir Book"/>
            </a:endParaRPr>
          </a:p>
        </p:txBody>
      </p:sp>
      <p:sp>
        <p:nvSpPr>
          <p:cNvPr id="13" name="Rectangle 12">
            <a:extLst>
              <a:ext uri="{FF2B5EF4-FFF2-40B4-BE49-F238E27FC236}">
                <a16:creationId xmlns:a16="http://schemas.microsoft.com/office/drawing/2014/main" id="{FA0CCD45-04F7-46EC-ACF6-2ED873BCB0C7}"/>
              </a:ext>
            </a:extLst>
          </p:cNvPr>
          <p:cNvSpPr/>
          <p:nvPr/>
        </p:nvSpPr>
        <p:spPr>
          <a:xfrm>
            <a:off x="9262766" y="3251226"/>
            <a:ext cx="213584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2B434E"/>
                </a:solidFill>
                <a:effectLst/>
                <a:uLnTx/>
                <a:uFillTx/>
                <a:latin typeface="Avenir Book"/>
              </a:rPr>
              <a:t>Refine and scale up </a:t>
            </a:r>
            <a:endParaRPr kumimoji="0" lang="en-GB" sz="1800" b="0" i="0" u="none" strike="noStrike" kern="1200" cap="none" spc="0" normalizeH="0" baseline="0" noProof="0" dirty="0">
              <a:ln>
                <a:noFill/>
              </a:ln>
              <a:solidFill>
                <a:srgbClr val="2B434E"/>
              </a:solidFill>
              <a:effectLst/>
              <a:uLnTx/>
              <a:uFillTx/>
              <a:latin typeface="Avenir Book"/>
            </a:endParaRPr>
          </a:p>
        </p:txBody>
      </p:sp>
      <p:sp>
        <p:nvSpPr>
          <p:cNvPr id="14" name="Rectangle 13">
            <a:extLst>
              <a:ext uri="{FF2B5EF4-FFF2-40B4-BE49-F238E27FC236}">
                <a16:creationId xmlns:a16="http://schemas.microsoft.com/office/drawing/2014/main" id="{3D34DAC3-1215-4026-B779-DC3B7E5E83C3}"/>
              </a:ext>
            </a:extLst>
          </p:cNvPr>
          <p:cNvSpPr/>
          <p:nvPr/>
        </p:nvSpPr>
        <p:spPr>
          <a:xfrm>
            <a:off x="9095080" y="3680127"/>
            <a:ext cx="2232248" cy="369332"/>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GB" sz="1800" b="0" i="0" u="none" strike="noStrike" kern="1200" cap="none" spc="0" normalizeH="0" baseline="0" noProof="0" dirty="0">
                <a:ln>
                  <a:noFill/>
                </a:ln>
                <a:solidFill>
                  <a:srgbClr val="2B434E"/>
                </a:solidFill>
                <a:effectLst/>
                <a:uLnTx/>
                <a:uFillTx/>
                <a:latin typeface="Avenir Book"/>
              </a:rPr>
              <a:t>Spread and adopt</a:t>
            </a:r>
          </a:p>
        </p:txBody>
      </p:sp>
      <p:sp>
        <p:nvSpPr>
          <p:cNvPr id="16" name="Arrow: Right 15">
            <a:extLst>
              <a:ext uri="{FF2B5EF4-FFF2-40B4-BE49-F238E27FC236}">
                <a16:creationId xmlns:a16="http://schemas.microsoft.com/office/drawing/2014/main" id="{33D5DEEB-DA2B-4613-86EE-C636081CFD3C}"/>
              </a:ext>
            </a:extLst>
          </p:cNvPr>
          <p:cNvSpPr/>
          <p:nvPr/>
        </p:nvSpPr>
        <p:spPr>
          <a:xfrm>
            <a:off x="666851" y="5282821"/>
            <a:ext cx="10679303" cy="484632"/>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2B434E"/>
                </a:solidFill>
                <a:effectLst/>
                <a:uLnTx/>
                <a:uFillTx/>
                <a:latin typeface="Avenir Book"/>
              </a:rPr>
              <a:t>Communication and involvement </a:t>
            </a:r>
          </a:p>
        </p:txBody>
      </p:sp>
      <p:sp>
        <p:nvSpPr>
          <p:cNvPr id="20" name="Arrow: Right 19">
            <a:extLst>
              <a:ext uri="{FF2B5EF4-FFF2-40B4-BE49-F238E27FC236}">
                <a16:creationId xmlns:a16="http://schemas.microsoft.com/office/drawing/2014/main" id="{AAB881F9-B1C4-43C4-91CF-4D4B0A7EEC7F}"/>
              </a:ext>
            </a:extLst>
          </p:cNvPr>
          <p:cNvSpPr/>
          <p:nvPr/>
        </p:nvSpPr>
        <p:spPr>
          <a:xfrm>
            <a:off x="4911628" y="5842796"/>
            <a:ext cx="6434526" cy="484632"/>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2B434E"/>
                </a:solidFill>
                <a:effectLst/>
                <a:uLnTx/>
                <a:uFillTx/>
                <a:latin typeface="Avenir Book"/>
              </a:rPr>
              <a:t>Measurement </a:t>
            </a:r>
          </a:p>
        </p:txBody>
      </p:sp>
      <p:sp>
        <p:nvSpPr>
          <p:cNvPr id="7" name="Oval 6">
            <a:extLst>
              <a:ext uri="{FF2B5EF4-FFF2-40B4-BE49-F238E27FC236}">
                <a16:creationId xmlns:a16="http://schemas.microsoft.com/office/drawing/2014/main" id="{1B9C9359-A819-46E3-908D-FB605E48B390}"/>
              </a:ext>
            </a:extLst>
          </p:cNvPr>
          <p:cNvSpPr/>
          <p:nvPr/>
        </p:nvSpPr>
        <p:spPr>
          <a:xfrm>
            <a:off x="7275153" y="3619002"/>
            <a:ext cx="1347667" cy="49158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venir Book"/>
            </a:endParaRPr>
          </a:p>
        </p:txBody>
      </p:sp>
    </p:spTree>
    <p:extLst>
      <p:ext uri="{BB962C8B-B14F-4D97-AF65-F5344CB8AC3E}">
        <p14:creationId xmlns:p14="http://schemas.microsoft.com/office/powerpoint/2010/main" val="32623693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F086127-121F-4F92-B3F5-F7C4BA9270BC}"/>
              </a:ext>
            </a:extLst>
          </p:cNvPr>
          <p:cNvSpPr>
            <a:spLocks noGrp="1"/>
          </p:cNvSpPr>
          <p:nvPr>
            <p:ph type="body" sz="quarter" idx="13"/>
          </p:nvPr>
        </p:nvSpPr>
        <p:spPr>
          <a:xfrm>
            <a:off x="815975" y="2724150"/>
            <a:ext cx="3727450" cy="3695700"/>
          </a:xfrm>
        </p:spPr>
        <p:txBody>
          <a:bodyPr>
            <a:normAutofit/>
          </a:bodyPr>
          <a:lstStyle/>
          <a:p>
            <a:r>
              <a:rPr lang="en-GB" sz="8000" b="1" dirty="0"/>
              <a:t> Testing </a:t>
            </a:r>
          </a:p>
        </p:txBody>
      </p:sp>
      <p:sp>
        <p:nvSpPr>
          <p:cNvPr id="5" name="Slide Number Placeholder 4">
            <a:extLst>
              <a:ext uri="{FF2B5EF4-FFF2-40B4-BE49-F238E27FC236}">
                <a16:creationId xmlns:a16="http://schemas.microsoft.com/office/drawing/2014/main" id="{D3CC8D50-FA14-4B5D-8AE8-1C95DD576E8D}"/>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GB" sz="1600" b="1" i="0" u="none" strike="noStrike" kern="1200" cap="none" spc="0" normalizeH="0" baseline="0" noProof="0" smtClean="0">
                <a:ln>
                  <a:noFill/>
                </a:ln>
                <a:solidFill>
                  <a:srgbClr val="492F92"/>
                </a:solidFill>
                <a:effectLst/>
                <a:uLnTx/>
                <a:uFillTx/>
                <a:latin typeface="Corbel" panose="020B0503020204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en-GB" sz="1600" b="1" i="0" u="none" strike="noStrike" kern="1200" cap="none" spc="0" normalizeH="0" baseline="0" noProof="0" dirty="0">
              <a:ln>
                <a:noFill/>
              </a:ln>
              <a:solidFill>
                <a:srgbClr val="492F92"/>
              </a:solidFill>
              <a:effectLst/>
              <a:uLnTx/>
              <a:uFillTx/>
              <a:latin typeface="Corbel" panose="020B0503020204020204" pitchFamily="34" charset="0"/>
              <a:ea typeface="+mn-ea"/>
              <a:cs typeface="+mn-cs"/>
            </a:endParaRPr>
          </a:p>
        </p:txBody>
      </p:sp>
      <p:pic>
        <p:nvPicPr>
          <p:cNvPr id="2" name="Picture Placeholder 1">
            <a:extLst>
              <a:ext uri="{FF2B5EF4-FFF2-40B4-BE49-F238E27FC236}">
                <a16:creationId xmlns:a16="http://schemas.microsoft.com/office/drawing/2014/main" id="{CCAA617E-CB3E-44F8-9BA4-CDAA4DC7102C}"/>
              </a:ext>
            </a:extLst>
          </p:cNvPr>
          <p:cNvPicPr>
            <a:picLocks noGrp="1" noChangeAspect="1"/>
          </p:cNvPicPr>
          <p:nvPr>
            <p:ph type="pic" sz="quarter" idx="14"/>
          </p:nvPr>
        </p:nvPicPr>
        <p:blipFill>
          <a:blip r:embed="rId3"/>
          <a:srcRect l="6757" r="6757"/>
          <a:stretch>
            <a:fillRect/>
          </a:stretch>
        </p:blipFill>
        <p:spPr>
          <a:prstGeom prst="rect">
            <a:avLst/>
          </a:prstGeom>
        </p:spPr>
      </p:pic>
    </p:spTree>
    <p:extLst>
      <p:ext uri="{BB962C8B-B14F-4D97-AF65-F5344CB8AC3E}">
        <p14:creationId xmlns:p14="http://schemas.microsoft.com/office/powerpoint/2010/main" val="7249365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Content Placeholder 14" descr="A person standing in a garden&#10;&#10;Description automatically generated">
            <a:extLst>
              <a:ext uri="{FF2B5EF4-FFF2-40B4-BE49-F238E27FC236}">
                <a16:creationId xmlns:a16="http://schemas.microsoft.com/office/drawing/2014/main" id="{4DF3B1C9-EEDA-4BD6-9F87-5DC5BBE20D06}"/>
              </a:ext>
            </a:extLst>
          </p:cNvPr>
          <p:cNvPicPr>
            <a:picLocks noGrp="1" noChangeAspect="1"/>
          </p:cNvPicPr>
          <p:nvPr>
            <p:ph type="pic" sz="quarter" idx="14"/>
          </p:nvPr>
        </p:nvPicPr>
        <p:blipFill rotWithShape="1">
          <a:blip r:embed="rId3">
            <a:extLst>
              <a:ext uri="{28A0092B-C50C-407E-A947-70E740481C1C}">
                <a14:useLocalDpi xmlns:a14="http://schemas.microsoft.com/office/drawing/2010/main" val="0"/>
              </a:ext>
            </a:extLst>
          </a:blip>
          <a:srcRect l="4140" t="21864" r="3748" b="16599"/>
          <a:stretch/>
        </p:blipFill>
        <p:spPr>
          <a:xfrm>
            <a:off x="4943872" y="0"/>
            <a:ext cx="6984776" cy="6885384"/>
          </a:xfrm>
        </p:spPr>
      </p:pic>
      <p:sp>
        <p:nvSpPr>
          <p:cNvPr id="16" name="Title 15">
            <a:extLst>
              <a:ext uri="{FF2B5EF4-FFF2-40B4-BE49-F238E27FC236}">
                <a16:creationId xmlns:a16="http://schemas.microsoft.com/office/drawing/2014/main" id="{E858BD7D-7438-40E3-8D24-02685EEB83D2}"/>
              </a:ext>
            </a:extLst>
          </p:cNvPr>
          <p:cNvSpPr>
            <a:spLocks noGrp="1"/>
          </p:cNvSpPr>
          <p:nvPr>
            <p:ph type="title"/>
          </p:nvPr>
        </p:nvSpPr>
        <p:spPr>
          <a:xfrm>
            <a:off x="959049" y="3150865"/>
            <a:ext cx="3719091" cy="900000"/>
          </a:xfrm>
        </p:spPr>
        <p:txBody>
          <a:bodyPr/>
          <a:lstStyle/>
          <a:p>
            <a:r>
              <a:rPr lang="en-GB" b="1" dirty="0"/>
              <a:t>…or playing </a:t>
            </a:r>
          </a:p>
        </p:txBody>
      </p:sp>
    </p:spTree>
    <p:extLst>
      <p:ext uri="{BB962C8B-B14F-4D97-AF65-F5344CB8AC3E}">
        <p14:creationId xmlns:p14="http://schemas.microsoft.com/office/powerpoint/2010/main" val="33507305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249D058-C062-4151-ACCF-3A35DF63122C}"/>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GB" sz="1600" b="1" i="0" u="none" strike="noStrike" kern="1200" cap="none" spc="0" normalizeH="0" baseline="0" noProof="0" smtClean="0">
                <a:ln>
                  <a:noFill/>
                </a:ln>
                <a:solidFill>
                  <a:srgbClr val="492F92"/>
                </a:solidFill>
                <a:effectLst/>
                <a:uLnTx/>
                <a:uFillTx/>
                <a:latin typeface="Corbel" panose="020B0503020204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GB" sz="1600" b="1" i="0" u="none" strike="noStrike" kern="1200" cap="none" spc="0" normalizeH="0" baseline="0" noProof="0" dirty="0">
              <a:ln>
                <a:noFill/>
              </a:ln>
              <a:solidFill>
                <a:srgbClr val="492F92"/>
              </a:solidFill>
              <a:effectLst/>
              <a:uLnTx/>
              <a:uFillTx/>
              <a:latin typeface="Corbel" panose="020B0503020204020204" pitchFamily="34" charset="0"/>
              <a:ea typeface="+mn-ea"/>
              <a:cs typeface="+mn-cs"/>
            </a:endParaRPr>
          </a:p>
        </p:txBody>
      </p:sp>
      <p:sp>
        <p:nvSpPr>
          <p:cNvPr id="10" name="Text Placeholder 9">
            <a:extLst>
              <a:ext uri="{FF2B5EF4-FFF2-40B4-BE49-F238E27FC236}">
                <a16:creationId xmlns:a16="http://schemas.microsoft.com/office/drawing/2014/main" id="{72EDAEC9-C482-43BC-91DE-9F0BAED4DB7A}"/>
              </a:ext>
            </a:extLst>
          </p:cNvPr>
          <p:cNvSpPr>
            <a:spLocks noGrp="1"/>
          </p:cNvSpPr>
          <p:nvPr>
            <p:ph type="body" sz="quarter" idx="13"/>
          </p:nvPr>
        </p:nvSpPr>
        <p:spPr/>
        <p:txBody>
          <a:bodyPr/>
          <a:lstStyle/>
          <a:p>
            <a:r>
              <a:rPr lang="en-GB" sz="4000" b="1" dirty="0"/>
              <a:t>Test small,</a:t>
            </a:r>
          </a:p>
          <a:p>
            <a:r>
              <a:rPr lang="en-GB" sz="4000" b="1" dirty="0"/>
              <a:t>Fail fast,</a:t>
            </a:r>
          </a:p>
          <a:p>
            <a:r>
              <a:rPr lang="en-GB" sz="4000" b="1" dirty="0"/>
              <a:t>Learn,</a:t>
            </a:r>
          </a:p>
          <a:p>
            <a:r>
              <a:rPr lang="en-GB" sz="4000" b="1" dirty="0"/>
              <a:t>Keep going…</a:t>
            </a:r>
            <a:endParaRPr lang="en-GB" sz="4000" dirty="0"/>
          </a:p>
        </p:txBody>
      </p:sp>
      <p:pic>
        <p:nvPicPr>
          <p:cNvPr id="8198" name="Picture 6" descr="Lego building ideas">
            <a:extLst>
              <a:ext uri="{FF2B5EF4-FFF2-40B4-BE49-F238E27FC236}">
                <a16:creationId xmlns:a16="http://schemas.microsoft.com/office/drawing/2014/main" id="{07AC7516-EF70-492D-BBDE-906E690EDB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3872" y="0"/>
            <a:ext cx="3478746" cy="3744416"/>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How to Poach an Egg - Easy Poached Egg Recipe">
            <a:extLst>
              <a:ext uri="{FF2B5EF4-FFF2-40B4-BE49-F238E27FC236}">
                <a16:creationId xmlns:a16="http://schemas.microsoft.com/office/drawing/2014/main" id="{8AF313D1-1EB8-459E-8A3C-0190240BEF3F}"/>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5402" r="17484"/>
          <a:stretch/>
        </p:blipFill>
        <p:spPr bwMode="auto">
          <a:xfrm>
            <a:off x="4943872" y="3429000"/>
            <a:ext cx="350603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21 Ikea Fails That Will Make You Want To Scream">
            <a:extLst>
              <a:ext uri="{FF2B5EF4-FFF2-40B4-BE49-F238E27FC236}">
                <a16:creationId xmlns:a16="http://schemas.microsoft.com/office/drawing/2014/main" id="{98D93F27-228A-4238-87AB-1D57F6D7E9A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300" b="8045"/>
          <a:stretch/>
        </p:blipFill>
        <p:spPr bwMode="auto">
          <a:xfrm>
            <a:off x="8422618" y="3429001"/>
            <a:ext cx="3478746" cy="3429000"/>
          </a:xfrm>
          <a:prstGeom prst="rect">
            <a:avLst/>
          </a:prstGeom>
          <a:noFill/>
          <a:extLst>
            <a:ext uri="{909E8E84-426E-40DD-AFC4-6F175D3DCCD1}">
              <a14:hiddenFill xmlns:a14="http://schemas.microsoft.com/office/drawing/2010/main">
                <a:solidFill>
                  <a:srgbClr val="FFFFFF"/>
                </a:solidFill>
              </a14:hiddenFill>
            </a:ext>
          </a:extLst>
        </p:spPr>
      </p:pic>
      <p:pic>
        <p:nvPicPr>
          <p:cNvPr id="8202" name="Picture 10" descr="The Right Way to Test Paint Color — k smith interiors">
            <a:extLst>
              <a:ext uri="{FF2B5EF4-FFF2-40B4-BE49-F238E27FC236}">
                <a16:creationId xmlns:a16="http://schemas.microsoft.com/office/drawing/2014/main" id="{F22C8770-E649-4443-916B-2806CD247D7F}"/>
              </a:ext>
            </a:extLst>
          </p:cNvPr>
          <p:cNvPicPr>
            <a:picLocks noGrp="1" noChangeAspect="1" noChangeArrowheads="1"/>
          </p:cNvPicPr>
          <p:nvPr>
            <p:ph type="pic" sz="quarter" idx="14"/>
          </p:nvPr>
        </p:nvPicPr>
        <p:blipFill>
          <a:blip r:embed="rId6">
            <a:extLst>
              <a:ext uri="{28A0092B-C50C-407E-A947-70E740481C1C}">
                <a14:useLocalDpi xmlns:a14="http://schemas.microsoft.com/office/drawing/2010/main" val="0"/>
              </a:ext>
            </a:extLst>
          </a:blip>
          <a:srcRect l="16233" r="16233"/>
          <a:stretch>
            <a:fillRect/>
          </a:stretch>
        </p:blipFill>
        <p:spPr bwMode="auto">
          <a:xfrm>
            <a:off x="8422618" y="-13692"/>
            <a:ext cx="3478746"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43690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7819EF1-464A-5E33-3410-9F6D462CE754}"/>
              </a:ext>
            </a:extLst>
          </p:cNvPr>
          <p:cNvPicPr>
            <a:picLocks noChangeAspect="1"/>
          </p:cNvPicPr>
          <p:nvPr/>
        </p:nvPicPr>
        <p:blipFill rotWithShape="1">
          <a:blip r:embed="rId3"/>
          <a:srcRect l="6428"/>
          <a:stretch/>
        </p:blipFill>
        <p:spPr>
          <a:xfrm>
            <a:off x="5391150" y="1037362"/>
            <a:ext cx="6510214" cy="4783275"/>
          </a:xfrm>
          <a:prstGeom prst="rect">
            <a:avLst/>
          </a:prstGeom>
          <a:noFill/>
        </p:spPr>
      </p:pic>
      <p:sp>
        <p:nvSpPr>
          <p:cNvPr id="6" name="Title 5">
            <a:extLst>
              <a:ext uri="{FF2B5EF4-FFF2-40B4-BE49-F238E27FC236}">
                <a16:creationId xmlns:a16="http://schemas.microsoft.com/office/drawing/2014/main" id="{D728A2CB-7EFF-4957-A0B1-99E1D7D2EB61}"/>
              </a:ext>
            </a:extLst>
          </p:cNvPr>
          <p:cNvSpPr>
            <a:spLocks noGrp="1"/>
          </p:cNvSpPr>
          <p:nvPr>
            <p:ph type="title"/>
          </p:nvPr>
        </p:nvSpPr>
        <p:spPr>
          <a:xfrm>
            <a:off x="596452" y="500062"/>
            <a:ext cx="3555332" cy="900000"/>
          </a:xfrm>
        </p:spPr>
        <p:txBody>
          <a:bodyPr anchor="ctr">
            <a:normAutofit/>
          </a:bodyPr>
          <a:lstStyle/>
          <a:p>
            <a:r>
              <a:rPr lang="en-GB" dirty="0"/>
              <a:t>Theory of PDSA </a:t>
            </a:r>
          </a:p>
        </p:txBody>
      </p:sp>
      <p:sp>
        <p:nvSpPr>
          <p:cNvPr id="7" name="Text Placeholder 6">
            <a:extLst>
              <a:ext uri="{FF2B5EF4-FFF2-40B4-BE49-F238E27FC236}">
                <a16:creationId xmlns:a16="http://schemas.microsoft.com/office/drawing/2014/main" id="{3424D154-4270-4DD2-A790-AF7232839D86}"/>
              </a:ext>
            </a:extLst>
          </p:cNvPr>
          <p:cNvSpPr>
            <a:spLocks noGrp="1"/>
          </p:cNvSpPr>
          <p:nvPr>
            <p:ph type="body" sz="quarter" idx="13"/>
          </p:nvPr>
        </p:nvSpPr>
        <p:spPr>
          <a:xfrm>
            <a:off x="596900" y="1700808"/>
            <a:ext cx="4371916" cy="4547592"/>
          </a:xfrm>
        </p:spPr>
        <p:txBody>
          <a:bodyPr wrap="square" numCol="1">
            <a:noAutofit/>
          </a:bodyPr>
          <a:lstStyle/>
          <a:p>
            <a:r>
              <a:rPr lang="en-GB" sz="2400" b="0" i="0" u="none" strike="noStrike" baseline="0" dirty="0">
                <a:latin typeface="Avenir Book" panose="02000503020000020003"/>
              </a:rPr>
              <a:t>Useful tool for documenting a test of change. </a:t>
            </a:r>
          </a:p>
          <a:p>
            <a:endParaRPr lang="en-GB" sz="2400" b="0" i="0" u="none" strike="noStrike" baseline="0" dirty="0">
              <a:latin typeface="Avenir Book" panose="02000503020000020003"/>
            </a:endParaRP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GB" sz="2400" dirty="0">
                <a:latin typeface="Avenir Book" panose="02000503020000020003"/>
              </a:rPr>
              <a:t> Plan - D</a:t>
            </a:r>
            <a:r>
              <a:rPr lang="en-GB" sz="2400" b="0" i="0" u="none" strike="noStrike" baseline="0" dirty="0">
                <a:latin typeface="Avenir Book" panose="02000503020000020003"/>
              </a:rPr>
              <a:t>evelop a plan to test the change - </a:t>
            </a:r>
            <a:r>
              <a:rPr lang="en-GB" sz="2400" dirty="0">
                <a:latin typeface="Avenir Book" panose="02000503020000020003"/>
              </a:rPr>
              <a:t>Who? What? When? Where?</a:t>
            </a:r>
            <a:endParaRPr lang="en-GB" sz="2400" b="0" i="0" u="none" strike="noStrike" baseline="0" dirty="0">
              <a:latin typeface="Avenir Book" panose="02000503020000020003"/>
            </a:endParaRPr>
          </a:p>
          <a:p>
            <a:pPr marL="228600" indent="-228600">
              <a:buAutoNum type="arabicParenR"/>
            </a:pPr>
            <a:r>
              <a:rPr lang="en-GB" sz="2400" b="0" i="0" u="none" strike="noStrike" baseline="0" dirty="0">
                <a:latin typeface="Avenir Book" panose="02000503020000020003"/>
              </a:rPr>
              <a:t> Do - Carry out the test </a:t>
            </a:r>
          </a:p>
          <a:p>
            <a:pPr marL="228600" indent="-228600">
              <a:buAutoNum type="arabicParenR"/>
            </a:pPr>
            <a:r>
              <a:rPr lang="en-GB" sz="2400" dirty="0">
                <a:latin typeface="Avenir Book" panose="02000503020000020003"/>
              </a:rPr>
              <a:t> Study - </a:t>
            </a:r>
            <a:r>
              <a:rPr lang="en-GB" sz="2400" b="0" i="0" u="none" strike="noStrike" baseline="0" dirty="0">
                <a:latin typeface="Avenir Book" panose="02000503020000020003"/>
              </a:rPr>
              <a:t>Observe, </a:t>
            </a:r>
            <a:r>
              <a:rPr lang="en-GB" sz="2400" b="0" i="0" u="none" strike="noStrike" baseline="0" dirty="0" err="1">
                <a:latin typeface="Avenir Book" panose="02000503020000020003"/>
              </a:rPr>
              <a:t>analyze</a:t>
            </a:r>
            <a:r>
              <a:rPr lang="en-GB" sz="2400" b="0" i="0" u="none" strike="noStrike" baseline="0" dirty="0">
                <a:latin typeface="Avenir Book" panose="02000503020000020003"/>
              </a:rPr>
              <a:t>, and learn from the test </a:t>
            </a:r>
          </a:p>
          <a:p>
            <a:pPr marL="228600" indent="-228600">
              <a:buAutoNum type="arabicParenR"/>
            </a:pPr>
            <a:r>
              <a:rPr lang="en-GB" sz="2400" dirty="0">
                <a:latin typeface="Avenir Book" panose="02000503020000020003"/>
              </a:rPr>
              <a:t> Act -</a:t>
            </a:r>
            <a:r>
              <a:rPr lang="en-GB" sz="2400" b="0" i="0" u="none" strike="noStrike" baseline="0" dirty="0">
                <a:latin typeface="Avenir Book" panose="02000503020000020003"/>
              </a:rPr>
              <a:t> Determine what modifications, if any, to make for the next cycle </a:t>
            </a:r>
            <a:endParaRPr lang="en-GB" sz="2400" dirty="0">
              <a:latin typeface="Avenir Book" panose="02000503020000020003"/>
            </a:endParaRPr>
          </a:p>
          <a:p>
            <a:endParaRPr lang="en-GB" sz="2400" b="1" dirty="0">
              <a:latin typeface="Avenir Book" panose="02000503020000020003"/>
            </a:endParaRPr>
          </a:p>
        </p:txBody>
      </p:sp>
      <p:sp>
        <p:nvSpPr>
          <p:cNvPr id="5" name="Slide Number Placeholder 4">
            <a:extLst>
              <a:ext uri="{FF2B5EF4-FFF2-40B4-BE49-F238E27FC236}">
                <a16:creationId xmlns:a16="http://schemas.microsoft.com/office/drawing/2014/main" id="{8DB57374-32A0-4CF1-AB00-B1BD2764F57C}"/>
              </a:ext>
            </a:extLst>
          </p:cNvPr>
          <p:cNvSpPr>
            <a:spLocks noGrp="1"/>
          </p:cNvSpPr>
          <p:nvPr>
            <p:ph type="sldNum" sz="quarter" idx="12"/>
          </p:nvPr>
        </p:nvSpPr>
        <p:spPr>
          <a:xfrm>
            <a:off x="1" y="3278122"/>
            <a:ext cx="453390" cy="301756"/>
          </a:xfrm>
        </p:spPr>
        <p:txBody>
          <a:bodyPr anchor="ctr">
            <a:normAutofit/>
          </a:bodyPr>
          <a:lstStyle/>
          <a:p>
            <a:pPr marL="0" marR="0" lvl="0" indent="0" defTabSz="514350" rtl="0" eaLnBrk="1" fontAlgn="auto" latinLnBrk="0" hangingPunct="1">
              <a:spcBef>
                <a:spcPts val="0"/>
              </a:spcBef>
              <a:spcAft>
                <a:spcPts val="338"/>
              </a:spcAft>
              <a:buClrTx/>
              <a:buSzTx/>
              <a:buFontTx/>
              <a:buNone/>
              <a:tabLst/>
              <a:defRPr/>
            </a:pPr>
            <a:fld id="{B6F15528-21DE-4FAA-801E-634DDDAF4B2B}" type="slidenum">
              <a:rPr kumimoji="0" lang="en-GB" b="1" i="0" u="none" strike="noStrike" kern="1200" cap="none" spc="0" normalizeH="0" baseline="0" noProof="0">
                <a:ln>
                  <a:noFill/>
                </a:ln>
                <a:effectLst/>
                <a:uLnTx/>
                <a:uFillTx/>
              </a:rPr>
              <a:pPr marL="0" marR="0" lvl="0" indent="0" defTabSz="514350" rtl="0" eaLnBrk="1" fontAlgn="auto" latinLnBrk="0" hangingPunct="1">
                <a:spcBef>
                  <a:spcPts val="0"/>
                </a:spcBef>
                <a:spcAft>
                  <a:spcPts val="338"/>
                </a:spcAft>
                <a:buClrTx/>
                <a:buSzTx/>
                <a:buFontTx/>
                <a:buNone/>
                <a:tabLst/>
                <a:defRPr/>
              </a:pPr>
              <a:t>9</a:t>
            </a:fld>
            <a:endParaRPr kumimoji="0" lang="en-GB" b="1" i="0" u="none" strike="noStrike" kern="1200" cap="none" spc="0" normalizeH="0" baseline="0" noProof="0">
              <a:ln>
                <a:noFill/>
              </a:ln>
              <a:effectLst/>
              <a:uLnTx/>
              <a:uFillTx/>
            </a:endParaRPr>
          </a:p>
        </p:txBody>
      </p:sp>
    </p:spTree>
    <p:extLst>
      <p:ext uri="{BB962C8B-B14F-4D97-AF65-F5344CB8AC3E}">
        <p14:creationId xmlns:p14="http://schemas.microsoft.com/office/powerpoint/2010/main" val="3569058912"/>
      </p:ext>
    </p:extLst>
  </p:cSld>
  <p:clrMapOvr>
    <a:masterClrMapping/>
  </p:clrMapOvr>
</p:sld>
</file>

<file path=ppt/theme/theme1.xml><?xml version="1.0" encoding="utf-8"?>
<a:theme xmlns:a="http://schemas.openxmlformats.org/drawingml/2006/main" name="HIN">
  <a:themeElements>
    <a:clrScheme name="HIN COLOURS">
      <a:dk1>
        <a:srgbClr val="005EB8"/>
      </a:dk1>
      <a:lt1>
        <a:srgbClr val="FFFFFF"/>
      </a:lt1>
      <a:dk2>
        <a:srgbClr val="BAE87B"/>
      </a:dk2>
      <a:lt2>
        <a:srgbClr val="2B434E"/>
      </a:lt2>
      <a:accent1>
        <a:srgbClr val="005EB8"/>
      </a:accent1>
      <a:accent2>
        <a:srgbClr val="401385"/>
      </a:accent2>
      <a:accent3>
        <a:srgbClr val="045765"/>
      </a:accent3>
      <a:accent4>
        <a:srgbClr val="BAE87B"/>
      </a:accent4>
      <a:accent5>
        <a:srgbClr val="C14D91"/>
      </a:accent5>
      <a:accent6>
        <a:srgbClr val="63C1DB"/>
      </a:accent6>
      <a:hlink>
        <a:srgbClr val="005EB8"/>
      </a:hlink>
      <a:folHlink>
        <a:srgbClr val="401285"/>
      </a:folHlink>
    </a:clrScheme>
    <a:fontScheme name="Custom 1">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IN-Powerpoint-Widescreen-2020" id="{8F18B74D-6139-F74D-A177-BA83D1E8CB4C}" vid="{F8D51A5F-F6AF-FE4C-8D19-80E05D42614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HIN-Powerpoint-Widescreen-2020-2</Template>
  <TotalTime>902</TotalTime>
  <Words>2620</Words>
  <Application>Microsoft Office PowerPoint</Application>
  <PresentationFormat>Widescreen</PresentationFormat>
  <Paragraphs>366</Paragraphs>
  <Slides>35</Slides>
  <Notes>21</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35</vt:i4>
      </vt:variant>
    </vt:vector>
  </HeadingPairs>
  <TitlesOfParts>
    <vt:vector size="49" baseType="lpstr">
      <vt:lpstr>Meiryo</vt:lpstr>
      <vt:lpstr>Arial</vt:lpstr>
      <vt:lpstr>Avenir Book</vt:lpstr>
      <vt:lpstr>Avenir Next</vt:lpstr>
      <vt:lpstr>Avenir Next LT Pro</vt:lpstr>
      <vt:lpstr>Calibri</vt:lpstr>
      <vt:lpstr>Calibri Light</vt:lpstr>
      <vt:lpstr>Corbel</vt:lpstr>
      <vt:lpstr>Georgia</vt:lpstr>
      <vt:lpstr>Gotham Rounded Bold</vt:lpstr>
      <vt:lpstr>Gotham Rounded Book</vt:lpstr>
      <vt:lpstr>Gotham Rounded SSm A</vt:lpstr>
      <vt:lpstr>HIN</vt:lpstr>
      <vt:lpstr>Office Theme</vt:lpstr>
      <vt:lpstr>South London – Maternity and Neonatal Safety Improvement Programme QI Network Series - Session 4</vt:lpstr>
      <vt:lpstr>Welcome!</vt:lpstr>
      <vt:lpstr>Homework from previous session</vt:lpstr>
      <vt:lpstr>PowerPoint Presentation</vt:lpstr>
      <vt:lpstr>PowerPoint Presentation</vt:lpstr>
      <vt:lpstr>PowerPoint Presentation</vt:lpstr>
      <vt:lpstr>…or playing </vt:lpstr>
      <vt:lpstr>PowerPoint Presentation</vt:lpstr>
      <vt:lpstr>Theory of PDSA </vt:lpstr>
      <vt:lpstr> </vt:lpstr>
      <vt:lpstr> </vt:lpstr>
      <vt:lpstr> </vt:lpstr>
      <vt:lpstr> </vt:lpstr>
      <vt:lpstr>To wrap up</vt:lpstr>
      <vt:lpstr>Normothermia on admission audit</vt:lpstr>
      <vt:lpstr>National Neonatal Audit Programme (NNAP) </vt:lpstr>
      <vt:lpstr>Our audit aims</vt:lpstr>
      <vt:lpstr>Methodology</vt:lpstr>
      <vt:lpstr>Measures in place</vt:lpstr>
      <vt:lpstr>Results</vt:lpstr>
      <vt:lpstr>Results</vt:lpstr>
      <vt:lpstr>Results</vt:lpstr>
      <vt:lpstr>Results</vt:lpstr>
      <vt:lpstr>Results</vt:lpstr>
      <vt:lpstr>Results</vt:lpstr>
      <vt:lpstr>SUMMER VS WINTER </vt:lpstr>
      <vt:lpstr>Conclusions</vt:lpstr>
      <vt:lpstr>Recommendations</vt:lpstr>
      <vt:lpstr>Discussions</vt:lpstr>
      <vt:lpstr>PowerPoint Presentation</vt:lpstr>
      <vt:lpstr>Breakout Rooms</vt:lpstr>
      <vt:lpstr>MatNeoSIP National Data Dashboard – Local Impact</vt:lpstr>
      <vt:lpstr>Next steps</vt:lpstr>
      <vt:lpstr>Case study Poster</vt:lpstr>
      <vt:lpstr>Close and 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Gerezgiher, Rahel</dc:creator>
  <cp:lastModifiedBy>Gemma Dakin</cp:lastModifiedBy>
  <cp:revision>38</cp:revision>
  <dcterms:created xsi:type="dcterms:W3CDTF">2020-04-07T16:33:46Z</dcterms:created>
  <dcterms:modified xsi:type="dcterms:W3CDTF">2023-03-15T12:33:27Z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2018-09-21T00:00:00Z</vt:filetime>
  </property>
  <property fmtid="{D5CDD505-2E9C-101B-9397-08002B2CF9AE}" pid="3" name="Creator">
    <vt:lpwstr>Adobe InDesign CC 13.1 (Macintosh)</vt:lpwstr>
  </property>
  <property fmtid="{D5CDD505-2E9C-101B-9397-08002B2CF9AE}" pid="4" name="LastSaved">
    <vt:filetime>2018-09-21T00:00:00Z</vt:filetime>
  </property>
</Properties>
</file>