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1F126-B17F-4FDB-A0AE-AD578C47EC4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5B02F4-5909-4465-B265-53203491576D}">
      <dgm:prSet/>
      <dgm:spPr/>
      <dgm:t>
        <a:bodyPr/>
        <a:lstStyle/>
        <a:p>
          <a:r>
            <a:rPr lang="en-GB" dirty="0"/>
            <a:t>Review of need for treatment e.g. FH Assessment of risk for treatment QRISK</a:t>
          </a:r>
          <a:endParaRPr lang="en-US" dirty="0"/>
        </a:p>
      </dgm:t>
    </dgm:pt>
    <dgm:pt modelId="{0A628D3E-EE5B-4A0E-A7E7-104D90611672}" type="parTrans" cxnId="{0FD6E416-4D41-4C18-8883-E9212619198D}">
      <dgm:prSet/>
      <dgm:spPr/>
      <dgm:t>
        <a:bodyPr/>
        <a:lstStyle/>
        <a:p>
          <a:endParaRPr lang="en-US"/>
        </a:p>
      </dgm:t>
    </dgm:pt>
    <dgm:pt modelId="{8804A7D7-B5CC-4CE6-A9F8-833B3F799868}" type="sibTrans" cxnId="{0FD6E416-4D41-4C18-8883-E9212619198D}">
      <dgm:prSet/>
      <dgm:spPr/>
      <dgm:t>
        <a:bodyPr/>
        <a:lstStyle/>
        <a:p>
          <a:endParaRPr lang="en-US"/>
        </a:p>
      </dgm:t>
    </dgm:pt>
    <dgm:pt modelId="{A06A8A69-2489-4779-9CC5-282C690843E2}">
      <dgm:prSet/>
      <dgm:spPr/>
      <dgm:t>
        <a:bodyPr/>
        <a:lstStyle/>
        <a:p>
          <a:r>
            <a:rPr lang="en-GB" dirty="0"/>
            <a:t>Inadequate response to treatment</a:t>
          </a:r>
          <a:endParaRPr lang="en-US" dirty="0"/>
        </a:p>
      </dgm:t>
    </dgm:pt>
    <dgm:pt modelId="{DBB67D72-832E-488E-A98C-CECF5DD568CC}" type="parTrans" cxnId="{996FF772-1E93-4B14-9ACD-82FA0FB37329}">
      <dgm:prSet/>
      <dgm:spPr/>
      <dgm:t>
        <a:bodyPr/>
        <a:lstStyle/>
        <a:p>
          <a:endParaRPr lang="en-US"/>
        </a:p>
      </dgm:t>
    </dgm:pt>
    <dgm:pt modelId="{03A6C0EE-188A-4FEC-895F-ADF683FB0749}" type="sibTrans" cxnId="{996FF772-1E93-4B14-9ACD-82FA0FB37329}">
      <dgm:prSet/>
      <dgm:spPr/>
      <dgm:t>
        <a:bodyPr/>
        <a:lstStyle/>
        <a:p>
          <a:endParaRPr lang="en-US"/>
        </a:p>
      </dgm:t>
    </dgm:pt>
    <dgm:pt modelId="{828ED5B8-018F-4E1C-B660-6AB9D589C951}">
      <dgm:prSet/>
      <dgm:spPr/>
      <dgm:t>
        <a:bodyPr/>
        <a:lstStyle/>
        <a:p>
          <a:r>
            <a:rPr lang="en-GB"/>
            <a:t>Adverse effects of treatment </a:t>
          </a:r>
          <a:endParaRPr lang="en-US"/>
        </a:p>
      </dgm:t>
    </dgm:pt>
    <dgm:pt modelId="{59FBD94E-C581-4F83-B56A-1E2D4FD14033}" type="parTrans" cxnId="{403B941E-BA22-45C6-906A-3D3C1F0C9FB0}">
      <dgm:prSet/>
      <dgm:spPr/>
      <dgm:t>
        <a:bodyPr/>
        <a:lstStyle/>
        <a:p>
          <a:endParaRPr lang="en-US"/>
        </a:p>
      </dgm:t>
    </dgm:pt>
    <dgm:pt modelId="{7E78ACEE-1CC2-4CAB-B86D-840182419BA4}" type="sibTrans" cxnId="{403B941E-BA22-45C6-906A-3D3C1F0C9FB0}">
      <dgm:prSet/>
      <dgm:spPr/>
      <dgm:t>
        <a:bodyPr/>
        <a:lstStyle/>
        <a:p>
          <a:endParaRPr lang="en-US"/>
        </a:p>
      </dgm:t>
    </dgm:pt>
    <dgm:pt modelId="{49927F56-170B-451C-B135-66FDB279B3E5}">
      <dgm:prSet/>
      <dgm:spPr/>
      <dgm:t>
        <a:bodyPr/>
        <a:lstStyle/>
        <a:p>
          <a:r>
            <a:rPr lang="en-GB" dirty="0"/>
            <a:t>Mixed hyperlipidaemia </a:t>
          </a:r>
          <a:r>
            <a:rPr lang="en-GB" dirty="0" err="1"/>
            <a:t>i.e</a:t>
          </a:r>
          <a:r>
            <a:rPr lang="en-GB" dirty="0"/>
            <a:t> raised TG</a:t>
          </a:r>
          <a:endParaRPr lang="en-US" dirty="0"/>
        </a:p>
      </dgm:t>
    </dgm:pt>
    <dgm:pt modelId="{2C37A781-E6CE-4C26-855E-9D28CFB0B3F3}" type="parTrans" cxnId="{4B1BA7DD-4400-4D01-920F-40C18FEB922A}">
      <dgm:prSet/>
      <dgm:spPr/>
      <dgm:t>
        <a:bodyPr/>
        <a:lstStyle/>
        <a:p>
          <a:endParaRPr lang="en-US"/>
        </a:p>
      </dgm:t>
    </dgm:pt>
    <dgm:pt modelId="{CEEF28B9-8852-49D8-9836-2FD2E9BF6ADC}" type="sibTrans" cxnId="{4B1BA7DD-4400-4D01-920F-40C18FEB922A}">
      <dgm:prSet/>
      <dgm:spPr/>
      <dgm:t>
        <a:bodyPr/>
        <a:lstStyle/>
        <a:p>
          <a:endParaRPr lang="en-US"/>
        </a:p>
      </dgm:t>
    </dgm:pt>
    <dgm:pt modelId="{5FC6B681-C7FB-422B-AB7D-D47F867A3DC4}" type="pres">
      <dgm:prSet presAssocID="{4801F126-B17F-4FDB-A0AE-AD578C47EC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EAFD05-9FD4-4E87-BB9C-3D00744BCE45}" type="pres">
      <dgm:prSet presAssocID="{C65B02F4-5909-4465-B265-53203491576D}" presName="hierRoot1" presStyleCnt="0"/>
      <dgm:spPr/>
    </dgm:pt>
    <dgm:pt modelId="{A6DD6951-9B97-424A-9BF2-F6B4AC881C20}" type="pres">
      <dgm:prSet presAssocID="{C65B02F4-5909-4465-B265-53203491576D}" presName="composite" presStyleCnt="0"/>
      <dgm:spPr/>
    </dgm:pt>
    <dgm:pt modelId="{369EED35-B067-4BCA-8874-A055974C6B33}" type="pres">
      <dgm:prSet presAssocID="{C65B02F4-5909-4465-B265-53203491576D}" presName="background" presStyleLbl="node0" presStyleIdx="0" presStyleCnt="4"/>
      <dgm:spPr/>
    </dgm:pt>
    <dgm:pt modelId="{088C9AE9-CFAC-4F53-B60C-9F89F21B953F}" type="pres">
      <dgm:prSet presAssocID="{C65B02F4-5909-4465-B265-53203491576D}" presName="text" presStyleLbl="fgAcc0" presStyleIdx="0" presStyleCnt="4">
        <dgm:presLayoutVars>
          <dgm:chPref val="3"/>
        </dgm:presLayoutVars>
      </dgm:prSet>
      <dgm:spPr/>
    </dgm:pt>
    <dgm:pt modelId="{119AC471-57F3-4F49-9910-CA44B2B2CA6D}" type="pres">
      <dgm:prSet presAssocID="{C65B02F4-5909-4465-B265-53203491576D}" presName="hierChild2" presStyleCnt="0"/>
      <dgm:spPr/>
    </dgm:pt>
    <dgm:pt modelId="{A0A2FEB7-3939-4F56-B35D-CF0577CC64D3}" type="pres">
      <dgm:prSet presAssocID="{A06A8A69-2489-4779-9CC5-282C690843E2}" presName="hierRoot1" presStyleCnt="0"/>
      <dgm:spPr/>
    </dgm:pt>
    <dgm:pt modelId="{F204B7D6-B2E3-4A94-93AE-82C658EF2AED}" type="pres">
      <dgm:prSet presAssocID="{A06A8A69-2489-4779-9CC5-282C690843E2}" presName="composite" presStyleCnt="0"/>
      <dgm:spPr/>
    </dgm:pt>
    <dgm:pt modelId="{EB59C391-8E23-424D-A020-0DF527EA8906}" type="pres">
      <dgm:prSet presAssocID="{A06A8A69-2489-4779-9CC5-282C690843E2}" presName="background" presStyleLbl="node0" presStyleIdx="1" presStyleCnt="4"/>
      <dgm:spPr/>
    </dgm:pt>
    <dgm:pt modelId="{57D67E00-4228-4D41-AA37-7AC53B623A85}" type="pres">
      <dgm:prSet presAssocID="{A06A8A69-2489-4779-9CC5-282C690843E2}" presName="text" presStyleLbl="fgAcc0" presStyleIdx="1" presStyleCnt="4">
        <dgm:presLayoutVars>
          <dgm:chPref val="3"/>
        </dgm:presLayoutVars>
      </dgm:prSet>
      <dgm:spPr/>
    </dgm:pt>
    <dgm:pt modelId="{A415F59E-92B2-44B4-B1EE-81AFFD234891}" type="pres">
      <dgm:prSet presAssocID="{A06A8A69-2489-4779-9CC5-282C690843E2}" presName="hierChild2" presStyleCnt="0"/>
      <dgm:spPr/>
    </dgm:pt>
    <dgm:pt modelId="{31D569FB-6B29-4476-9CD6-7ED7F902A4FD}" type="pres">
      <dgm:prSet presAssocID="{828ED5B8-018F-4E1C-B660-6AB9D589C951}" presName="hierRoot1" presStyleCnt="0"/>
      <dgm:spPr/>
    </dgm:pt>
    <dgm:pt modelId="{2F9EF9B4-33C3-4E34-A572-4FB1E268499E}" type="pres">
      <dgm:prSet presAssocID="{828ED5B8-018F-4E1C-B660-6AB9D589C951}" presName="composite" presStyleCnt="0"/>
      <dgm:spPr/>
    </dgm:pt>
    <dgm:pt modelId="{F08BC617-4740-4F91-8510-BA22D565B856}" type="pres">
      <dgm:prSet presAssocID="{828ED5B8-018F-4E1C-B660-6AB9D589C951}" presName="background" presStyleLbl="node0" presStyleIdx="2" presStyleCnt="4"/>
      <dgm:spPr/>
    </dgm:pt>
    <dgm:pt modelId="{4019C194-764F-437C-9557-DFEE01988C8D}" type="pres">
      <dgm:prSet presAssocID="{828ED5B8-018F-4E1C-B660-6AB9D589C951}" presName="text" presStyleLbl="fgAcc0" presStyleIdx="2" presStyleCnt="4">
        <dgm:presLayoutVars>
          <dgm:chPref val="3"/>
        </dgm:presLayoutVars>
      </dgm:prSet>
      <dgm:spPr/>
    </dgm:pt>
    <dgm:pt modelId="{4EBFDD28-D666-449F-87A0-A42483B71493}" type="pres">
      <dgm:prSet presAssocID="{828ED5B8-018F-4E1C-B660-6AB9D589C951}" presName="hierChild2" presStyleCnt="0"/>
      <dgm:spPr/>
    </dgm:pt>
    <dgm:pt modelId="{4069A52F-987D-47CC-AE00-6EEC24A20D28}" type="pres">
      <dgm:prSet presAssocID="{49927F56-170B-451C-B135-66FDB279B3E5}" presName="hierRoot1" presStyleCnt="0"/>
      <dgm:spPr/>
    </dgm:pt>
    <dgm:pt modelId="{1B6D1B02-3F61-494D-BC67-C11E12CCE67B}" type="pres">
      <dgm:prSet presAssocID="{49927F56-170B-451C-B135-66FDB279B3E5}" presName="composite" presStyleCnt="0"/>
      <dgm:spPr/>
    </dgm:pt>
    <dgm:pt modelId="{442EE227-7933-4856-8C0D-0C29D0A49B08}" type="pres">
      <dgm:prSet presAssocID="{49927F56-170B-451C-B135-66FDB279B3E5}" presName="background" presStyleLbl="node0" presStyleIdx="3" presStyleCnt="4"/>
      <dgm:spPr/>
    </dgm:pt>
    <dgm:pt modelId="{216F01A7-EFCA-4238-B45A-F6F979EF3087}" type="pres">
      <dgm:prSet presAssocID="{49927F56-170B-451C-B135-66FDB279B3E5}" presName="text" presStyleLbl="fgAcc0" presStyleIdx="3" presStyleCnt="4">
        <dgm:presLayoutVars>
          <dgm:chPref val="3"/>
        </dgm:presLayoutVars>
      </dgm:prSet>
      <dgm:spPr/>
    </dgm:pt>
    <dgm:pt modelId="{0D2B7C92-214C-4C68-985A-30C4414E9244}" type="pres">
      <dgm:prSet presAssocID="{49927F56-170B-451C-B135-66FDB279B3E5}" presName="hierChild2" presStyleCnt="0"/>
      <dgm:spPr/>
    </dgm:pt>
  </dgm:ptLst>
  <dgm:cxnLst>
    <dgm:cxn modelId="{7F639310-220E-4B41-9A13-9EFFD70AE88A}" type="presOf" srcId="{828ED5B8-018F-4E1C-B660-6AB9D589C951}" destId="{4019C194-764F-437C-9557-DFEE01988C8D}" srcOrd="0" destOrd="0" presId="urn:microsoft.com/office/officeart/2005/8/layout/hierarchy1"/>
    <dgm:cxn modelId="{0FD6E416-4D41-4C18-8883-E9212619198D}" srcId="{4801F126-B17F-4FDB-A0AE-AD578C47EC40}" destId="{C65B02F4-5909-4465-B265-53203491576D}" srcOrd="0" destOrd="0" parTransId="{0A628D3E-EE5B-4A0E-A7E7-104D90611672}" sibTransId="{8804A7D7-B5CC-4CE6-A9F8-833B3F799868}"/>
    <dgm:cxn modelId="{403B941E-BA22-45C6-906A-3D3C1F0C9FB0}" srcId="{4801F126-B17F-4FDB-A0AE-AD578C47EC40}" destId="{828ED5B8-018F-4E1C-B660-6AB9D589C951}" srcOrd="2" destOrd="0" parTransId="{59FBD94E-C581-4F83-B56A-1E2D4FD14033}" sibTransId="{7E78ACEE-1CC2-4CAB-B86D-840182419BA4}"/>
    <dgm:cxn modelId="{4D46F232-BCC0-4957-89BD-8D92DE28B3CB}" type="presOf" srcId="{49927F56-170B-451C-B135-66FDB279B3E5}" destId="{216F01A7-EFCA-4238-B45A-F6F979EF3087}" srcOrd="0" destOrd="0" presId="urn:microsoft.com/office/officeart/2005/8/layout/hierarchy1"/>
    <dgm:cxn modelId="{77CBD645-8ED2-457F-8567-984DC160036B}" type="presOf" srcId="{C65B02F4-5909-4465-B265-53203491576D}" destId="{088C9AE9-CFAC-4F53-B60C-9F89F21B953F}" srcOrd="0" destOrd="0" presId="urn:microsoft.com/office/officeart/2005/8/layout/hierarchy1"/>
    <dgm:cxn modelId="{4374454B-F511-4C97-A0E9-DD3837703BF2}" type="presOf" srcId="{4801F126-B17F-4FDB-A0AE-AD578C47EC40}" destId="{5FC6B681-C7FB-422B-AB7D-D47F867A3DC4}" srcOrd="0" destOrd="0" presId="urn:microsoft.com/office/officeart/2005/8/layout/hierarchy1"/>
    <dgm:cxn modelId="{996FF772-1E93-4B14-9ACD-82FA0FB37329}" srcId="{4801F126-B17F-4FDB-A0AE-AD578C47EC40}" destId="{A06A8A69-2489-4779-9CC5-282C690843E2}" srcOrd="1" destOrd="0" parTransId="{DBB67D72-832E-488E-A98C-CECF5DD568CC}" sibTransId="{03A6C0EE-188A-4FEC-895F-ADF683FB0749}"/>
    <dgm:cxn modelId="{985E52A3-B494-4AE3-A428-57507606E327}" type="presOf" srcId="{A06A8A69-2489-4779-9CC5-282C690843E2}" destId="{57D67E00-4228-4D41-AA37-7AC53B623A85}" srcOrd="0" destOrd="0" presId="urn:microsoft.com/office/officeart/2005/8/layout/hierarchy1"/>
    <dgm:cxn modelId="{4B1BA7DD-4400-4D01-920F-40C18FEB922A}" srcId="{4801F126-B17F-4FDB-A0AE-AD578C47EC40}" destId="{49927F56-170B-451C-B135-66FDB279B3E5}" srcOrd="3" destOrd="0" parTransId="{2C37A781-E6CE-4C26-855E-9D28CFB0B3F3}" sibTransId="{CEEF28B9-8852-49D8-9836-2FD2E9BF6ADC}"/>
    <dgm:cxn modelId="{62F7828D-CA16-4958-9D40-43858AF2E43F}" type="presParOf" srcId="{5FC6B681-C7FB-422B-AB7D-D47F867A3DC4}" destId="{F8EAFD05-9FD4-4E87-BB9C-3D00744BCE45}" srcOrd="0" destOrd="0" presId="urn:microsoft.com/office/officeart/2005/8/layout/hierarchy1"/>
    <dgm:cxn modelId="{0784A7B0-90A2-427E-8682-CDA32329C358}" type="presParOf" srcId="{F8EAFD05-9FD4-4E87-BB9C-3D00744BCE45}" destId="{A6DD6951-9B97-424A-9BF2-F6B4AC881C20}" srcOrd="0" destOrd="0" presId="urn:microsoft.com/office/officeart/2005/8/layout/hierarchy1"/>
    <dgm:cxn modelId="{8284985F-6FFC-4648-BEE1-9C9924C7A340}" type="presParOf" srcId="{A6DD6951-9B97-424A-9BF2-F6B4AC881C20}" destId="{369EED35-B067-4BCA-8874-A055974C6B33}" srcOrd="0" destOrd="0" presId="urn:microsoft.com/office/officeart/2005/8/layout/hierarchy1"/>
    <dgm:cxn modelId="{881D4B2A-8BFE-45A7-86AB-E544E768E47B}" type="presParOf" srcId="{A6DD6951-9B97-424A-9BF2-F6B4AC881C20}" destId="{088C9AE9-CFAC-4F53-B60C-9F89F21B953F}" srcOrd="1" destOrd="0" presId="urn:microsoft.com/office/officeart/2005/8/layout/hierarchy1"/>
    <dgm:cxn modelId="{F71EAFA9-F521-4E3D-9131-87F1180609FD}" type="presParOf" srcId="{F8EAFD05-9FD4-4E87-BB9C-3D00744BCE45}" destId="{119AC471-57F3-4F49-9910-CA44B2B2CA6D}" srcOrd="1" destOrd="0" presId="urn:microsoft.com/office/officeart/2005/8/layout/hierarchy1"/>
    <dgm:cxn modelId="{37FCEA1D-9DA2-4FFF-9CA4-75B38D1E04ED}" type="presParOf" srcId="{5FC6B681-C7FB-422B-AB7D-D47F867A3DC4}" destId="{A0A2FEB7-3939-4F56-B35D-CF0577CC64D3}" srcOrd="1" destOrd="0" presId="urn:microsoft.com/office/officeart/2005/8/layout/hierarchy1"/>
    <dgm:cxn modelId="{73954BC5-416D-4926-9E95-9FA1F725BEC7}" type="presParOf" srcId="{A0A2FEB7-3939-4F56-B35D-CF0577CC64D3}" destId="{F204B7D6-B2E3-4A94-93AE-82C658EF2AED}" srcOrd="0" destOrd="0" presId="urn:microsoft.com/office/officeart/2005/8/layout/hierarchy1"/>
    <dgm:cxn modelId="{A8840C28-F256-4FAB-BF1E-7118B4452FE5}" type="presParOf" srcId="{F204B7D6-B2E3-4A94-93AE-82C658EF2AED}" destId="{EB59C391-8E23-424D-A020-0DF527EA8906}" srcOrd="0" destOrd="0" presId="urn:microsoft.com/office/officeart/2005/8/layout/hierarchy1"/>
    <dgm:cxn modelId="{6980484F-0968-4A0B-B102-A6E6D3B664C4}" type="presParOf" srcId="{F204B7D6-B2E3-4A94-93AE-82C658EF2AED}" destId="{57D67E00-4228-4D41-AA37-7AC53B623A85}" srcOrd="1" destOrd="0" presId="urn:microsoft.com/office/officeart/2005/8/layout/hierarchy1"/>
    <dgm:cxn modelId="{A5D83FDA-5864-4E1B-A7C4-B44E532AF2C1}" type="presParOf" srcId="{A0A2FEB7-3939-4F56-B35D-CF0577CC64D3}" destId="{A415F59E-92B2-44B4-B1EE-81AFFD234891}" srcOrd="1" destOrd="0" presId="urn:microsoft.com/office/officeart/2005/8/layout/hierarchy1"/>
    <dgm:cxn modelId="{7C6EB6F5-9ED3-4577-AA16-99CBC87AFFD3}" type="presParOf" srcId="{5FC6B681-C7FB-422B-AB7D-D47F867A3DC4}" destId="{31D569FB-6B29-4476-9CD6-7ED7F902A4FD}" srcOrd="2" destOrd="0" presId="urn:microsoft.com/office/officeart/2005/8/layout/hierarchy1"/>
    <dgm:cxn modelId="{6CDC2220-F3CE-46BB-9FFE-7CE74DC5C3EE}" type="presParOf" srcId="{31D569FB-6B29-4476-9CD6-7ED7F902A4FD}" destId="{2F9EF9B4-33C3-4E34-A572-4FB1E268499E}" srcOrd="0" destOrd="0" presId="urn:microsoft.com/office/officeart/2005/8/layout/hierarchy1"/>
    <dgm:cxn modelId="{22731B57-3C52-44AE-93A9-934730352B02}" type="presParOf" srcId="{2F9EF9B4-33C3-4E34-A572-4FB1E268499E}" destId="{F08BC617-4740-4F91-8510-BA22D565B856}" srcOrd="0" destOrd="0" presId="urn:microsoft.com/office/officeart/2005/8/layout/hierarchy1"/>
    <dgm:cxn modelId="{186AC3C5-0C09-46B4-96EF-E6DA3CACFC26}" type="presParOf" srcId="{2F9EF9B4-33C3-4E34-A572-4FB1E268499E}" destId="{4019C194-764F-437C-9557-DFEE01988C8D}" srcOrd="1" destOrd="0" presId="urn:microsoft.com/office/officeart/2005/8/layout/hierarchy1"/>
    <dgm:cxn modelId="{919015B6-4ED4-4C92-AD30-7A734FF627A7}" type="presParOf" srcId="{31D569FB-6B29-4476-9CD6-7ED7F902A4FD}" destId="{4EBFDD28-D666-449F-87A0-A42483B71493}" srcOrd="1" destOrd="0" presId="urn:microsoft.com/office/officeart/2005/8/layout/hierarchy1"/>
    <dgm:cxn modelId="{DC4116BF-5041-4E24-844D-2C30DBB7079F}" type="presParOf" srcId="{5FC6B681-C7FB-422B-AB7D-D47F867A3DC4}" destId="{4069A52F-987D-47CC-AE00-6EEC24A20D28}" srcOrd="3" destOrd="0" presId="urn:microsoft.com/office/officeart/2005/8/layout/hierarchy1"/>
    <dgm:cxn modelId="{18DB1708-400D-49CD-963D-24C23BB009D3}" type="presParOf" srcId="{4069A52F-987D-47CC-AE00-6EEC24A20D28}" destId="{1B6D1B02-3F61-494D-BC67-C11E12CCE67B}" srcOrd="0" destOrd="0" presId="urn:microsoft.com/office/officeart/2005/8/layout/hierarchy1"/>
    <dgm:cxn modelId="{141D8674-EF7D-4D66-BF8D-7C55EBF1CA38}" type="presParOf" srcId="{1B6D1B02-3F61-494D-BC67-C11E12CCE67B}" destId="{442EE227-7933-4856-8C0D-0C29D0A49B08}" srcOrd="0" destOrd="0" presId="urn:microsoft.com/office/officeart/2005/8/layout/hierarchy1"/>
    <dgm:cxn modelId="{1E91A1F9-C3B7-4CBE-A152-1F5730A439BE}" type="presParOf" srcId="{1B6D1B02-3F61-494D-BC67-C11E12CCE67B}" destId="{216F01A7-EFCA-4238-B45A-F6F979EF3087}" srcOrd="1" destOrd="0" presId="urn:microsoft.com/office/officeart/2005/8/layout/hierarchy1"/>
    <dgm:cxn modelId="{C8993F83-195A-4EAC-AB66-53B5949C469E}" type="presParOf" srcId="{4069A52F-987D-47CC-AE00-6EEC24A20D28}" destId="{0D2B7C92-214C-4C68-985A-30C4414E92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5EC367-04B2-4F33-AB23-F53D7465C0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93151E-6D8A-4FC1-8072-30ADCC02B552}">
      <dgm:prSet/>
      <dgm:spPr/>
      <dgm:t>
        <a:bodyPr/>
        <a:lstStyle/>
        <a:p>
          <a:r>
            <a:rPr lang="en-GB"/>
            <a:t>Lipoprotein ‘a’</a:t>
          </a:r>
          <a:endParaRPr lang="en-US"/>
        </a:p>
      </dgm:t>
    </dgm:pt>
    <dgm:pt modelId="{F199EA8D-2E60-4E19-B717-A15573497232}" type="parTrans" cxnId="{C85CC88C-56B1-44EA-873E-43CF740D4301}">
      <dgm:prSet/>
      <dgm:spPr/>
      <dgm:t>
        <a:bodyPr/>
        <a:lstStyle/>
        <a:p>
          <a:endParaRPr lang="en-US"/>
        </a:p>
      </dgm:t>
    </dgm:pt>
    <dgm:pt modelId="{CFD9B1A3-D35E-4E78-8279-3F234B37EB2C}" type="sibTrans" cxnId="{C85CC88C-56B1-44EA-873E-43CF740D4301}">
      <dgm:prSet/>
      <dgm:spPr/>
      <dgm:t>
        <a:bodyPr/>
        <a:lstStyle/>
        <a:p>
          <a:endParaRPr lang="en-US"/>
        </a:p>
      </dgm:t>
    </dgm:pt>
    <dgm:pt modelId="{ED1DE3C1-E183-4FB9-A95B-AFA717A8AACE}">
      <dgm:prSet/>
      <dgm:spPr/>
      <dgm:t>
        <a:bodyPr/>
        <a:lstStyle/>
        <a:p>
          <a:r>
            <a:rPr lang="en-GB"/>
            <a:t>Familial hypercholesterol screening</a:t>
          </a:r>
          <a:endParaRPr lang="en-US"/>
        </a:p>
      </dgm:t>
    </dgm:pt>
    <dgm:pt modelId="{4D7CE2CE-29AA-46DC-A773-D7C9A73B3DE7}" type="parTrans" cxnId="{BA9818FC-6566-4844-8456-05C1026B8D35}">
      <dgm:prSet/>
      <dgm:spPr/>
      <dgm:t>
        <a:bodyPr/>
        <a:lstStyle/>
        <a:p>
          <a:endParaRPr lang="en-US"/>
        </a:p>
      </dgm:t>
    </dgm:pt>
    <dgm:pt modelId="{363A6863-32C5-4AC8-9F5B-7CCF1B501EF6}" type="sibTrans" cxnId="{BA9818FC-6566-4844-8456-05C1026B8D35}">
      <dgm:prSet/>
      <dgm:spPr/>
      <dgm:t>
        <a:bodyPr/>
        <a:lstStyle/>
        <a:p>
          <a:endParaRPr lang="en-US"/>
        </a:p>
      </dgm:t>
    </dgm:pt>
    <dgm:pt modelId="{4E56DFE3-78A5-479D-AC76-F478D46137E7}">
      <dgm:prSet/>
      <dgm:spPr/>
      <dgm:t>
        <a:bodyPr/>
        <a:lstStyle/>
        <a:p>
          <a:r>
            <a:rPr lang="en-GB"/>
            <a:t>Assessment for change in medication</a:t>
          </a:r>
          <a:endParaRPr lang="en-US"/>
        </a:p>
      </dgm:t>
    </dgm:pt>
    <dgm:pt modelId="{EE02CE5F-12AA-4EB6-8B27-6F970C9C4A03}" type="parTrans" cxnId="{B7CCED0E-98A1-4E6E-828F-2508C47CC01B}">
      <dgm:prSet/>
      <dgm:spPr/>
      <dgm:t>
        <a:bodyPr/>
        <a:lstStyle/>
        <a:p>
          <a:endParaRPr lang="en-US"/>
        </a:p>
      </dgm:t>
    </dgm:pt>
    <dgm:pt modelId="{03BDADAF-17B1-4FCB-AF2D-0D2BF9A527C7}" type="sibTrans" cxnId="{B7CCED0E-98A1-4E6E-828F-2508C47CC01B}">
      <dgm:prSet/>
      <dgm:spPr/>
      <dgm:t>
        <a:bodyPr/>
        <a:lstStyle/>
        <a:p>
          <a:endParaRPr lang="en-US"/>
        </a:p>
      </dgm:t>
    </dgm:pt>
    <dgm:pt modelId="{B37FB757-0199-4C2F-B965-B9FE71DC1CF2}">
      <dgm:prSet/>
      <dgm:spPr/>
      <dgm:t>
        <a:bodyPr/>
        <a:lstStyle/>
        <a:p>
          <a:r>
            <a:rPr lang="en-GB" dirty="0"/>
            <a:t>Bempedoic acid (Nustendi) /Ezetimibe </a:t>
          </a:r>
          <a:endParaRPr lang="en-US" dirty="0"/>
        </a:p>
      </dgm:t>
    </dgm:pt>
    <dgm:pt modelId="{765330CD-97AD-480C-B102-E0E003C6A9D4}" type="parTrans" cxnId="{0B701B2E-C938-49F3-A481-AD2A31BC3FD6}">
      <dgm:prSet/>
      <dgm:spPr/>
      <dgm:t>
        <a:bodyPr/>
        <a:lstStyle/>
        <a:p>
          <a:endParaRPr lang="en-US"/>
        </a:p>
      </dgm:t>
    </dgm:pt>
    <dgm:pt modelId="{AE0FE202-B0C6-4206-A6D6-2DE7E0A3B8D5}" type="sibTrans" cxnId="{0B701B2E-C938-49F3-A481-AD2A31BC3FD6}">
      <dgm:prSet/>
      <dgm:spPr/>
      <dgm:t>
        <a:bodyPr/>
        <a:lstStyle/>
        <a:p>
          <a:endParaRPr lang="en-US"/>
        </a:p>
      </dgm:t>
    </dgm:pt>
    <dgm:pt modelId="{52C6AB86-FB0C-47D6-AE85-6C0EC13BD886}">
      <dgm:prSet/>
      <dgm:spPr/>
      <dgm:t>
        <a:bodyPr/>
        <a:lstStyle/>
        <a:p>
          <a:r>
            <a:rPr lang="en-GB" dirty="0"/>
            <a:t>PCSK9</a:t>
          </a:r>
          <a:endParaRPr lang="en-US" dirty="0"/>
        </a:p>
      </dgm:t>
    </dgm:pt>
    <dgm:pt modelId="{32462253-D43D-4B8B-9C4D-E008C4D02D20}" type="parTrans" cxnId="{BBE38FFA-F1C1-4AAE-80AD-BB437A3E4F84}">
      <dgm:prSet/>
      <dgm:spPr/>
      <dgm:t>
        <a:bodyPr/>
        <a:lstStyle/>
        <a:p>
          <a:endParaRPr lang="en-US"/>
        </a:p>
      </dgm:t>
    </dgm:pt>
    <dgm:pt modelId="{5CC8438F-0C76-4974-B9A9-B86CAD66453A}" type="sibTrans" cxnId="{BBE38FFA-F1C1-4AAE-80AD-BB437A3E4F84}">
      <dgm:prSet/>
      <dgm:spPr/>
      <dgm:t>
        <a:bodyPr/>
        <a:lstStyle/>
        <a:p>
          <a:endParaRPr lang="en-US"/>
        </a:p>
      </dgm:t>
    </dgm:pt>
    <dgm:pt modelId="{2AC65106-96F0-4D94-A1FC-C17FD3E574B6}">
      <dgm:prSet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Inclisiran</a:t>
          </a:r>
          <a:endParaRPr lang="en-US" dirty="0"/>
        </a:p>
      </dgm:t>
    </dgm:pt>
    <dgm:pt modelId="{76BBECDD-6755-4DF0-841D-27BEAE65B519}" type="parTrans" cxnId="{8581F787-A4EF-4CF4-8BCB-AA7464813536}">
      <dgm:prSet/>
      <dgm:spPr/>
      <dgm:t>
        <a:bodyPr/>
        <a:lstStyle/>
        <a:p>
          <a:endParaRPr lang="en-US"/>
        </a:p>
      </dgm:t>
    </dgm:pt>
    <dgm:pt modelId="{E27DB61F-D9CC-4CB8-B5B5-4CB8CA46BF08}" type="sibTrans" cxnId="{8581F787-A4EF-4CF4-8BCB-AA7464813536}">
      <dgm:prSet/>
      <dgm:spPr/>
      <dgm:t>
        <a:bodyPr/>
        <a:lstStyle/>
        <a:p>
          <a:endParaRPr lang="en-US"/>
        </a:p>
      </dgm:t>
    </dgm:pt>
    <dgm:pt modelId="{56067979-0FA8-4114-A9FE-2094D36D4877}">
      <dgm:prSet/>
      <dgm:spPr/>
      <dgm:t>
        <a:bodyPr/>
        <a:lstStyle/>
        <a:p>
          <a:r>
            <a:rPr lang="en-GB"/>
            <a:t>CT angio</a:t>
          </a:r>
          <a:endParaRPr lang="en-US"/>
        </a:p>
      </dgm:t>
    </dgm:pt>
    <dgm:pt modelId="{A9507852-C9B7-4081-BAD7-05F8C4F55AF5}" type="parTrans" cxnId="{BF2C190D-6B5A-4CA7-AE8A-2113AA1E8362}">
      <dgm:prSet/>
      <dgm:spPr/>
      <dgm:t>
        <a:bodyPr/>
        <a:lstStyle/>
        <a:p>
          <a:endParaRPr lang="en-US"/>
        </a:p>
      </dgm:t>
    </dgm:pt>
    <dgm:pt modelId="{9E070975-7F70-41E6-993F-A14A1267004D}" type="sibTrans" cxnId="{BF2C190D-6B5A-4CA7-AE8A-2113AA1E8362}">
      <dgm:prSet/>
      <dgm:spPr/>
      <dgm:t>
        <a:bodyPr/>
        <a:lstStyle/>
        <a:p>
          <a:endParaRPr lang="en-US"/>
        </a:p>
      </dgm:t>
    </dgm:pt>
    <dgm:pt modelId="{3B6C2439-4D80-4012-939D-16C810DFB776}" type="pres">
      <dgm:prSet presAssocID="{AE5EC367-04B2-4F33-AB23-F53D7465C055}" presName="linear" presStyleCnt="0">
        <dgm:presLayoutVars>
          <dgm:animLvl val="lvl"/>
          <dgm:resizeHandles val="exact"/>
        </dgm:presLayoutVars>
      </dgm:prSet>
      <dgm:spPr/>
    </dgm:pt>
    <dgm:pt modelId="{A1EB373D-8704-46BF-8121-7D17A72D0BAE}" type="pres">
      <dgm:prSet presAssocID="{BE93151E-6D8A-4FC1-8072-30ADCC02B552}" presName="parentText" presStyleLbl="node1" presStyleIdx="0" presStyleCnt="4" custLinFactNeighborX="0" custLinFactNeighborY="-22204">
        <dgm:presLayoutVars>
          <dgm:chMax val="0"/>
          <dgm:bulletEnabled val="1"/>
        </dgm:presLayoutVars>
      </dgm:prSet>
      <dgm:spPr/>
    </dgm:pt>
    <dgm:pt modelId="{733B9E62-4FDB-4B22-AE41-D1BFC9BDCC25}" type="pres">
      <dgm:prSet presAssocID="{CFD9B1A3-D35E-4E78-8279-3F234B37EB2C}" presName="spacer" presStyleCnt="0"/>
      <dgm:spPr/>
    </dgm:pt>
    <dgm:pt modelId="{4D8DA1E7-24CF-4F6B-A4A2-E1828548D478}" type="pres">
      <dgm:prSet presAssocID="{ED1DE3C1-E183-4FB9-A95B-AFA717A8AAC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5382489-7AA2-4F1F-B3FF-EF94F65D531C}" type="pres">
      <dgm:prSet presAssocID="{363A6863-32C5-4AC8-9F5B-7CCF1B501EF6}" presName="spacer" presStyleCnt="0"/>
      <dgm:spPr/>
    </dgm:pt>
    <dgm:pt modelId="{B9D3C31D-011D-4E91-A6B6-FB6912B7DADA}" type="pres">
      <dgm:prSet presAssocID="{4E56DFE3-78A5-479D-AC76-F478D46137E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DDA7BA6-4654-46F9-94C9-E9CB922F95A8}" type="pres">
      <dgm:prSet presAssocID="{4E56DFE3-78A5-479D-AC76-F478D46137E7}" presName="childText" presStyleLbl="revTx" presStyleIdx="0" presStyleCnt="1">
        <dgm:presLayoutVars>
          <dgm:bulletEnabled val="1"/>
        </dgm:presLayoutVars>
      </dgm:prSet>
      <dgm:spPr/>
    </dgm:pt>
    <dgm:pt modelId="{2F180F67-8EE4-4289-BCE1-C5F1CB816A4D}" type="pres">
      <dgm:prSet presAssocID="{56067979-0FA8-4114-A9FE-2094D36D487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F2C190D-6B5A-4CA7-AE8A-2113AA1E8362}" srcId="{AE5EC367-04B2-4F33-AB23-F53D7465C055}" destId="{56067979-0FA8-4114-A9FE-2094D36D4877}" srcOrd="3" destOrd="0" parTransId="{A9507852-C9B7-4081-BAD7-05F8C4F55AF5}" sibTransId="{9E070975-7F70-41E6-993F-A14A1267004D}"/>
    <dgm:cxn modelId="{B7CCED0E-98A1-4E6E-828F-2508C47CC01B}" srcId="{AE5EC367-04B2-4F33-AB23-F53D7465C055}" destId="{4E56DFE3-78A5-479D-AC76-F478D46137E7}" srcOrd="2" destOrd="0" parTransId="{EE02CE5F-12AA-4EB6-8B27-6F970C9C4A03}" sibTransId="{03BDADAF-17B1-4FCB-AF2D-0D2BF9A527C7}"/>
    <dgm:cxn modelId="{7764C90F-4825-4E5A-9858-8793FBE71BD7}" type="presOf" srcId="{2AC65106-96F0-4D94-A1FC-C17FD3E574B6}" destId="{5DDA7BA6-4654-46F9-94C9-E9CB922F95A8}" srcOrd="0" destOrd="2" presId="urn:microsoft.com/office/officeart/2005/8/layout/vList2"/>
    <dgm:cxn modelId="{0B701B2E-C938-49F3-A481-AD2A31BC3FD6}" srcId="{4E56DFE3-78A5-479D-AC76-F478D46137E7}" destId="{B37FB757-0199-4C2F-B965-B9FE71DC1CF2}" srcOrd="0" destOrd="0" parTransId="{765330CD-97AD-480C-B102-E0E003C6A9D4}" sibTransId="{AE0FE202-B0C6-4206-A6D6-2DE7E0A3B8D5}"/>
    <dgm:cxn modelId="{7C84C53D-F0C8-4074-A340-42A5B4862BF0}" type="presOf" srcId="{56067979-0FA8-4114-A9FE-2094D36D4877}" destId="{2F180F67-8EE4-4289-BCE1-C5F1CB816A4D}" srcOrd="0" destOrd="0" presId="urn:microsoft.com/office/officeart/2005/8/layout/vList2"/>
    <dgm:cxn modelId="{68B4C15E-A140-4C90-8974-E1AC0AFCA8AC}" type="presOf" srcId="{B37FB757-0199-4C2F-B965-B9FE71DC1CF2}" destId="{5DDA7BA6-4654-46F9-94C9-E9CB922F95A8}" srcOrd="0" destOrd="0" presId="urn:microsoft.com/office/officeart/2005/8/layout/vList2"/>
    <dgm:cxn modelId="{BD618F45-D860-4A96-8797-E29601381423}" type="presOf" srcId="{ED1DE3C1-E183-4FB9-A95B-AFA717A8AACE}" destId="{4D8DA1E7-24CF-4F6B-A4A2-E1828548D478}" srcOrd="0" destOrd="0" presId="urn:microsoft.com/office/officeart/2005/8/layout/vList2"/>
    <dgm:cxn modelId="{8581F787-A4EF-4CF4-8BCB-AA7464813536}" srcId="{4E56DFE3-78A5-479D-AC76-F478D46137E7}" destId="{2AC65106-96F0-4D94-A1FC-C17FD3E574B6}" srcOrd="2" destOrd="0" parTransId="{76BBECDD-6755-4DF0-841D-27BEAE65B519}" sibTransId="{E27DB61F-D9CC-4CB8-B5B5-4CB8CA46BF08}"/>
    <dgm:cxn modelId="{C85CC88C-56B1-44EA-873E-43CF740D4301}" srcId="{AE5EC367-04B2-4F33-AB23-F53D7465C055}" destId="{BE93151E-6D8A-4FC1-8072-30ADCC02B552}" srcOrd="0" destOrd="0" parTransId="{F199EA8D-2E60-4E19-B717-A15573497232}" sibTransId="{CFD9B1A3-D35E-4E78-8279-3F234B37EB2C}"/>
    <dgm:cxn modelId="{10F367A5-28BF-458A-B9F6-D08ABC1E953A}" type="presOf" srcId="{4E56DFE3-78A5-479D-AC76-F478D46137E7}" destId="{B9D3C31D-011D-4E91-A6B6-FB6912B7DADA}" srcOrd="0" destOrd="0" presId="urn:microsoft.com/office/officeart/2005/8/layout/vList2"/>
    <dgm:cxn modelId="{2F180EAE-A7E1-48F5-A6F6-50D61DDC5DC7}" type="presOf" srcId="{BE93151E-6D8A-4FC1-8072-30ADCC02B552}" destId="{A1EB373D-8704-46BF-8121-7D17A72D0BAE}" srcOrd="0" destOrd="0" presId="urn:microsoft.com/office/officeart/2005/8/layout/vList2"/>
    <dgm:cxn modelId="{C0D8F1C9-F7B1-4E36-818B-7917CF0BE5BB}" type="presOf" srcId="{AE5EC367-04B2-4F33-AB23-F53D7465C055}" destId="{3B6C2439-4D80-4012-939D-16C810DFB776}" srcOrd="0" destOrd="0" presId="urn:microsoft.com/office/officeart/2005/8/layout/vList2"/>
    <dgm:cxn modelId="{4BC1B9E2-B8DA-4AB1-A732-4BF2E2702DD3}" type="presOf" srcId="{52C6AB86-FB0C-47D6-AE85-6C0EC13BD886}" destId="{5DDA7BA6-4654-46F9-94C9-E9CB922F95A8}" srcOrd="0" destOrd="1" presId="urn:microsoft.com/office/officeart/2005/8/layout/vList2"/>
    <dgm:cxn modelId="{BBE38FFA-F1C1-4AAE-80AD-BB437A3E4F84}" srcId="{4E56DFE3-78A5-479D-AC76-F478D46137E7}" destId="{52C6AB86-FB0C-47D6-AE85-6C0EC13BD886}" srcOrd="1" destOrd="0" parTransId="{32462253-D43D-4B8B-9C4D-E008C4D02D20}" sibTransId="{5CC8438F-0C76-4974-B9A9-B86CAD66453A}"/>
    <dgm:cxn modelId="{BA9818FC-6566-4844-8456-05C1026B8D35}" srcId="{AE5EC367-04B2-4F33-AB23-F53D7465C055}" destId="{ED1DE3C1-E183-4FB9-A95B-AFA717A8AACE}" srcOrd="1" destOrd="0" parTransId="{4D7CE2CE-29AA-46DC-A773-D7C9A73B3DE7}" sibTransId="{363A6863-32C5-4AC8-9F5B-7CCF1B501EF6}"/>
    <dgm:cxn modelId="{16475543-3617-4418-B57B-6741F54F47D7}" type="presParOf" srcId="{3B6C2439-4D80-4012-939D-16C810DFB776}" destId="{A1EB373D-8704-46BF-8121-7D17A72D0BAE}" srcOrd="0" destOrd="0" presId="urn:microsoft.com/office/officeart/2005/8/layout/vList2"/>
    <dgm:cxn modelId="{44207284-C029-4189-A8BF-5FB45F9F2225}" type="presParOf" srcId="{3B6C2439-4D80-4012-939D-16C810DFB776}" destId="{733B9E62-4FDB-4B22-AE41-D1BFC9BDCC25}" srcOrd="1" destOrd="0" presId="urn:microsoft.com/office/officeart/2005/8/layout/vList2"/>
    <dgm:cxn modelId="{5BDBB7F1-7A0A-4D40-9264-FA9A1284F63D}" type="presParOf" srcId="{3B6C2439-4D80-4012-939D-16C810DFB776}" destId="{4D8DA1E7-24CF-4F6B-A4A2-E1828548D478}" srcOrd="2" destOrd="0" presId="urn:microsoft.com/office/officeart/2005/8/layout/vList2"/>
    <dgm:cxn modelId="{C6A9D258-0811-4594-A9C7-6B4A0A076188}" type="presParOf" srcId="{3B6C2439-4D80-4012-939D-16C810DFB776}" destId="{65382489-7AA2-4F1F-B3FF-EF94F65D531C}" srcOrd="3" destOrd="0" presId="urn:microsoft.com/office/officeart/2005/8/layout/vList2"/>
    <dgm:cxn modelId="{11896F35-424A-47CD-9368-E8F051AF1227}" type="presParOf" srcId="{3B6C2439-4D80-4012-939D-16C810DFB776}" destId="{B9D3C31D-011D-4E91-A6B6-FB6912B7DADA}" srcOrd="4" destOrd="0" presId="urn:microsoft.com/office/officeart/2005/8/layout/vList2"/>
    <dgm:cxn modelId="{17B99E97-9EF0-420D-B255-5BFC3FFF2118}" type="presParOf" srcId="{3B6C2439-4D80-4012-939D-16C810DFB776}" destId="{5DDA7BA6-4654-46F9-94C9-E9CB922F95A8}" srcOrd="5" destOrd="0" presId="urn:microsoft.com/office/officeart/2005/8/layout/vList2"/>
    <dgm:cxn modelId="{8306BF0C-B659-43D1-9294-76F1A8E42589}" type="presParOf" srcId="{3B6C2439-4D80-4012-939D-16C810DFB776}" destId="{2F180F67-8EE4-4289-BCE1-C5F1CB816A4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D459E7-B19F-404C-98BA-A3C695C86543}" type="doc">
      <dgm:prSet loTypeId="urn:microsoft.com/office/officeart/2018/2/layout/IconVerticalSolidList" loCatId="icon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66E7DA-61F0-4645-9F3D-E1E6155B4FF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Monitoring of secondary factors</a:t>
          </a:r>
          <a:endParaRPr lang="en-US"/>
        </a:p>
      </dgm:t>
    </dgm:pt>
    <dgm:pt modelId="{0E01BFE0-3082-4B2B-8274-EA4B9880F5EC}" type="parTrans" cxnId="{73FC0550-29BD-45B4-B083-3052694184E7}">
      <dgm:prSet/>
      <dgm:spPr/>
      <dgm:t>
        <a:bodyPr/>
        <a:lstStyle/>
        <a:p>
          <a:endParaRPr lang="en-US"/>
        </a:p>
      </dgm:t>
    </dgm:pt>
    <dgm:pt modelId="{D4A96AE9-22BA-471C-9827-B6EACB626BF9}" type="sibTrans" cxnId="{73FC0550-29BD-45B4-B083-3052694184E7}">
      <dgm:prSet/>
      <dgm:spPr/>
      <dgm:t>
        <a:bodyPr/>
        <a:lstStyle/>
        <a:p>
          <a:endParaRPr lang="en-US"/>
        </a:p>
      </dgm:t>
    </dgm:pt>
    <dgm:pt modelId="{F0B65DEA-DB1C-4222-947B-C0E923820FD2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GB" sz="1800" dirty="0"/>
            <a:t>Diabetes management</a:t>
          </a:r>
          <a:endParaRPr lang="en-US" sz="1800" dirty="0"/>
        </a:p>
      </dgm:t>
    </dgm:pt>
    <dgm:pt modelId="{F373EDC4-FC4E-4C1B-91F0-D2F62116F954}" type="parTrans" cxnId="{637922A4-E1FD-4ACE-9A99-2A4B5D98AAC7}">
      <dgm:prSet/>
      <dgm:spPr/>
      <dgm:t>
        <a:bodyPr/>
        <a:lstStyle/>
        <a:p>
          <a:endParaRPr lang="en-US"/>
        </a:p>
      </dgm:t>
    </dgm:pt>
    <dgm:pt modelId="{673B9D33-A767-4EEC-BD5B-DC5B19D0BE62}" type="sibTrans" cxnId="{637922A4-E1FD-4ACE-9A99-2A4B5D98AAC7}">
      <dgm:prSet/>
      <dgm:spPr/>
      <dgm:t>
        <a:bodyPr/>
        <a:lstStyle/>
        <a:p>
          <a:endParaRPr lang="en-US"/>
        </a:p>
      </dgm:t>
    </dgm:pt>
    <dgm:pt modelId="{5995655F-C92D-414C-84FD-7F61F94D877B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GB" sz="1800" dirty="0"/>
            <a:t>Weight- ‘Exercise’, slimming classes</a:t>
          </a:r>
          <a:endParaRPr lang="en-US" sz="1800" dirty="0"/>
        </a:p>
      </dgm:t>
    </dgm:pt>
    <dgm:pt modelId="{E04E280C-6E6B-4A48-9413-CCC0C9F73A0B}" type="parTrans" cxnId="{295B62E5-0EEE-49E6-878E-51A6A4B5E05B}">
      <dgm:prSet/>
      <dgm:spPr/>
      <dgm:t>
        <a:bodyPr/>
        <a:lstStyle/>
        <a:p>
          <a:endParaRPr lang="en-US"/>
        </a:p>
      </dgm:t>
    </dgm:pt>
    <dgm:pt modelId="{15D92176-1C1C-4B48-A50A-44880FC75358}" type="sibTrans" cxnId="{295B62E5-0EEE-49E6-878E-51A6A4B5E05B}">
      <dgm:prSet/>
      <dgm:spPr/>
      <dgm:t>
        <a:bodyPr/>
        <a:lstStyle/>
        <a:p>
          <a:endParaRPr lang="en-US"/>
        </a:p>
      </dgm:t>
    </dgm:pt>
    <dgm:pt modelId="{1356244C-F7D6-42F5-9A7E-A934B74A1790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GB" sz="1800" dirty="0"/>
            <a:t>Smoking- Stop smoking clinics</a:t>
          </a:r>
          <a:endParaRPr lang="en-US" sz="1800" dirty="0"/>
        </a:p>
      </dgm:t>
    </dgm:pt>
    <dgm:pt modelId="{1F9ABB14-06BB-4FB4-84B0-06FC3FC6D23E}" type="parTrans" cxnId="{5F4A7FD7-C8B6-479C-B71A-F7525D55DF4C}">
      <dgm:prSet/>
      <dgm:spPr/>
      <dgm:t>
        <a:bodyPr/>
        <a:lstStyle/>
        <a:p>
          <a:endParaRPr lang="en-US"/>
        </a:p>
      </dgm:t>
    </dgm:pt>
    <dgm:pt modelId="{9B45F971-0487-43F6-A8FE-71DA139AA8B5}" type="sibTrans" cxnId="{5F4A7FD7-C8B6-479C-B71A-F7525D55DF4C}">
      <dgm:prSet/>
      <dgm:spPr/>
      <dgm:t>
        <a:bodyPr/>
        <a:lstStyle/>
        <a:p>
          <a:endParaRPr lang="en-US"/>
        </a:p>
      </dgm:t>
    </dgm:pt>
    <dgm:pt modelId="{551DE186-0542-487E-880D-8C64918E07A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Blood test before lipid appointment</a:t>
          </a:r>
          <a:endParaRPr lang="en-US"/>
        </a:p>
      </dgm:t>
    </dgm:pt>
    <dgm:pt modelId="{6B9D57CF-3E46-4D5D-B848-F622D440BA84}" type="parTrans" cxnId="{922209FD-06B5-4702-90F9-55A958B35946}">
      <dgm:prSet/>
      <dgm:spPr/>
      <dgm:t>
        <a:bodyPr/>
        <a:lstStyle/>
        <a:p>
          <a:endParaRPr lang="en-US"/>
        </a:p>
      </dgm:t>
    </dgm:pt>
    <dgm:pt modelId="{6316E293-FA3A-42E5-A163-9C74FAB37719}" type="sibTrans" cxnId="{922209FD-06B5-4702-90F9-55A958B35946}">
      <dgm:prSet/>
      <dgm:spPr/>
      <dgm:t>
        <a:bodyPr/>
        <a:lstStyle/>
        <a:p>
          <a:endParaRPr lang="en-US"/>
        </a:p>
      </dgm:t>
    </dgm:pt>
    <dgm:pt modelId="{C6B53050-27FB-40A3-9372-994EE42C4D23}" type="pres">
      <dgm:prSet presAssocID="{64D459E7-B19F-404C-98BA-A3C695C86543}" presName="root" presStyleCnt="0">
        <dgm:presLayoutVars>
          <dgm:dir/>
          <dgm:resizeHandles val="exact"/>
        </dgm:presLayoutVars>
      </dgm:prSet>
      <dgm:spPr/>
    </dgm:pt>
    <dgm:pt modelId="{73FB8F5F-F7CC-48F3-A5ED-3E1F8325FF75}" type="pres">
      <dgm:prSet presAssocID="{0366E7DA-61F0-4645-9F3D-E1E6155B4FF8}" presName="compNode" presStyleCnt="0"/>
      <dgm:spPr/>
    </dgm:pt>
    <dgm:pt modelId="{8DEC1B64-7564-49EC-92AD-A718C121E5E1}" type="pres">
      <dgm:prSet presAssocID="{0366E7DA-61F0-4645-9F3D-E1E6155B4FF8}" presName="bgRect" presStyleLbl="bgShp" presStyleIdx="0" presStyleCnt="2"/>
      <dgm:spPr/>
    </dgm:pt>
    <dgm:pt modelId="{4C4A0576-DA1C-408A-932B-C6F0A824522F}" type="pres">
      <dgm:prSet presAssocID="{0366E7DA-61F0-4645-9F3D-E1E6155B4FF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oking"/>
        </a:ext>
      </dgm:extLst>
    </dgm:pt>
    <dgm:pt modelId="{FBCD6EF7-D159-47D2-B748-9E4CFD810A21}" type="pres">
      <dgm:prSet presAssocID="{0366E7DA-61F0-4645-9F3D-E1E6155B4FF8}" presName="spaceRect" presStyleCnt="0"/>
      <dgm:spPr/>
    </dgm:pt>
    <dgm:pt modelId="{5033D07B-84B8-443D-80EF-FDD342B70EC9}" type="pres">
      <dgm:prSet presAssocID="{0366E7DA-61F0-4645-9F3D-E1E6155B4FF8}" presName="parTx" presStyleLbl="revTx" presStyleIdx="0" presStyleCnt="3">
        <dgm:presLayoutVars>
          <dgm:chMax val="0"/>
          <dgm:chPref val="0"/>
        </dgm:presLayoutVars>
      </dgm:prSet>
      <dgm:spPr/>
    </dgm:pt>
    <dgm:pt modelId="{D4B4900E-FEE3-489F-A609-81C6817A505F}" type="pres">
      <dgm:prSet presAssocID="{0366E7DA-61F0-4645-9F3D-E1E6155B4FF8}" presName="desTx" presStyleLbl="revTx" presStyleIdx="1" presStyleCnt="3" custScaleX="117773">
        <dgm:presLayoutVars/>
      </dgm:prSet>
      <dgm:spPr/>
    </dgm:pt>
    <dgm:pt modelId="{F28ED812-8F02-4E49-889D-DAF24B61C769}" type="pres">
      <dgm:prSet presAssocID="{D4A96AE9-22BA-471C-9827-B6EACB626BF9}" presName="sibTrans" presStyleCnt="0"/>
      <dgm:spPr/>
    </dgm:pt>
    <dgm:pt modelId="{ADFFC803-6CD9-4B06-BB46-FB9A88405636}" type="pres">
      <dgm:prSet presAssocID="{551DE186-0542-487E-880D-8C64918E07A7}" presName="compNode" presStyleCnt="0"/>
      <dgm:spPr/>
    </dgm:pt>
    <dgm:pt modelId="{D71A799A-7FEA-47FC-93A1-0A1C9AECE17C}" type="pres">
      <dgm:prSet presAssocID="{551DE186-0542-487E-880D-8C64918E07A7}" presName="bgRect" presStyleLbl="bgShp" presStyleIdx="1" presStyleCnt="2"/>
      <dgm:spPr/>
    </dgm:pt>
    <dgm:pt modelId="{1C840560-3C03-46BF-8DEA-95FF904918B8}" type="pres">
      <dgm:prSet presAssocID="{551DE186-0542-487E-880D-8C64918E07A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478F5129-BF67-498F-9EF6-A7C027D40885}" type="pres">
      <dgm:prSet presAssocID="{551DE186-0542-487E-880D-8C64918E07A7}" presName="spaceRect" presStyleCnt="0"/>
      <dgm:spPr/>
    </dgm:pt>
    <dgm:pt modelId="{79A63A97-A318-440C-8E1B-15B1BD14B738}" type="pres">
      <dgm:prSet presAssocID="{551DE186-0542-487E-880D-8C64918E07A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716461F-5946-4BA3-BE77-0EB6770A5C29}" type="presOf" srcId="{F0B65DEA-DB1C-4222-947B-C0E923820FD2}" destId="{D4B4900E-FEE3-489F-A609-81C6817A505F}" srcOrd="0" destOrd="0" presId="urn:microsoft.com/office/officeart/2018/2/layout/IconVerticalSolidList"/>
    <dgm:cxn modelId="{73FC0550-29BD-45B4-B083-3052694184E7}" srcId="{64D459E7-B19F-404C-98BA-A3C695C86543}" destId="{0366E7DA-61F0-4645-9F3D-E1E6155B4FF8}" srcOrd="0" destOrd="0" parTransId="{0E01BFE0-3082-4B2B-8274-EA4B9880F5EC}" sibTransId="{D4A96AE9-22BA-471C-9827-B6EACB626BF9}"/>
    <dgm:cxn modelId="{C53F138B-8146-4F71-BF13-9256C3559A21}" type="presOf" srcId="{1356244C-F7D6-42F5-9A7E-A934B74A1790}" destId="{D4B4900E-FEE3-489F-A609-81C6817A505F}" srcOrd="0" destOrd="2" presId="urn:microsoft.com/office/officeart/2018/2/layout/IconVerticalSolidList"/>
    <dgm:cxn modelId="{3D30809E-FA5E-4D50-8833-989E6CAEE558}" type="presOf" srcId="{64D459E7-B19F-404C-98BA-A3C695C86543}" destId="{C6B53050-27FB-40A3-9372-994EE42C4D23}" srcOrd="0" destOrd="0" presId="urn:microsoft.com/office/officeart/2018/2/layout/IconVerticalSolidList"/>
    <dgm:cxn modelId="{637922A4-E1FD-4ACE-9A99-2A4B5D98AAC7}" srcId="{0366E7DA-61F0-4645-9F3D-E1E6155B4FF8}" destId="{F0B65DEA-DB1C-4222-947B-C0E923820FD2}" srcOrd="0" destOrd="0" parTransId="{F373EDC4-FC4E-4C1B-91F0-D2F62116F954}" sibTransId="{673B9D33-A767-4EEC-BD5B-DC5B19D0BE62}"/>
    <dgm:cxn modelId="{5F4A7FD7-C8B6-479C-B71A-F7525D55DF4C}" srcId="{0366E7DA-61F0-4645-9F3D-E1E6155B4FF8}" destId="{1356244C-F7D6-42F5-9A7E-A934B74A1790}" srcOrd="2" destOrd="0" parTransId="{1F9ABB14-06BB-4FB4-84B0-06FC3FC6D23E}" sibTransId="{9B45F971-0487-43F6-A8FE-71DA139AA8B5}"/>
    <dgm:cxn modelId="{295B62E5-0EEE-49E6-878E-51A6A4B5E05B}" srcId="{0366E7DA-61F0-4645-9F3D-E1E6155B4FF8}" destId="{5995655F-C92D-414C-84FD-7F61F94D877B}" srcOrd="1" destOrd="0" parTransId="{E04E280C-6E6B-4A48-9413-CCC0C9F73A0B}" sibTransId="{15D92176-1C1C-4B48-A50A-44880FC75358}"/>
    <dgm:cxn modelId="{AE72FCE9-75E8-49F5-956F-F739BC08A585}" type="presOf" srcId="{0366E7DA-61F0-4645-9F3D-E1E6155B4FF8}" destId="{5033D07B-84B8-443D-80EF-FDD342B70EC9}" srcOrd="0" destOrd="0" presId="urn:microsoft.com/office/officeart/2018/2/layout/IconVerticalSolidList"/>
    <dgm:cxn modelId="{4ED6C9FB-174E-4C83-BFE2-8B26B72C0F23}" type="presOf" srcId="{551DE186-0542-487E-880D-8C64918E07A7}" destId="{79A63A97-A318-440C-8E1B-15B1BD14B738}" srcOrd="0" destOrd="0" presId="urn:microsoft.com/office/officeart/2018/2/layout/IconVerticalSolidList"/>
    <dgm:cxn modelId="{922209FD-06B5-4702-90F9-55A958B35946}" srcId="{64D459E7-B19F-404C-98BA-A3C695C86543}" destId="{551DE186-0542-487E-880D-8C64918E07A7}" srcOrd="1" destOrd="0" parTransId="{6B9D57CF-3E46-4D5D-B848-F622D440BA84}" sibTransId="{6316E293-FA3A-42E5-A163-9C74FAB37719}"/>
    <dgm:cxn modelId="{47943AFE-7CE7-47C9-9D5D-2D64099B49D8}" type="presOf" srcId="{5995655F-C92D-414C-84FD-7F61F94D877B}" destId="{D4B4900E-FEE3-489F-A609-81C6817A505F}" srcOrd="0" destOrd="1" presId="urn:microsoft.com/office/officeart/2018/2/layout/IconVerticalSolidList"/>
    <dgm:cxn modelId="{5B37FD44-5B8A-4272-8D34-C31D5BAE3193}" type="presParOf" srcId="{C6B53050-27FB-40A3-9372-994EE42C4D23}" destId="{73FB8F5F-F7CC-48F3-A5ED-3E1F8325FF75}" srcOrd="0" destOrd="0" presId="urn:microsoft.com/office/officeart/2018/2/layout/IconVerticalSolidList"/>
    <dgm:cxn modelId="{13727EC2-CEEC-4EA5-B91D-3B4405F9A409}" type="presParOf" srcId="{73FB8F5F-F7CC-48F3-A5ED-3E1F8325FF75}" destId="{8DEC1B64-7564-49EC-92AD-A718C121E5E1}" srcOrd="0" destOrd="0" presId="urn:microsoft.com/office/officeart/2018/2/layout/IconVerticalSolidList"/>
    <dgm:cxn modelId="{B091F6CF-DB74-46BC-80AB-1EE45C08CB4F}" type="presParOf" srcId="{73FB8F5F-F7CC-48F3-A5ED-3E1F8325FF75}" destId="{4C4A0576-DA1C-408A-932B-C6F0A824522F}" srcOrd="1" destOrd="0" presId="urn:microsoft.com/office/officeart/2018/2/layout/IconVerticalSolidList"/>
    <dgm:cxn modelId="{8EE51C5E-A392-4D90-8443-41D7FB6DDE09}" type="presParOf" srcId="{73FB8F5F-F7CC-48F3-A5ED-3E1F8325FF75}" destId="{FBCD6EF7-D159-47D2-B748-9E4CFD810A21}" srcOrd="2" destOrd="0" presId="urn:microsoft.com/office/officeart/2018/2/layout/IconVerticalSolidList"/>
    <dgm:cxn modelId="{5B0C913D-92C6-4E3B-AAD8-2D2B11ADADD2}" type="presParOf" srcId="{73FB8F5F-F7CC-48F3-A5ED-3E1F8325FF75}" destId="{5033D07B-84B8-443D-80EF-FDD342B70EC9}" srcOrd="3" destOrd="0" presId="urn:microsoft.com/office/officeart/2018/2/layout/IconVerticalSolidList"/>
    <dgm:cxn modelId="{22949953-B873-4570-909A-95093B79A741}" type="presParOf" srcId="{73FB8F5F-F7CC-48F3-A5ED-3E1F8325FF75}" destId="{D4B4900E-FEE3-489F-A609-81C6817A505F}" srcOrd="4" destOrd="0" presId="urn:microsoft.com/office/officeart/2018/2/layout/IconVerticalSolidList"/>
    <dgm:cxn modelId="{5C7E5150-B1A8-48E5-9433-90156405C885}" type="presParOf" srcId="{C6B53050-27FB-40A3-9372-994EE42C4D23}" destId="{F28ED812-8F02-4E49-889D-DAF24B61C769}" srcOrd="1" destOrd="0" presId="urn:microsoft.com/office/officeart/2018/2/layout/IconVerticalSolidList"/>
    <dgm:cxn modelId="{D6BE7B39-A327-4E9C-8A29-C75F31FA0487}" type="presParOf" srcId="{C6B53050-27FB-40A3-9372-994EE42C4D23}" destId="{ADFFC803-6CD9-4B06-BB46-FB9A88405636}" srcOrd="2" destOrd="0" presId="urn:microsoft.com/office/officeart/2018/2/layout/IconVerticalSolidList"/>
    <dgm:cxn modelId="{F3A549CA-CD83-474A-B25E-49DB5AA7E457}" type="presParOf" srcId="{ADFFC803-6CD9-4B06-BB46-FB9A88405636}" destId="{D71A799A-7FEA-47FC-93A1-0A1C9AECE17C}" srcOrd="0" destOrd="0" presId="urn:microsoft.com/office/officeart/2018/2/layout/IconVerticalSolidList"/>
    <dgm:cxn modelId="{32A3A839-38E3-491A-9EE1-AF8176E35E76}" type="presParOf" srcId="{ADFFC803-6CD9-4B06-BB46-FB9A88405636}" destId="{1C840560-3C03-46BF-8DEA-95FF904918B8}" srcOrd="1" destOrd="0" presId="urn:microsoft.com/office/officeart/2018/2/layout/IconVerticalSolidList"/>
    <dgm:cxn modelId="{4A41F019-9E79-41FE-9EA7-35E591F5BDD9}" type="presParOf" srcId="{ADFFC803-6CD9-4B06-BB46-FB9A88405636}" destId="{478F5129-BF67-498F-9EF6-A7C027D40885}" srcOrd="2" destOrd="0" presId="urn:microsoft.com/office/officeart/2018/2/layout/IconVerticalSolidList"/>
    <dgm:cxn modelId="{836F3507-F02B-4E98-9B9A-C56A230FC10E}" type="presParOf" srcId="{ADFFC803-6CD9-4B06-BB46-FB9A88405636}" destId="{79A63A97-A318-440C-8E1B-15B1BD14B73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60A5-CB54-48F7-9D87-97CA38870FA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8A4C7D-907C-4490-973B-3FCD808AD78F}">
      <dgm:prSet/>
      <dgm:spPr/>
      <dgm:t>
        <a:bodyPr/>
        <a:lstStyle/>
        <a:p>
          <a:r>
            <a:rPr lang="en-GB"/>
            <a:t>50% of cardiovascular disease (CVD) and 20% of deaths from CVD may be attributed to:</a:t>
          </a:r>
          <a:endParaRPr lang="en-US"/>
        </a:p>
      </dgm:t>
    </dgm:pt>
    <dgm:pt modelId="{56F1C147-D9B6-40A3-A264-BA87C07F322E}" type="parTrans" cxnId="{57463D5B-319E-4FBA-B4D5-6D9D5FA764A3}">
      <dgm:prSet/>
      <dgm:spPr/>
      <dgm:t>
        <a:bodyPr/>
        <a:lstStyle/>
        <a:p>
          <a:endParaRPr lang="en-US"/>
        </a:p>
      </dgm:t>
    </dgm:pt>
    <dgm:pt modelId="{46C41413-771E-4AE3-A7C7-69299D53032D}" type="sibTrans" cxnId="{57463D5B-319E-4FBA-B4D5-6D9D5FA764A3}">
      <dgm:prSet/>
      <dgm:spPr/>
      <dgm:t>
        <a:bodyPr/>
        <a:lstStyle/>
        <a:p>
          <a:endParaRPr lang="en-US"/>
        </a:p>
      </dgm:t>
    </dgm:pt>
    <dgm:pt modelId="{3D149D4D-62BB-4D09-A226-A773D910ADAF}">
      <dgm:prSet/>
      <dgm:spPr/>
      <dgm:t>
        <a:bodyPr/>
        <a:lstStyle/>
        <a:p>
          <a:r>
            <a:rPr lang="en-GB"/>
            <a:t>BMI</a:t>
          </a:r>
          <a:endParaRPr lang="en-US"/>
        </a:p>
      </dgm:t>
    </dgm:pt>
    <dgm:pt modelId="{EB6806E7-7696-4D52-B2BF-24B4237D3854}" type="parTrans" cxnId="{E5FD4224-EC97-42E0-B916-27897D61C76B}">
      <dgm:prSet/>
      <dgm:spPr/>
      <dgm:t>
        <a:bodyPr/>
        <a:lstStyle/>
        <a:p>
          <a:endParaRPr lang="en-US"/>
        </a:p>
      </dgm:t>
    </dgm:pt>
    <dgm:pt modelId="{EFE4B79F-8D6D-4E9D-A7FD-1F9F9280318A}" type="sibTrans" cxnId="{E5FD4224-EC97-42E0-B916-27897D61C76B}">
      <dgm:prSet/>
      <dgm:spPr/>
      <dgm:t>
        <a:bodyPr/>
        <a:lstStyle/>
        <a:p>
          <a:endParaRPr lang="en-US"/>
        </a:p>
      </dgm:t>
    </dgm:pt>
    <dgm:pt modelId="{CD419B83-5A49-483C-82BB-82A2167D3884}">
      <dgm:prSet/>
      <dgm:spPr/>
      <dgm:t>
        <a:bodyPr/>
        <a:lstStyle/>
        <a:p>
          <a:r>
            <a:rPr lang="en-GB"/>
            <a:t>Systolic blood pressure</a:t>
          </a:r>
          <a:endParaRPr lang="en-US"/>
        </a:p>
      </dgm:t>
    </dgm:pt>
    <dgm:pt modelId="{F3EB4295-9A09-4534-95E5-750A9C216545}" type="parTrans" cxnId="{F9B6998F-AD56-4219-AF88-E2E497977613}">
      <dgm:prSet/>
      <dgm:spPr/>
      <dgm:t>
        <a:bodyPr/>
        <a:lstStyle/>
        <a:p>
          <a:endParaRPr lang="en-US"/>
        </a:p>
      </dgm:t>
    </dgm:pt>
    <dgm:pt modelId="{9AB6E794-2F49-4AF8-9F74-853A9E0EC797}" type="sibTrans" cxnId="{F9B6998F-AD56-4219-AF88-E2E497977613}">
      <dgm:prSet/>
      <dgm:spPr/>
      <dgm:t>
        <a:bodyPr/>
        <a:lstStyle/>
        <a:p>
          <a:endParaRPr lang="en-US"/>
        </a:p>
      </dgm:t>
    </dgm:pt>
    <dgm:pt modelId="{830B3E2B-1AD0-4AEA-BDC6-52C260A6A66C}">
      <dgm:prSet/>
      <dgm:spPr/>
      <dgm:t>
        <a:bodyPr/>
        <a:lstStyle/>
        <a:p>
          <a:r>
            <a:rPr lang="en-GB"/>
            <a:t>Current smoking</a:t>
          </a:r>
          <a:endParaRPr lang="en-US"/>
        </a:p>
      </dgm:t>
    </dgm:pt>
    <dgm:pt modelId="{2F34216F-F1DB-463B-A0D8-B05858475D5F}" type="parTrans" cxnId="{1C2BA125-FB4B-4371-B349-7AF735018A95}">
      <dgm:prSet/>
      <dgm:spPr/>
      <dgm:t>
        <a:bodyPr/>
        <a:lstStyle/>
        <a:p>
          <a:endParaRPr lang="en-US"/>
        </a:p>
      </dgm:t>
    </dgm:pt>
    <dgm:pt modelId="{F8FD6150-4356-4FC7-ABF6-D68174AB6A36}" type="sibTrans" cxnId="{1C2BA125-FB4B-4371-B349-7AF735018A95}">
      <dgm:prSet/>
      <dgm:spPr/>
      <dgm:t>
        <a:bodyPr/>
        <a:lstStyle/>
        <a:p>
          <a:endParaRPr lang="en-US"/>
        </a:p>
      </dgm:t>
    </dgm:pt>
    <dgm:pt modelId="{AFE70444-D3A0-4E8F-8C93-27DA3C0D8CE3}">
      <dgm:prSet/>
      <dgm:spPr/>
      <dgm:t>
        <a:bodyPr/>
        <a:lstStyle/>
        <a:p>
          <a:r>
            <a:rPr lang="en-GB"/>
            <a:t>Diabetes Mellitus (DM)</a:t>
          </a:r>
          <a:endParaRPr lang="en-US"/>
        </a:p>
      </dgm:t>
    </dgm:pt>
    <dgm:pt modelId="{03290D36-6978-4BCC-84B0-6B3646106090}" type="parTrans" cxnId="{99BFBB49-CB65-4095-A5E0-959E905175EE}">
      <dgm:prSet/>
      <dgm:spPr/>
      <dgm:t>
        <a:bodyPr/>
        <a:lstStyle/>
        <a:p>
          <a:endParaRPr lang="en-US"/>
        </a:p>
      </dgm:t>
    </dgm:pt>
    <dgm:pt modelId="{1D779E83-3B11-4A40-AC3B-15A9FF9ED602}" type="sibTrans" cxnId="{99BFBB49-CB65-4095-A5E0-959E905175EE}">
      <dgm:prSet/>
      <dgm:spPr/>
      <dgm:t>
        <a:bodyPr/>
        <a:lstStyle/>
        <a:p>
          <a:endParaRPr lang="en-US"/>
        </a:p>
      </dgm:t>
    </dgm:pt>
    <dgm:pt modelId="{4861037E-E7DD-4386-B889-7A171866309D}">
      <dgm:prSet/>
      <dgm:spPr/>
      <dgm:t>
        <a:bodyPr/>
        <a:lstStyle/>
        <a:p>
          <a:r>
            <a:rPr lang="en-GB" dirty="0"/>
            <a:t>Non-HDL cholesterol</a:t>
          </a:r>
          <a:endParaRPr lang="en-US" dirty="0"/>
        </a:p>
      </dgm:t>
    </dgm:pt>
    <dgm:pt modelId="{AAED75FF-1BAE-4507-B425-5A598DD5CDBA}" type="parTrans" cxnId="{31DD4D65-6150-451C-A59A-781BD3436E1C}">
      <dgm:prSet/>
      <dgm:spPr/>
      <dgm:t>
        <a:bodyPr/>
        <a:lstStyle/>
        <a:p>
          <a:endParaRPr lang="en-US"/>
        </a:p>
      </dgm:t>
    </dgm:pt>
    <dgm:pt modelId="{6882E6D3-9EE6-4BED-92F4-0C816DF2A571}" type="sibTrans" cxnId="{31DD4D65-6150-451C-A59A-781BD3436E1C}">
      <dgm:prSet/>
      <dgm:spPr/>
      <dgm:t>
        <a:bodyPr/>
        <a:lstStyle/>
        <a:p>
          <a:endParaRPr lang="en-US"/>
        </a:p>
      </dgm:t>
    </dgm:pt>
    <dgm:pt modelId="{BB44FCC3-DA93-4E85-9688-E14FB2D75E51}">
      <dgm:prSet/>
      <dgm:spPr/>
      <dgm:t>
        <a:bodyPr/>
        <a:lstStyle/>
        <a:p>
          <a:r>
            <a:rPr lang="en-GB" dirty="0"/>
            <a:t>The above 5 modifiable risks contribute 57.2% of women, 52.6% of men for CVD. </a:t>
          </a:r>
          <a:endParaRPr lang="en-US" dirty="0"/>
        </a:p>
      </dgm:t>
    </dgm:pt>
    <dgm:pt modelId="{E6F08498-3C71-4860-A063-837C47E23E76}" type="parTrans" cxnId="{907CC8D6-71BF-4E17-8FED-FBE06D6B4E48}">
      <dgm:prSet/>
      <dgm:spPr/>
      <dgm:t>
        <a:bodyPr/>
        <a:lstStyle/>
        <a:p>
          <a:endParaRPr lang="en-US"/>
        </a:p>
      </dgm:t>
    </dgm:pt>
    <dgm:pt modelId="{235EBBA4-E1C1-4E8B-9D89-6DF1AAA8F090}" type="sibTrans" cxnId="{907CC8D6-71BF-4E17-8FED-FBE06D6B4E48}">
      <dgm:prSet/>
      <dgm:spPr/>
      <dgm:t>
        <a:bodyPr/>
        <a:lstStyle/>
        <a:p>
          <a:endParaRPr lang="en-US"/>
        </a:p>
      </dgm:t>
    </dgm:pt>
    <dgm:pt modelId="{67283596-3FC5-4107-A460-3C65A4F12B7D}">
      <dgm:prSet/>
      <dgm:spPr/>
      <dgm:t>
        <a:bodyPr/>
        <a:lstStyle/>
        <a:p>
          <a:r>
            <a:rPr lang="en-GB" dirty="0"/>
            <a:t>22% of deaths in women and 19.1% of deaths in men may be attributable to these 5 modifiable risk factors. </a:t>
          </a:r>
          <a:endParaRPr lang="en-US" dirty="0"/>
        </a:p>
      </dgm:t>
    </dgm:pt>
    <dgm:pt modelId="{67A6BB22-7942-4F2D-8257-E259CC4761FD}" type="parTrans" cxnId="{4E52410A-39E9-42F1-A695-FBAB6D3FA0C9}">
      <dgm:prSet/>
      <dgm:spPr/>
      <dgm:t>
        <a:bodyPr/>
        <a:lstStyle/>
        <a:p>
          <a:endParaRPr lang="en-US"/>
        </a:p>
      </dgm:t>
    </dgm:pt>
    <dgm:pt modelId="{A2498BC9-4169-47CF-ADC3-995474F3B660}" type="sibTrans" cxnId="{4E52410A-39E9-42F1-A695-FBAB6D3FA0C9}">
      <dgm:prSet/>
      <dgm:spPr/>
      <dgm:t>
        <a:bodyPr/>
        <a:lstStyle/>
        <a:p>
          <a:endParaRPr lang="en-US"/>
        </a:p>
      </dgm:t>
    </dgm:pt>
    <dgm:pt modelId="{5DE9E442-C319-418A-8BB8-536C13D1A914}" type="pres">
      <dgm:prSet presAssocID="{C16560A5-CB54-48F7-9D87-97CA38870FAB}" presName="Name0" presStyleCnt="0">
        <dgm:presLayoutVars>
          <dgm:dir/>
          <dgm:animLvl val="lvl"/>
          <dgm:resizeHandles val="exact"/>
        </dgm:presLayoutVars>
      </dgm:prSet>
      <dgm:spPr/>
    </dgm:pt>
    <dgm:pt modelId="{8D02299A-FA76-439F-B391-9F4AF1F6282C}" type="pres">
      <dgm:prSet presAssocID="{67283596-3FC5-4107-A460-3C65A4F12B7D}" presName="boxAndChildren" presStyleCnt="0"/>
      <dgm:spPr/>
    </dgm:pt>
    <dgm:pt modelId="{2F54B61C-27EA-432A-801D-D875D7E72F29}" type="pres">
      <dgm:prSet presAssocID="{67283596-3FC5-4107-A460-3C65A4F12B7D}" presName="parentTextBox" presStyleLbl="node1" presStyleIdx="0" presStyleCnt="3"/>
      <dgm:spPr/>
    </dgm:pt>
    <dgm:pt modelId="{1B0C3D06-E95C-4829-BF70-0D0900BA7251}" type="pres">
      <dgm:prSet presAssocID="{235EBBA4-E1C1-4E8B-9D89-6DF1AAA8F090}" presName="sp" presStyleCnt="0"/>
      <dgm:spPr/>
    </dgm:pt>
    <dgm:pt modelId="{AB7D3853-32B9-4C10-B359-DDD16BE6F6F7}" type="pres">
      <dgm:prSet presAssocID="{BB44FCC3-DA93-4E85-9688-E14FB2D75E51}" presName="arrowAndChildren" presStyleCnt="0"/>
      <dgm:spPr/>
    </dgm:pt>
    <dgm:pt modelId="{E10D74DC-E0E4-4D61-AC63-A7A786490577}" type="pres">
      <dgm:prSet presAssocID="{BB44FCC3-DA93-4E85-9688-E14FB2D75E51}" presName="parentTextArrow" presStyleLbl="node1" presStyleIdx="1" presStyleCnt="3"/>
      <dgm:spPr/>
    </dgm:pt>
    <dgm:pt modelId="{74BCE08C-CAF9-48DE-BBC3-471D436B1043}" type="pres">
      <dgm:prSet presAssocID="{46C41413-771E-4AE3-A7C7-69299D53032D}" presName="sp" presStyleCnt="0"/>
      <dgm:spPr/>
    </dgm:pt>
    <dgm:pt modelId="{E5105AE1-1A79-42C8-99A2-D34562B218F5}" type="pres">
      <dgm:prSet presAssocID="{148A4C7D-907C-4490-973B-3FCD808AD78F}" presName="arrowAndChildren" presStyleCnt="0"/>
      <dgm:spPr/>
    </dgm:pt>
    <dgm:pt modelId="{D76075C0-BA20-4EAC-9E0C-9E4E5F695F89}" type="pres">
      <dgm:prSet presAssocID="{148A4C7D-907C-4490-973B-3FCD808AD78F}" presName="parentTextArrow" presStyleLbl="node1" presStyleIdx="1" presStyleCnt="3"/>
      <dgm:spPr/>
    </dgm:pt>
    <dgm:pt modelId="{7AA007B7-33C0-46C1-84E1-6AC48116526F}" type="pres">
      <dgm:prSet presAssocID="{148A4C7D-907C-4490-973B-3FCD808AD78F}" presName="arrow" presStyleLbl="node1" presStyleIdx="2" presStyleCnt="3"/>
      <dgm:spPr/>
    </dgm:pt>
    <dgm:pt modelId="{35FD1F84-06B5-4548-8042-F59998130250}" type="pres">
      <dgm:prSet presAssocID="{148A4C7D-907C-4490-973B-3FCD808AD78F}" presName="descendantArrow" presStyleCnt="0"/>
      <dgm:spPr/>
    </dgm:pt>
    <dgm:pt modelId="{4A5D0FC9-1F48-4DE4-AD07-D9B0BA2D3B99}" type="pres">
      <dgm:prSet presAssocID="{3D149D4D-62BB-4D09-A226-A773D910ADAF}" presName="childTextArrow" presStyleLbl="fgAccFollowNode1" presStyleIdx="0" presStyleCnt="5">
        <dgm:presLayoutVars>
          <dgm:bulletEnabled val="1"/>
        </dgm:presLayoutVars>
      </dgm:prSet>
      <dgm:spPr/>
    </dgm:pt>
    <dgm:pt modelId="{9C3EAEA4-41AF-4DBA-8BD0-64C13DABAE7F}" type="pres">
      <dgm:prSet presAssocID="{CD419B83-5A49-483C-82BB-82A2167D3884}" presName="childTextArrow" presStyleLbl="fgAccFollowNode1" presStyleIdx="1" presStyleCnt="5">
        <dgm:presLayoutVars>
          <dgm:bulletEnabled val="1"/>
        </dgm:presLayoutVars>
      </dgm:prSet>
      <dgm:spPr/>
    </dgm:pt>
    <dgm:pt modelId="{55450012-4CF7-4280-95C4-FE0BFC3244F6}" type="pres">
      <dgm:prSet presAssocID="{830B3E2B-1AD0-4AEA-BDC6-52C260A6A66C}" presName="childTextArrow" presStyleLbl="fgAccFollowNode1" presStyleIdx="2" presStyleCnt="5">
        <dgm:presLayoutVars>
          <dgm:bulletEnabled val="1"/>
        </dgm:presLayoutVars>
      </dgm:prSet>
      <dgm:spPr/>
    </dgm:pt>
    <dgm:pt modelId="{43D48B7E-8D10-42B4-84A9-16FEAEBC0C62}" type="pres">
      <dgm:prSet presAssocID="{AFE70444-D3A0-4E8F-8C93-27DA3C0D8CE3}" presName="childTextArrow" presStyleLbl="fgAccFollowNode1" presStyleIdx="3" presStyleCnt="5">
        <dgm:presLayoutVars>
          <dgm:bulletEnabled val="1"/>
        </dgm:presLayoutVars>
      </dgm:prSet>
      <dgm:spPr/>
    </dgm:pt>
    <dgm:pt modelId="{F08A50E6-E68E-4344-A783-6ADA94CD4459}" type="pres">
      <dgm:prSet presAssocID="{4861037E-E7DD-4386-B889-7A171866309D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4E52410A-39E9-42F1-A695-FBAB6D3FA0C9}" srcId="{C16560A5-CB54-48F7-9D87-97CA38870FAB}" destId="{67283596-3FC5-4107-A460-3C65A4F12B7D}" srcOrd="2" destOrd="0" parTransId="{67A6BB22-7942-4F2D-8257-E259CC4761FD}" sibTransId="{A2498BC9-4169-47CF-ADC3-995474F3B660}"/>
    <dgm:cxn modelId="{E5FD4224-EC97-42E0-B916-27897D61C76B}" srcId="{148A4C7D-907C-4490-973B-3FCD808AD78F}" destId="{3D149D4D-62BB-4D09-A226-A773D910ADAF}" srcOrd="0" destOrd="0" parTransId="{EB6806E7-7696-4D52-B2BF-24B4237D3854}" sibTransId="{EFE4B79F-8D6D-4E9D-A7FD-1F9F9280318A}"/>
    <dgm:cxn modelId="{1C2BA125-FB4B-4371-B349-7AF735018A95}" srcId="{148A4C7D-907C-4490-973B-3FCD808AD78F}" destId="{830B3E2B-1AD0-4AEA-BDC6-52C260A6A66C}" srcOrd="2" destOrd="0" parTransId="{2F34216F-F1DB-463B-A0D8-B05858475D5F}" sibTransId="{F8FD6150-4356-4FC7-ABF6-D68174AB6A36}"/>
    <dgm:cxn modelId="{E08F7531-1CA3-4E61-A700-80635BBD0CB9}" type="presOf" srcId="{148A4C7D-907C-4490-973B-3FCD808AD78F}" destId="{D76075C0-BA20-4EAC-9E0C-9E4E5F695F89}" srcOrd="0" destOrd="0" presId="urn:microsoft.com/office/officeart/2005/8/layout/process4"/>
    <dgm:cxn modelId="{B1E2C431-71BA-41F9-8FA3-3EE21AD31DDA}" type="presOf" srcId="{830B3E2B-1AD0-4AEA-BDC6-52C260A6A66C}" destId="{55450012-4CF7-4280-95C4-FE0BFC3244F6}" srcOrd="0" destOrd="0" presId="urn:microsoft.com/office/officeart/2005/8/layout/process4"/>
    <dgm:cxn modelId="{FD8DAF35-2CDA-4E79-8C4F-507A3287C3C6}" type="presOf" srcId="{4861037E-E7DD-4386-B889-7A171866309D}" destId="{F08A50E6-E68E-4344-A783-6ADA94CD4459}" srcOrd="0" destOrd="0" presId="urn:microsoft.com/office/officeart/2005/8/layout/process4"/>
    <dgm:cxn modelId="{57463D5B-319E-4FBA-B4D5-6D9D5FA764A3}" srcId="{C16560A5-CB54-48F7-9D87-97CA38870FAB}" destId="{148A4C7D-907C-4490-973B-3FCD808AD78F}" srcOrd="0" destOrd="0" parTransId="{56F1C147-D9B6-40A3-A264-BA87C07F322E}" sibTransId="{46C41413-771E-4AE3-A7C7-69299D53032D}"/>
    <dgm:cxn modelId="{31DD4D65-6150-451C-A59A-781BD3436E1C}" srcId="{148A4C7D-907C-4490-973B-3FCD808AD78F}" destId="{4861037E-E7DD-4386-B889-7A171866309D}" srcOrd="4" destOrd="0" parTransId="{AAED75FF-1BAE-4507-B425-5A598DD5CDBA}" sibTransId="{6882E6D3-9EE6-4BED-92F4-0C816DF2A571}"/>
    <dgm:cxn modelId="{D9EB4A46-6DD0-46F2-9894-5884762BF3AB}" type="presOf" srcId="{BB44FCC3-DA93-4E85-9688-E14FB2D75E51}" destId="{E10D74DC-E0E4-4D61-AC63-A7A786490577}" srcOrd="0" destOrd="0" presId="urn:microsoft.com/office/officeart/2005/8/layout/process4"/>
    <dgm:cxn modelId="{99BFBB49-CB65-4095-A5E0-959E905175EE}" srcId="{148A4C7D-907C-4490-973B-3FCD808AD78F}" destId="{AFE70444-D3A0-4E8F-8C93-27DA3C0D8CE3}" srcOrd="3" destOrd="0" parTransId="{03290D36-6978-4BCC-84B0-6B3646106090}" sibTransId="{1D779E83-3B11-4A40-AC3B-15A9FF9ED602}"/>
    <dgm:cxn modelId="{F4A58B4F-A0EA-4194-90B7-6CBE541F099A}" type="presOf" srcId="{AFE70444-D3A0-4E8F-8C93-27DA3C0D8CE3}" destId="{43D48B7E-8D10-42B4-84A9-16FEAEBC0C62}" srcOrd="0" destOrd="0" presId="urn:microsoft.com/office/officeart/2005/8/layout/process4"/>
    <dgm:cxn modelId="{45D1B073-BDC4-41A0-A76C-152D7DEAF979}" type="presOf" srcId="{C16560A5-CB54-48F7-9D87-97CA38870FAB}" destId="{5DE9E442-C319-418A-8BB8-536C13D1A914}" srcOrd="0" destOrd="0" presId="urn:microsoft.com/office/officeart/2005/8/layout/process4"/>
    <dgm:cxn modelId="{6AE8B47B-418A-4664-A519-9F39D7360496}" type="presOf" srcId="{67283596-3FC5-4107-A460-3C65A4F12B7D}" destId="{2F54B61C-27EA-432A-801D-D875D7E72F29}" srcOrd="0" destOrd="0" presId="urn:microsoft.com/office/officeart/2005/8/layout/process4"/>
    <dgm:cxn modelId="{F9B6998F-AD56-4219-AF88-E2E497977613}" srcId="{148A4C7D-907C-4490-973B-3FCD808AD78F}" destId="{CD419B83-5A49-483C-82BB-82A2167D3884}" srcOrd="1" destOrd="0" parTransId="{F3EB4295-9A09-4534-95E5-750A9C216545}" sibTransId="{9AB6E794-2F49-4AF8-9F74-853A9E0EC797}"/>
    <dgm:cxn modelId="{8C9FABC8-7D81-48D9-B0A0-5C28BAA64454}" type="presOf" srcId="{CD419B83-5A49-483C-82BB-82A2167D3884}" destId="{9C3EAEA4-41AF-4DBA-8BD0-64C13DABAE7F}" srcOrd="0" destOrd="0" presId="urn:microsoft.com/office/officeart/2005/8/layout/process4"/>
    <dgm:cxn modelId="{907CC8D6-71BF-4E17-8FED-FBE06D6B4E48}" srcId="{C16560A5-CB54-48F7-9D87-97CA38870FAB}" destId="{BB44FCC3-DA93-4E85-9688-E14FB2D75E51}" srcOrd="1" destOrd="0" parTransId="{E6F08498-3C71-4860-A063-837C47E23E76}" sibTransId="{235EBBA4-E1C1-4E8B-9D89-6DF1AAA8F090}"/>
    <dgm:cxn modelId="{DDED98EA-80F4-4EE4-95F9-5E57801782BD}" type="presOf" srcId="{148A4C7D-907C-4490-973B-3FCD808AD78F}" destId="{7AA007B7-33C0-46C1-84E1-6AC48116526F}" srcOrd="1" destOrd="0" presId="urn:microsoft.com/office/officeart/2005/8/layout/process4"/>
    <dgm:cxn modelId="{185985FA-AB46-4F3B-8288-F31FB4F9950F}" type="presOf" srcId="{3D149D4D-62BB-4D09-A226-A773D910ADAF}" destId="{4A5D0FC9-1F48-4DE4-AD07-D9B0BA2D3B99}" srcOrd="0" destOrd="0" presId="urn:microsoft.com/office/officeart/2005/8/layout/process4"/>
    <dgm:cxn modelId="{C7ED657F-C184-4F15-8E98-C15EA6221656}" type="presParOf" srcId="{5DE9E442-C319-418A-8BB8-536C13D1A914}" destId="{8D02299A-FA76-439F-B391-9F4AF1F6282C}" srcOrd="0" destOrd="0" presId="urn:microsoft.com/office/officeart/2005/8/layout/process4"/>
    <dgm:cxn modelId="{4E8764C5-9B7E-4832-B112-7BE6E5754997}" type="presParOf" srcId="{8D02299A-FA76-439F-B391-9F4AF1F6282C}" destId="{2F54B61C-27EA-432A-801D-D875D7E72F29}" srcOrd="0" destOrd="0" presId="urn:microsoft.com/office/officeart/2005/8/layout/process4"/>
    <dgm:cxn modelId="{DF4552F9-7959-4276-BA29-55E295928D96}" type="presParOf" srcId="{5DE9E442-C319-418A-8BB8-536C13D1A914}" destId="{1B0C3D06-E95C-4829-BF70-0D0900BA7251}" srcOrd="1" destOrd="0" presId="urn:microsoft.com/office/officeart/2005/8/layout/process4"/>
    <dgm:cxn modelId="{2E67D4CD-6750-4744-973A-10ECF0C47EB4}" type="presParOf" srcId="{5DE9E442-C319-418A-8BB8-536C13D1A914}" destId="{AB7D3853-32B9-4C10-B359-DDD16BE6F6F7}" srcOrd="2" destOrd="0" presId="urn:microsoft.com/office/officeart/2005/8/layout/process4"/>
    <dgm:cxn modelId="{E9FE92B9-B62B-452C-A26E-66CEF36D2877}" type="presParOf" srcId="{AB7D3853-32B9-4C10-B359-DDD16BE6F6F7}" destId="{E10D74DC-E0E4-4D61-AC63-A7A786490577}" srcOrd="0" destOrd="0" presId="urn:microsoft.com/office/officeart/2005/8/layout/process4"/>
    <dgm:cxn modelId="{BB5B31C6-E0AA-44A1-A920-55EDB1A91CA6}" type="presParOf" srcId="{5DE9E442-C319-418A-8BB8-536C13D1A914}" destId="{74BCE08C-CAF9-48DE-BBC3-471D436B1043}" srcOrd="3" destOrd="0" presId="urn:microsoft.com/office/officeart/2005/8/layout/process4"/>
    <dgm:cxn modelId="{1C118DA1-336C-4091-B8E4-3C76083BE202}" type="presParOf" srcId="{5DE9E442-C319-418A-8BB8-536C13D1A914}" destId="{E5105AE1-1A79-42C8-99A2-D34562B218F5}" srcOrd="4" destOrd="0" presId="urn:microsoft.com/office/officeart/2005/8/layout/process4"/>
    <dgm:cxn modelId="{F6177084-776C-4588-93B8-AEC5145503DC}" type="presParOf" srcId="{E5105AE1-1A79-42C8-99A2-D34562B218F5}" destId="{D76075C0-BA20-4EAC-9E0C-9E4E5F695F89}" srcOrd="0" destOrd="0" presId="urn:microsoft.com/office/officeart/2005/8/layout/process4"/>
    <dgm:cxn modelId="{EBEAFA4D-126E-4C12-860C-A8E6DAF17069}" type="presParOf" srcId="{E5105AE1-1A79-42C8-99A2-D34562B218F5}" destId="{7AA007B7-33C0-46C1-84E1-6AC48116526F}" srcOrd="1" destOrd="0" presId="urn:microsoft.com/office/officeart/2005/8/layout/process4"/>
    <dgm:cxn modelId="{7818145F-A7C4-43FD-9B90-D6086AD1C747}" type="presParOf" srcId="{E5105AE1-1A79-42C8-99A2-D34562B218F5}" destId="{35FD1F84-06B5-4548-8042-F59998130250}" srcOrd="2" destOrd="0" presId="urn:microsoft.com/office/officeart/2005/8/layout/process4"/>
    <dgm:cxn modelId="{DF214EE0-4F0B-47C5-975E-185D239FCB23}" type="presParOf" srcId="{35FD1F84-06B5-4548-8042-F59998130250}" destId="{4A5D0FC9-1F48-4DE4-AD07-D9B0BA2D3B99}" srcOrd="0" destOrd="0" presId="urn:microsoft.com/office/officeart/2005/8/layout/process4"/>
    <dgm:cxn modelId="{F545AD9D-28C8-458A-9D33-F03C961E156A}" type="presParOf" srcId="{35FD1F84-06B5-4548-8042-F59998130250}" destId="{9C3EAEA4-41AF-4DBA-8BD0-64C13DABAE7F}" srcOrd="1" destOrd="0" presId="urn:microsoft.com/office/officeart/2005/8/layout/process4"/>
    <dgm:cxn modelId="{7C860803-649D-4AB4-A1C7-FBC6F3DFF942}" type="presParOf" srcId="{35FD1F84-06B5-4548-8042-F59998130250}" destId="{55450012-4CF7-4280-95C4-FE0BFC3244F6}" srcOrd="2" destOrd="0" presId="urn:microsoft.com/office/officeart/2005/8/layout/process4"/>
    <dgm:cxn modelId="{1CA98B59-4F5C-45A5-9426-ADA00D8E832D}" type="presParOf" srcId="{35FD1F84-06B5-4548-8042-F59998130250}" destId="{43D48B7E-8D10-42B4-84A9-16FEAEBC0C62}" srcOrd="3" destOrd="0" presId="urn:microsoft.com/office/officeart/2005/8/layout/process4"/>
    <dgm:cxn modelId="{6DE273F0-63B1-491F-8B19-C856DBEB2CC2}" type="presParOf" srcId="{35FD1F84-06B5-4548-8042-F59998130250}" destId="{F08A50E6-E68E-4344-A783-6ADA94CD4459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EED35-B067-4BCA-8874-A055974C6B33}">
      <dsp:nvSpPr>
        <dsp:cNvPr id="0" name=""/>
        <dsp:cNvSpPr/>
      </dsp:nvSpPr>
      <dsp:spPr>
        <a:xfrm>
          <a:off x="3080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C9AE9-CFAC-4F53-B60C-9F89F21B953F}">
      <dsp:nvSpPr>
        <dsp:cNvPr id="0" name=""/>
        <dsp:cNvSpPr/>
      </dsp:nvSpPr>
      <dsp:spPr>
        <a:xfrm>
          <a:off x="247486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Review of need for treatment e.g. FH Assessment of risk for treatment QRISK</a:t>
          </a:r>
          <a:endParaRPr lang="en-US" sz="1800" kern="1200" dirty="0"/>
        </a:p>
      </dsp:txBody>
      <dsp:txXfrm>
        <a:off x="288396" y="1634282"/>
        <a:ext cx="2117829" cy="1314957"/>
      </dsp:txXfrm>
    </dsp:sp>
    <dsp:sp modelId="{EB59C391-8E23-424D-A020-0DF527EA8906}">
      <dsp:nvSpPr>
        <dsp:cNvPr id="0" name=""/>
        <dsp:cNvSpPr/>
      </dsp:nvSpPr>
      <dsp:spPr>
        <a:xfrm>
          <a:off x="2691541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67E00-4228-4D41-AA37-7AC53B623A85}">
      <dsp:nvSpPr>
        <dsp:cNvPr id="0" name=""/>
        <dsp:cNvSpPr/>
      </dsp:nvSpPr>
      <dsp:spPr>
        <a:xfrm>
          <a:off x="2935947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Inadequate response to treatment</a:t>
          </a:r>
          <a:endParaRPr lang="en-US" sz="1800" kern="1200" dirty="0"/>
        </a:p>
      </dsp:txBody>
      <dsp:txXfrm>
        <a:off x="2976857" y="1634282"/>
        <a:ext cx="2117829" cy="1314957"/>
      </dsp:txXfrm>
    </dsp:sp>
    <dsp:sp modelId="{F08BC617-4740-4F91-8510-BA22D565B856}">
      <dsp:nvSpPr>
        <dsp:cNvPr id="0" name=""/>
        <dsp:cNvSpPr/>
      </dsp:nvSpPr>
      <dsp:spPr>
        <a:xfrm>
          <a:off x="5380002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9C194-764F-437C-9557-DFEE01988C8D}">
      <dsp:nvSpPr>
        <dsp:cNvPr id="0" name=""/>
        <dsp:cNvSpPr/>
      </dsp:nvSpPr>
      <dsp:spPr>
        <a:xfrm>
          <a:off x="5624408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Adverse effects of treatment </a:t>
          </a:r>
          <a:endParaRPr lang="en-US" sz="1800" kern="1200"/>
        </a:p>
      </dsp:txBody>
      <dsp:txXfrm>
        <a:off x="5665318" y="1634282"/>
        <a:ext cx="2117829" cy="1314957"/>
      </dsp:txXfrm>
    </dsp:sp>
    <dsp:sp modelId="{442EE227-7933-4856-8C0D-0C29D0A49B08}">
      <dsp:nvSpPr>
        <dsp:cNvPr id="0" name=""/>
        <dsp:cNvSpPr/>
      </dsp:nvSpPr>
      <dsp:spPr>
        <a:xfrm>
          <a:off x="8068463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F01A7-EFCA-4238-B45A-F6F979EF3087}">
      <dsp:nvSpPr>
        <dsp:cNvPr id="0" name=""/>
        <dsp:cNvSpPr/>
      </dsp:nvSpPr>
      <dsp:spPr>
        <a:xfrm>
          <a:off x="8312869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Mixed hyperlipidaemia </a:t>
          </a:r>
          <a:r>
            <a:rPr lang="en-GB" sz="1800" kern="1200" dirty="0" err="1"/>
            <a:t>i.e</a:t>
          </a:r>
          <a:r>
            <a:rPr lang="en-GB" sz="1800" kern="1200" dirty="0"/>
            <a:t> raised TG</a:t>
          </a:r>
          <a:endParaRPr lang="en-US" sz="1800" kern="1200" dirty="0"/>
        </a:p>
      </dsp:txBody>
      <dsp:txXfrm>
        <a:off x="8353779" y="1634282"/>
        <a:ext cx="2117829" cy="1314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B373D-8704-46BF-8121-7D17A72D0BAE}">
      <dsp:nvSpPr>
        <dsp:cNvPr id="0" name=""/>
        <dsp:cNvSpPr/>
      </dsp:nvSpPr>
      <dsp:spPr>
        <a:xfrm>
          <a:off x="0" y="67053"/>
          <a:ext cx="9103821" cy="565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Lipoprotein ‘a’</a:t>
          </a:r>
          <a:endParaRPr lang="en-US" sz="2300" kern="1200"/>
        </a:p>
      </dsp:txBody>
      <dsp:txXfrm>
        <a:off x="27586" y="94639"/>
        <a:ext cx="9048649" cy="509938"/>
      </dsp:txXfrm>
    </dsp:sp>
    <dsp:sp modelId="{4D8DA1E7-24CF-4F6B-A4A2-E1828548D478}">
      <dsp:nvSpPr>
        <dsp:cNvPr id="0" name=""/>
        <dsp:cNvSpPr/>
      </dsp:nvSpPr>
      <dsp:spPr>
        <a:xfrm>
          <a:off x="0" y="713111"/>
          <a:ext cx="9103821" cy="565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Familial hypercholesterol screening</a:t>
          </a:r>
          <a:endParaRPr lang="en-US" sz="2300" kern="1200"/>
        </a:p>
      </dsp:txBody>
      <dsp:txXfrm>
        <a:off x="27586" y="740697"/>
        <a:ext cx="9048649" cy="509938"/>
      </dsp:txXfrm>
    </dsp:sp>
    <dsp:sp modelId="{B9D3C31D-011D-4E91-A6B6-FB6912B7DADA}">
      <dsp:nvSpPr>
        <dsp:cNvPr id="0" name=""/>
        <dsp:cNvSpPr/>
      </dsp:nvSpPr>
      <dsp:spPr>
        <a:xfrm>
          <a:off x="0" y="1344461"/>
          <a:ext cx="9103821" cy="565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Assessment for change in medication</a:t>
          </a:r>
          <a:endParaRPr lang="en-US" sz="2300" kern="1200"/>
        </a:p>
      </dsp:txBody>
      <dsp:txXfrm>
        <a:off x="27586" y="1372047"/>
        <a:ext cx="9048649" cy="509938"/>
      </dsp:txXfrm>
    </dsp:sp>
    <dsp:sp modelId="{5DDA7BA6-4654-46F9-94C9-E9CB922F95A8}">
      <dsp:nvSpPr>
        <dsp:cNvPr id="0" name=""/>
        <dsp:cNvSpPr/>
      </dsp:nvSpPr>
      <dsp:spPr>
        <a:xfrm>
          <a:off x="0" y="1909571"/>
          <a:ext cx="9103821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04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800" kern="1200" dirty="0"/>
            <a:t>Bempedoic acid (Nustendi) /Ezetimibe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800" kern="1200" dirty="0"/>
            <a:t>PCSK9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800" kern="1200" dirty="0">
              <a:solidFill>
                <a:schemeClr val="tx2"/>
              </a:solidFill>
            </a:rPr>
            <a:t>Inclisiran</a:t>
          </a:r>
          <a:endParaRPr lang="en-US" sz="1800" kern="1200" dirty="0"/>
        </a:p>
      </dsp:txBody>
      <dsp:txXfrm>
        <a:off x="0" y="1909571"/>
        <a:ext cx="9103821" cy="928395"/>
      </dsp:txXfrm>
    </dsp:sp>
    <dsp:sp modelId="{2F180F67-8EE4-4289-BCE1-C5F1CB816A4D}">
      <dsp:nvSpPr>
        <dsp:cNvPr id="0" name=""/>
        <dsp:cNvSpPr/>
      </dsp:nvSpPr>
      <dsp:spPr>
        <a:xfrm>
          <a:off x="0" y="2837966"/>
          <a:ext cx="9103821" cy="565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CT angio</a:t>
          </a:r>
          <a:endParaRPr lang="en-US" sz="2300" kern="1200"/>
        </a:p>
      </dsp:txBody>
      <dsp:txXfrm>
        <a:off x="27586" y="2865552"/>
        <a:ext cx="9048649" cy="509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C1B64-7564-49EC-92AD-A718C121E5E1}">
      <dsp:nvSpPr>
        <dsp:cNvPr id="0" name=""/>
        <dsp:cNvSpPr/>
      </dsp:nvSpPr>
      <dsp:spPr>
        <a:xfrm>
          <a:off x="-161189" y="631226"/>
          <a:ext cx="9071915" cy="11514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A0576-DA1C-408A-932B-C6F0A824522F}">
      <dsp:nvSpPr>
        <dsp:cNvPr id="0" name=""/>
        <dsp:cNvSpPr/>
      </dsp:nvSpPr>
      <dsp:spPr>
        <a:xfrm>
          <a:off x="187129" y="890306"/>
          <a:ext cx="633306" cy="6333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33D07B-84B8-443D-80EF-FDD342B70EC9}">
      <dsp:nvSpPr>
        <dsp:cNvPr id="0" name=""/>
        <dsp:cNvSpPr/>
      </dsp:nvSpPr>
      <dsp:spPr>
        <a:xfrm>
          <a:off x="1168755" y="631226"/>
          <a:ext cx="4082361" cy="1151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864" tIns="121864" rIns="121864" bIns="1218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Monitoring of secondary factors</a:t>
          </a:r>
          <a:endParaRPr lang="en-US" sz="2500" kern="1200"/>
        </a:p>
      </dsp:txBody>
      <dsp:txXfrm>
        <a:off x="1168755" y="631226"/>
        <a:ext cx="4082361" cy="1151466"/>
      </dsp:txXfrm>
    </dsp:sp>
    <dsp:sp modelId="{D4B4900E-FEE3-489F-A609-81C6817A505F}">
      <dsp:nvSpPr>
        <dsp:cNvPr id="0" name=""/>
        <dsp:cNvSpPr/>
      </dsp:nvSpPr>
      <dsp:spPr>
        <a:xfrm>
          <a:off x="4926136" y="631226"/>
          <a:ext cx="4306967" cy="1151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864" tIns="121864" rIns="121864" bIns="12186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kern="1200" dirty="0"/>
            <a:t>Diabetes management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Weight- ‘Exercise’, slimming classes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Smoking- Stop smoking clinics</a:t>
          </a:r>
          <a:endParaRPr lang="en-US" sz="1800" kern="1200" dirty="0"/>
        </a:p>
      </dsp:txBody>
      <dsp:txXfrm>
        <a:off x="4926136" y="631226"/>
        <a:ext cx="4306967" cy="1151466"/>
      </dsp:txXfrm>
    </dsp:sp>
    <dsp:sp modelId="{D71A799A-7FEA-47FC-93A1-0A1C9AECE17C}">
      <dsp:nvSpPr>
        <dsp:cNvPr id="0" name=""/>
        <dsp:cNvSpPr/>
      </dsp:nvSpPr>
      <dsp:spPr>
        <a:xfrm>
          <a:off x="-161189" y="2070559"/>
          <a:ext cx="9071915" cy="11514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40560-3C03-46BF-8DEA-95FF904918B8}">
      <dsp:nvSpPr>
        <dsp:cNvPr id="0" name=""/>
        <dsp:cNvSpPr/>
      </dsp:nvSpPr>
      <dsp:spPr>
        <a:xfrm>
          <a:off x="187129" y="2329639"/>
          <a:ext cx="633306" cy="6333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A63A97-A318-440C-8E1B-15B1BD14B738}">
      <dsp:nvSpPr>
        <dsp:cNvPr id="0" name=""/>
        <dsp:cNvSpPr/>
      </dsp:nvSpPr>
      <dsp:spPr>
        <a:xfrm>
          <a:off x="1168755" y="2070559"/>
          <a:ext cx="7739369" cy="1151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864" tIns="121864" rIns="121864" bIns="1218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Blood test before lipid appointment</a:t>
          </a:r>
          <a:endParaRPr lang="en-US" sz="2500" kern="1200"/>
        </a:p>
      </dsp:txBody>
      <dsp:txXfrm>
        <a:off x="1168755" y="2070559"/>
        <a:ext cx="7739369" cy="1151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4B61C-27EA-432A-801D-D875D7E72F29}">
      <dsp:nvSpPr>
        <dsp:cNvPr id="0" name=""/>
        <dsp:cNvSpPr/>
      </dsp:nvSpPr>
      <dsp:spPr>
        <a:xfrm>
          <a:off x="0" y="3275482"/>
          <a:ext cx="105156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22% of deaths in women and 19.1% of deaths in men may be attributable to these 5 modifiable risk factors. </a:t>
          </a:r>
          <a:endParaRPr lang="en-US" sz="2000" kern="1200" dirty="0"/>
        </a:p>
      </dsp:txBody>
      <dsp:txXfrm>
        <a:off x="0" y="3275482"/>
        <a:ext cx="10515600" cy="1075086"/>
      </dsp:txXfrm>
    </dsp:sp>
    <dsp:sp modelId="{E10D74DC-E0E4-4D61-AC63-A7A786490577}">
      <dsp:nvSpPr>
        <dsp:cNvPr id="0" name=""/>
        <dsp:cNvSpPr/>
      </dsp:nvSpPr>
      <dsp:spPr>
        <a:xfrm rot="10800000">
          <a:off x="0" y="1638125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above 5 modifiable risks contribute 57.2% of women, 52.6% of men for CVD. </a:t>
          </a:r>
          <a:endParaRPr lang="en-US" sz="2000" kern="1200" dirty="0"/>
        </a:p>
      </dsp:txBody>
      <dsp:txXfrm rot="10800000">
        <a:off x="0" y="1638125"/>
        <a:ext cx="10515600" cy="1074383"/>
      </dsp:txXfrm>
    </dsp:sp>
    <dsp:sp modelId="{7AA007B7-33C0-46C1-84E1-6AC48116526F}">
      <dsp:nvSpPr>
        <dsp:cNvPr id="0" name=""/>
        <dsp:cNvSpPr/>
      </dsp:nvSpPr>
      <dsp:spPr>
        <a:xfrm rot="10800000">
          <a:off x="0" y="769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50% of cardiovascular disease (CVD) and 20% of deaths from CVD may be attributed to:</a:t>
          </a:r>
          <a:endParaRPr lang="en-US" sz="2000" kern="1200"/>
        </a:p>
      </dsp:txBody>
      <dsp:txXfrm rot="-10800000">
        <a:off x="0" y="769"/>
        <a:ext cx="10515600" cy="580372"/>
      </dsp:txXfrm>
    </dsp:sp>
    <dsp:sp modelId="{4A5D0FC9-1F48-4DE4-AD07-D9B0BA2D3B99}">
      <dsp:nvSpPr>
        <dsp:cNvPr id="0" name=""/>
        <dsp:cNvSpPr/>
      </dsp:nvSpPr>
      <dsp:spPr>
        <a:xfrm>
          <a:off x="1283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BMI</a:t>
          </a:r>
          <a:endParaRPr lang="en-US" sz="1600" kern="1200"/>
        </a:p>
      </dsp:txBody>
      <dsp:txXfrm>
        <a:off x="1283" y="581141"/>
        <a:ext cx="2102606" cy="494391"/>
      </dsp:txXfrm>
    </dsp:sp>
    <dsp:sp modelId="{9C3EAEA4-41AF-4DBA-8BD0-64C13DABAE7F}">
      <dsp:nvSpPr>
        <dsp:cNvPr id="0" name=""/>
        <dsp:cNvSpPr/>
      </dsp:nvSpPr>
      <dsp:spPr>
        <a:xfrm>
          <a:off x="2103890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Systolic blood pressure</a:t>
          </a:r>
          <a:endParaRPr lang="en-US" sz="1600" kern="1200"/>
        </a:p>
      </dsp:txBody>
      <dsp:txXfrm>
        <a:off x="2103890" y="581141"/>
        <a:ext cx="2102606" cy="494391"/>
      </dsp:txXfrm>
    </dsp:sp>
    <dsp:sp modelId="{55450012-4CF7-4280-95C4-FE0BFC3244F6}">
      <dsp:nvSpPr>
        <dsp:cNvPr id="0" name=""/>
        <dsp:cNvSpPr/>
      </dsp:nvSpPr>
      <dsp:spPr>
        <a:xfrm>
          <a:off x="4206496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Current smoking</a:t>
          </a:r>
          <a:endParaRPr lang="en-US" sz="1600" kern="1200"/>
        </a:p>
      </dsp:txBody>
      <dsp:txXfrm>
        <a:off x="4206496" y="581141"/>
        <a:ext cx="2102606" cy="494391"/>
      </dsp:txXfrm>
    </dsp:sp>
    <dsp:sp modelId="{43D48B7E-8D10-42B4-84A9-16FEAEBC0C62}">
      <dsp:nvSpPr>
        <dsp:cNvPr id="0" name=""/>
        <dsp:cNvSpPr/>
      </dsp:nvSpPr>
      <dsp:spPr>
        <a:xfrm>
          <a:off x="6309103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Diabetes Mellitus (DM)</a:t>
          </a:r>
          <a:endParaRPr lang="en-US" sz="1600" kern="1200"/>
        </a:p>
      </dsp:txBody>
      <dsp:txXfrm>
        <a:off x="6309103" y="581141"/>
        <a:ext cx="2102606" cy="494391"/>
      </dsp:txXfrm>
    </dsp:sp>
    <dsp:sp modelId="{F08A50E6-E68E-4344-A783-6ADA94CD4459}">
      <dsp:nvSpPr>
        <dsp:cNvPr id="0" name=""/>
        <dsp:cNvSpPr/>
      </dsp:nvSpPr>
      <dsp:spPr>
        <a:xfrm>
          <a:off x="8411709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Non-HDL cholesterol</a:t>
          </a:r>
          <a:endParaRPr lang="en-US" sz="1600" kern="1200" dirty="0"/>
        </a:p>
      </dsp:txBody>
      <dsp:txXfrm>
        <a:off x="8411709" y="581141"/>
        <a:ext cx="2102606" cy="494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BD43A-6838-7DAA-2C24-D941008E5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C8B2E-C56A-78DC-9040-553500C8D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7F7F8-EF26-67F1-9728-32519B1A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5B999-8158-3E0A-4DF6-AD72B41F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4D13F-5E79-A96F-2C1F-FE87E067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4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9442-4A57-88C2-5631-47E5E2122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5F619-855C-83F8-7984-FC46167A7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661BB-582A-955C-81A3-117471C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5000F-F012-1FCA-728E-00FFCD4D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F9F31-A81F-1192-F8C9-06FABD12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2ACC2-6EC9-1BA8-4068-5A915BB00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9D18A-7C8B-9A6D-F6A7-9AE6863CB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E86BA-89E0-AE21-13DA-FA95F840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96C9A-596F-56D6-A46C-3940A3A5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B4AD9-1ED8-0B84-3624-CE683C38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4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66DF-F640-12F2-F9C3-90245DEA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72E04-9BE8-2C0F-BB69-6479A4F4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EBC57-0788-4B94-73DA-EAABB36B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FB01-32C9-9400-C3F4-A1F7957E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C2D81-8EFA-003B-1778-E40229EC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0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9732-CFC7-DB81-564C-04A564198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66CA2-E57F-9EA2-7209-D8D558154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275-AC5E-0DA0-5A5A-65141BDF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6A4D8-71F4-CED6-6E15-77284D55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3D506-732A-A1D0-0702-D6DE75F2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3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29AC-7813-320F-5983-475B20B4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D612A-9D73-CD24-914B-694E3D56C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CE370-0420-9DBD-CD8C-B2EEB6F76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C9A4B-6A32-F645-D406-2C2CC7E0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B9E83-5148-58B8-5C14-EC64E8DB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DFFF-D921-197D-3C11-2ED631D2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0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BAB73-7F3A-7152-92E7-078052F94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475DF-F596-6D68-A0EF-A6CD0692A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42F40-8085-0B92-DD16-5BE8236F5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D628B-CCDE-68E9-6C79-51EF3A44A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11F350-6D2F-CD2D-C1EC-0EEA63CBE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6B576-F7E2-A438-AF66-ECFA0D31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1355D-0A81-4B81-A0D7-76D87AAF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73399-CD6E-72C0-4DC0-6F4E3B03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8408-00EC-FB2B-DAA0-5E8AA3CC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7E737-5AF4-D5D8-C171-A3342748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20C9B-EB46-E15E-52C7-EDF8F779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4EAF2-C147-5450-8A4C-2226F144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FA904-AE6F-7824-24FB-CEF0DDF4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949DAF-5075-2D62-E8B4-B1CB0DF5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72973-FE86-A802-A3A6-202B90A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8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B5C2-8F1E-ADAE-60BD-85FBEA92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1F99D-0328-9A3C-6FF0-84AFFB5A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1D9C9-82A9-F9AD-7391-ED959611C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BE298-614C-5464-49D1-BA336CF9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A58BC-06F5-AE62-D4CB-07DB4C1D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C136D-5681-35ED-D66F-E967BB47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9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013E-29B1-E29F-CB29-EFC8BAE3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45A6D-B63B-AE66-484D-7FC9F2C83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F3EAF-FA37-5F7D-8ED6-18924EB5B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59657-4ECE-8364-3306-984B16B8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09A68-981E-D943-850F-C2BEC294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270CB-967A-AEC9-9694-E9850017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2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8C26A-80E7-C4AB-2BC0-C645841D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F7901-0F22-8441-83ED-A031DB2AE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74633-394B-17E3-D981-392B87708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B8BB4A-6201-4DF1-BE11-5F8DA1AEF91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AF60-1794-FD5F-7DC0-54692D98C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90E99-F1F9-D107-38AE-20DF3C97D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A7C776-6FEE-4E3B-9569-CF2DC05E7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4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E8C73-ADC2-A245-B5E9-381261623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45561"/>
            <a:ext cx="9411393" cy="3191210"/>
          </a:xfrm>
        </p:spPr>
        <p:txBody>
          <a:bodyPr anchor="b">
            <a:normAutofit/>
          </a:bodyPr>
          <a:lstStyle/>
          <a:p>
            <a:pPr algn="l"/>
            <a:r>
              <a:rPr lang="en-GB" sz="6600" dirty="0"/>
              <a:t>Lipid 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A7C71-83B0-113D-1D4F-610DFD1AF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24" y="4974963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Dr John Wong </a:t>
            </a:r>
            <a:br>
              <a:rPr lang="en-GB" dirty="0"/>
            </a:br>
            <a:r>
              <a:rPr lang="en-GB" dirty="0"/>
              <a:t>Kingston Hospital	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8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9E2908-41CE-BC7F-56FD-B94050CA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101" y="2472514"/>
            <a:ext cx="6230610" cy="12971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ANY QUESTIONS?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183B3680-7C0D-09F5-7BB8-2659B7414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637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280F8C-4094-9BCD-DEFA-844151BF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What can be done on lipid management in primary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B01D2-F526-B74E-3858-F602D98B6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At least 2 measurements of lipids</a:t>
            </a:r>
          </a:p>
          <a:p>
            <a:r>
              <a:rPr lang="en-GB" dirty="0">
                <a:solidFill>
                  <a:schemeClr val="tx2"/>
                </a:solidFill>
              </a:rPr>
              <a:t>Fasting sample is very useful</a:t>
            </a:r>
          </a:p>
          <a:p>
            <a:r>
              <a:rPr lang="en-GB" dirty="0">
                <a:solidFill>
                  <a:schemeClr val="tx2"/>
                </a:solidFill>
              </a:rPr>
              <a:t>QRISK3</a:t>
            </a:r>
          </a:p>
          <a:p>
            <a:r>
              <a:rPr lang="en-GB" dirty="0">
                <a:solidFill>
                  <a:schemeClr val="tx2"/>
                </a:solidFill>
              </a:rPr>
              <a:t>If possible, managing primary and secondary targets</a:t>
            </a:r>
          </a:p>
          <a:p>
            <a:r>
              <a:rPr lang="en-GB" dirty="0">
                <a:solidFill>
                  <a:schemeClr val="tx2"/>
                </a:solidFill>
              </a:rPr>
              <a:t>Assessment of diet</a:t>
            </a:r>
          </a:p>
          <a:p>
            <a:r>
              <a:rPr lang="en-GB" dirty="0">
                <a:solidFill>
                  <a:schemeClr val="tx2"/>
                </a:solidFill>
              </a:rPr>
              <a:t>Review of weight</a:t>
            </a:r>
          </a:p>
        </p:txBody>
      </p:sp>
    </p:spTree>
    <p:extLst>
      <p:ext uri="{BB962C8B-B14F-4D97-AF65-F5344CB8AC3E}">
        <p14:creationId xmlns:p14="http://schemas.microsoft.com/office/powerpoint/2010/main" val="46065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6054-0DF4-5F57-A39D-405D20FE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referrals are needed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870990-11D3-37D1-011F-9F6AB3C9EF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3237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0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8CBAAC-C434-FEC7-5463-507319AF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69" y="914400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What would then happen in secondary care to manage cases?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06AA097-E7FA-CDB9-167D-BEEC9D73D4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039766"/>
              </p:ext>
            </p:extLst>
          </p:nvPr>
        </p:nvGraphicFramePr>
        <p:xfrm>
          <a:off x="1070957" y="2151192"/>
          <a:ext cx="9103821" cy="3484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50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92285-E4DA-B7FB-3AAA-385C589F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13" y="1124564"/>
            <a:ext cx="10872172" cy="1077750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F7C42AC3-0781-1976-9E9D-0D8726DE3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839663"/>
              </p:ext>
            </p:extLst>
          </p:nvPr>
        </p:nvGraphicFramePr>
        <p:xfrm>
          <a:off x="659913" y="2202314"/>
          <a:ext cx="9071915" cy="3853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738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10650BA-D090-4A23-98E3-B48BBAEA9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unopened pill packets">
            <a:extLst>
              <a:ext uri="{FF2B5EF4-FFF2-40B4-BE49-F238E27FC236}">
                <a16:creationId xmlns:a16="http://schemas.microsoft.com/office/drawing/2014/main" id="{0851E32D-0310-4C20-FE60-26BE41198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71" r="18919" b="1"/>
          <a:stretch/>
        </p:blipFill>
        <p:spPr>
          <a:xfrm>
            <a:off x="-9524" y="323499"/>
            <a:ext cx="5057502" cy="642253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FB939B9-73CE-4644-87BB-72AEBF00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9527" y="-6558"/>
            <a:ext cx="6254832" cy="6874766"/>
            <a:chOff x="-9149" y="3725"/>
            <a:chExt cx="6254832" cy="688720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F2A0CF-7879-4629-AC2B-4069D77A3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38645"/>
              <a:ext cx="5933139" cy="6387893"/>
            </a:xfrm>
            <a:custGeom>
              <a:avLst/>
              <a:gdLst>
                <a:gd name="connsiteX0" fmla="*/ 5852909 w 5933139"/>
                <a:gd name="connsiteY0" fmla="*/ 2469528 h 6335678"/>
                <a:gd name="connsiteX1" fmla="*/ 5830799 w 5933139"/>
                <a:gd name="connsiteY1" fmla="*/ 2394015 h 6335678"/>
                <a:gd name="connsiteX2" fmla="*/ 5805878 w 5933139"/>
                <a:gd name="connsiteY2" fmla="*/ 2319439 h 6335678"/>
                <a:gd name="connsiteX3" fmla="*/ 5778708 w 5933139"/>
                <a:gd name="connsiteY3" fmla="*/ 2245800 h 6335678"/>
                <a:gd name="connsiteX4" fmla="*/ 5652978 w 5933139"/>
                <a:gd name="connsiteY4" fmla="*/ 1959675 h 6335678"/>
                <a:gd name="connsiteX5" fmla="*/ 5327691 w 5933139"/>
                <a:gd name="connsiteY5" fmla="*/ 1432958 h 6335678"/>
                <a:gd name="connsiteX6" fmla="*/ 4921458 w 5933139"/>
                <a:gd name="connsiteY6" fmla="*/ 973322 h 6335678"/>
                <a:gd name="connsiteX7" fmla="*/ 4450018 w 5933139"/>
                <a:gd name="connsiteY7" fmla="*/ 586764 h 6335678"/>
                <a:gd name="connsiteX8" fmla="*/ 4193311 w 5933139"/>
                <a:gd name="connsiteY8" fmla="*/ 423558 h 6335678"/>
                <a:gd name="connsiteX9" fmla="*/ 3924237 w 5933139"/>
                <a:gd name="connsiteY9" fmla="*/ 281901 h 6335678"/>
                <a:gd name="connsiteX10" fmla="*/ 3352175 w 5933139"/>
                <a:gd name="connsiteY10" fmla="*/ 75786 h 6335678"/>
                <a:gd name="connsiteX11" fmla="*/ 3051997 w 5933139"/>
                <a:gd name="connsiteY11" fmla="*/ 19011 h 6335678"/>
                <a:gd name="connsiteX12" fmla="*/ 2745823 w 5933139"/>
                <a:gd name="connsiteY12" fmla="*/ 86 h 6335678"/>
                <a:gd name="connsiteX13" fmla="*/ 2141720 w 5933139"/>
                <a:gd name="connsiteY13" fmla="*/ 55550 h 6335678"/>
                <a:gd name="connsiteX14" fmla="*/ 1551295 w 5933139"/>
                <a:gd name="connsiteY14" fmla="*/ 216319 h 6335678"/>
                <a:gd name="connsiteX15" fmla="*/ 1001718 w 5933139"/>
                <a:gd name="connsiteY15" fmla="*/ 498134 h 6335678"/>
                <a:gd name="connsiteX16" fmla="*/ 754755 w 5933139"/>
                <a:gd name="connsiteY16" fmla="*/ 685886 h 6335678"/>
                <a:gd name="connsiteX17" fmla="*/ 533462 w 5933139"/>
                <a:gd name="connsiteY17" fmla="*/ 903056 h 6335678"/>
                <a:gd name="connsiteX18" fmla="*/ 0 w 5933139"/>
                <a:gd name="connsiteY18" fmla="*/ 1646568 h 6335678"/>
                <a:gd name="connsiteX19" fmla="*/ 0 w 5933139"/>
                <a:gd name="connsiteY19" fmla="*/ 4709059 h 6335678"/>
                <a:gd name="connsiteX20" fmla="*/ 120671 w 5933139"/>
                <a:gd name="connsiteY20" fmla="*/ 4907491 h 6335678"/>
                <a:gd name="connsiteX21" fmla="*/ 507979 w 5933139"/>
                <a:gd name="connsiteY21" fmla="*/ 5384178 h 6335678"/>
                <a:gd name="connsiteX22" fmla="*/ 972112 w 5933139"/>
                <a:gd name="connsiteY22" fmla="*/ 5778607 h 6335678"/>
                <a:gd name="connsiteX23" fmla="*/ 1229943 w 5933139"/>
                <a:gd name="connsiteY23" fmla="*/ 5939939 h 6335678"/>
                <a:gd name="connsiteX24" fmla="*/ 1502389 w 5933139"/>
                <a:gd name="connsiteY24" fmla="*/ 6073913 h 6335678"/>
                <a:gd name="connsiteX25" fmla="*/ 2673870 w 5933139"/>
                <a:gd name="connsiteY25" fmla="*/ 6333993 h 6335678"/>
                <a:gd name="connsiteX26" fmla="*/ 2749196 w 5933139"/>
                <a:gd name="connsiteY26" fmla="*/ 6335679 h 6335678"/>
                <a:gd name="connsiteX27" fmla="*/ 2787983 w 5933139"/>
                <a:gd name="connsiteY27" fmla="*/ 6335492 h 6335678"/>
                <a:gd name="connsiteX28" fmla="*/ 2826770 w 5933139"/>
                <a:gd name="connsiteY28" fmla="*/ 6334368 h 6335678"/>
                <a:gd name="connsiteX29" fmla="*/ 2981918 w 5933139"/>
                <a:gd name="connsiteY29" fmla="*/ 6319939 h 6335678"/>
                <a:gd name="connsiteX30" fmla="*/ 3285282 w 5933139"/>
                <a:gd name="connsiteY30" fmla="*/ 6241803 h 6335678"/>
                <a:gd name="connsiteX31" fmla="*/ 3566347 w 5933139"/>
                <a:gd name="connsiteY31" fmla="*/ 6104831 h 6335678"/>
                <a:gd name="connsiteX32" fmla="*/ 3818369 w 5933139"/>
                <a:gd name="connsiteY32" fmla="*/ 5926823 h 6335678"/>
                <a:gd name="connsiteX33" fmla="*/ 4044908 w 5933139"/>
                <a:gd name="connsiteY33" fmla="*/ 5726329 h 6335678"/>
                <a:gd name="connsiteX34" fmla="*/ 4151151 w 5933139"/>
                <a:gd name="connsiteY34" fmla="*/ 5622147 h 6335678"/>
                <a:gd name="connsiteX35" fmla="*/ 4253834 w 5933139"/>
                <a:gd name="connsiteY35" fmla="*/ 5516841 h 6335678"/>
                <a:gd name="connsiteX36" fmla="*/ 4452453 w 5933139"/>
                <a:gd name="connsiteY36" fmla="*/ 5306979 h 6335678"/>
                <a:gd name="connsiteX37" fmla="*/ 4548578 w 5933139"/>
                <a:gd name="connsiteY37" fmla="*/ 5202797 h 6335678"/>
                <a:gd name="connsiteX38" fmla="*/ 4596546 w 5933139"/>
                <a:gd name="connsiteY38" fmla="*/ 5151456 h 6335678"/>
                <a:gd name="connsiteX39" fmla="*/ 4643016 w 5933139"/>
                <a:gd name="connsiteY39" fmla="*/ 5103300 h 6335678"/>
                <a:gd name="connsiteX40" fmla="*/ 4739515 w 5933139"/>
                <a:gd name="connsiteY40" fmla="*/ 5013172 h 6335678"/>
                <a:gd name="connsiteX41" fmla="*/ 4842198 w 5933139"/>
                <a:gd name="connsiteY41" fmla="*/ 4930164 h 6335678"/>
                <a:gd name="connsiteX42" fmla="*/ 5071360 w 5933139"/>
                <a:gd name="connsiteY42" fmla="*/ 4780449 h 6335678"/>
                <a:gd name="connsiteX43" fmla="*/ 5332001 w 5933139"/>
                <a:gd name="connsiteY43" fmla="*/ 4615932 h 6335678"/>
                <a:gd name="connsiteX44" fmla="*/ 5397396 w 5933139"/>
                <a:gd name="connsiteY44" fmla="*/ 4563655 h 6335678"/>
                <a:gd name="connsiteX45" fmla="*/ 5459417 w 5933139"/>
                <a:gd name="connsiteY45" fmla="*/ 4505380 h 6335678"/>
                <a:gd name="connsiteX46" fmla="*/ 5567159 w 5933139"/>
                <a:gd name="connsiteY46" fmla="*/ 4374029 h 6335678"/>
                <a:gd name="connsiteX47" fmla="*/ 5651292 w 5933139"/>
                <a:gd name="connsiteY47" fmla="*/ 4231810 h 6335678"/>
                <a:gd name="connsiteX48" fmla="*/ 5716686 w 5933139"/>
                <a:gd name="connsiteY48" fmla="*/ 4085655 h 6335678"/>
                <a:gd name="connsiteX49" fmla="*/ 5820681 w 5933139"/>
                <a:gd name="connsiteY49" fmla="*/ 3791848 h 6335678"/>
                <a:gd name="connsiteX50" fmla="*/ 5898629 w 5933139"/>
                <a:gd name="connsiteY50" fmla="*/ 3487922 h 6335678"/>
                <a:gd name="connsiteX51" fmla="*/ 5932170 w 5933139"/>
                <a:gd name="connsiteY51" fmla="*/ 3174066 h 6335678"/>
                <a:gd name="connsiteX52" fmla="*/ 5872209 w 5933139"/>
                <a:gd name="connsiteY52" fmla="*/ 2545978 h 6335678"/>
                <a:gd name="connsiteX53" fmla="*/ 5852909 w 5933139"/>
                <a:gd name="connsiteY53" fmla="*/ 2469528 h 6335678"/>
                <a:gd name="connsiteX54" fmla="*/ 5507386 w 5933139"/>
                <a:gd name="connsiteY54" fmla="*/ 3724580 h 6335678"/>
                <a:gd name="connsiteX55" fmla="*/ 5453609 w 5933139"/>
                <a:gd name="connsiteY55" fmla="*/ 3989906 h 6335678"/>
                <a:gd name="connsiteX56" fmla="*/ 5344181 w 5933139"/>
                <a:gd name="connsiteY56" fmla="*/ 4220380 h 6335678"/>
                <a:gd name="connsiteX57" fmla="*/ 5171419 w 5933139"/>
                <a:gd name="connsiteY57" fmla="*/ 4388644 h 6335678"/>
                <a:gd name="connsiteX58" fmla="*/ 5057868 w 5933139"/>
                <a:gd name="connsiteY58" fmla="*/ 4453851 h 6335678"/>
                <a:gd name="connsiteX59" fmla="*/ 4930265 w 5933139"/>
                <a:gd name="connsiteY59" fmla="*/ 4516810 h 6335678"/>
                <a:gd name="connsiteX60" fmla="*/ 4660067 w 5933139"/>
                <a:gd name="connsiteY60" fmla="*/ 4664276 h 6335678"/>
                <a:gd name="connsiteX61" fmla="*/ 4408794 w 5933139"/>
                <a:gd name="connsiteY61" fmla="*/ 4857836 h 6335678"/>
                <a:gd name="connsiteX62" fmla="*/ 4352207 w 5933139"/>
                <a:gd name="connsiteY62" fmla="*/ 4911988 h 6335678"/>
                <a:gd name="connsiteX63" fmla="*/ 4299366 w 5933139"/>
                <a:gd name="connsiteY63" fmla="*/ 4965390 h 6335678"/>
                <a:gd name="connsiteX64" fmla="*/ 4197621 w 5933139"/>
                <a:gd name="connsiteY64" fmla="*/ 5074257 h 6335678"/>
                <a:gd name="connsiteX65" fmla="*/ 4008744 w 5933139"/>
                <a:gd name="connsiteY65" fmla="*/ 5297985 h 6335678"/>
                <a:gd name="connsiteX66" fmla="*/ 3917304 w 5933139"/>
                <a:gd name="connsiteY66" fmla="*/ 5409100 h 6335678"/>
                <a:gd name="connsiteX67" fmla="*/ 3826052 w 5933139"/>
                <a:gd name="connsiteY67" fmla="*/ 5518153 h 6335678"/>
                <a:gd name="connsiteX68" fmla="*/ 3637925 w 5933139"/>
                <a:gd name="connsiteY68" fmla="*/ 5725017 h 6335678"/>
                <a:gd name="connsiteX69" fmla="*/ 3433497 w 5933139"/>
                <a:gd name="connsiteY69" fmla="*/ 5906586 h 6335678"/>
                <a:gd name="connsiteX70" fmla="*/ 3204522 w 5933139"/>
                <a:gd name="connsiteY70" fmla="*/ 6046744 h 6335678"/>
                <a:gd name="connsiteX71" fmla="*/ 2950439 w 5933139"/>
                <a:gd name="connsiteY71" fmla="*/ 6129190 h 6335678"/>
                <a:gd name="connsiteX72" fmla="*/ 2816839 w 5933139"/>
                <a:gd name="connsiteY72" fmla="*/ 6146428 h 6335678"/>
                <a:gd name="connsiteX73" fmla="*/ 2749009 w 5933139"/>
                <a:gd name="connsiteY73" fmla="*/ 6149051 h 6335678"/>
                <a:gd name="connsiteX74" fmla="*/ 2678930 w 5933139"/>
                <a:gd name="connsiteY74" fmla="*/ 6148677 h 6335678"/>
                <a:gd name="connsiteX75" fmla="*/ 2125793 w 5933139"/>
                <a:gd name="connsiteY75" fmla="*/ 6065481 h 6335678"/>
                <a:gd name="connsiteX76" fmla="*/ 1610506 w 5933139"/>
                <a:gd name="connsiteY76" fmla="*/ 5851310 h 6335678"/>
                <a:gd name="connsiteX77" fmla="*/ 1373099 w 5933139"/>
                <a:gd name="connsiteY77" fmla="*/ 5706279 h 6335678"/>
                <a:gd name="connsiteX78" fmla="*/ 1315949 w 5933139"/>
                <a:gd name="connsiteY78" fmla="*/ 5666743 h 6335678"/>
                <a:gd name="connsiteX79" fmla="*/ 1259923 w 5933139"/>
                <a:gd name="connsiteY79" fmla="*/ 5625894 h 6335678"/>
                <a:gd name="connsiteX80" fmla="*/ 1204647 w 5933139"/>
                <a:gd name="connsiteY80" fmla="*/ 5583922 h 6335678"/>
                <a:gd name="connsiteX81" fmla="*/ 1150308 w 5933139"/>
                <a:gd name="connsiteY81" fmla="*/ 5540826 h 6335678"/>
                <a:gd name="connsiteX82" fmla="*/ 751569 w 5933139"/>
                <a:gd name="connsiteY82" fmla="*/ 5158015 h 6335678"/>
                <a:gd name="connsiteX83" fmla="*/ 663315 w 5933139"/>
                <a:gd name="connsiteY83" fmla="*/ 5052146 h 6335678"/>
                <a:gd name="connsiteX84" fmla="*/ 580869 w 5933139"/>
                <a:gd name="connsiteY84" fmla="*/ 4942718 h 6335678"/>
                <a:gd name="connsiteX85" fmla="*/ 432279 w 5933139"/>
                <a:gd name="connsiteY85" fmla="*/ 4713369 h 6335678"/>
                <a:gd name="connsiteX86" fmla="*/ 205553 w 5933139"/>
                <a:gd name="connsiteY86" fmla="*/ 4219443 h 6335678"/>
                <a:gd name="connsiteX87" fmla="*/ 79448 w 5933139"/>
                <a:gd name="connsiteY87" fmla="*/ 3693850 h 6335678"/>
                <a:gd name="connsiteX88" fmla="*/ 53590 w 5933139"/>
                <a:gd name="connsiteY88" fmla="*/ 3425339 h 6335678"/>
                <a:gd name="connsiteX89" fmla="*/ 49655 w 5933139"/>
                <a:gd name="connsiteY89" fmla="*/ 3155890 h 6335678"/>
                <a:gd name="connsiteX90" fmla="*/ 67830 w 5933139"/>
                <a:gd name="connsiteY90" fmla="*/ 2886817 h 6335678"/>
                <a:gd name="connsiteX91" fmla="*/ 108679 w 5933139"/>
                <a:gd name="connsiteY91" fmla="*/ 2619992 h 6335678"/>
                <a:gd name="connsiteX92" fmla="*/ 263077 w 5933139"/>
                <a:gd name="connsiteY92" fmla="*/ 2101520 h 6335678"/>
                <a:gd name="connsiteX93" fmla="*/ 837575 w 5933139"/>
                <a:gd name="connsiteY93" fmla="*/ 1186370 h 6335678"/>
                <a:gd name="connsiteX94" fmla="*/ 1031698 w 5933139"/>
                <a:gd name="connsiteY94" fmla="*/ 996932 h 6335678"/>
                <a:gd name="connsiteX95" fmla="*/ 1236688 w 5933139"/>
                <a:gd name="connsiteY95" fmla="*/ 819298 h 6335678"/>
                <a:gd name="connsiteX96" fmla="*/ 1687143 w 5933139"/>
                <a:gd name="connsiteY96" fmla="*/ 511438 h 6335678"/>
                <a:gd name="connsiteX97" fmla="*/ 2196246 w 5933139"/>
                <a:gd name="connsiteY97" fmla="*/ 300639 h 6335678"/>
                <a:gd name="connsiteX98" fmla="*/ 2745823 w 5933139"/>
                <a:gd name="connsiteY98" fmla="*/ 229248 h 6335678"/>
                <a:gd name="connsiteX99" fmla="*/ 3019206 w 5933139"/>
                <a:gd name="connsiteY99" fmla="*/ 252108 h 6335678"/>
                <a:gd name="connsiteX100" fmla="*/ 3288092 w 5933139"/>
                <a:gd name="connsiteY100" fmla="*/ 313006 h 6335678"/>
                <a:gd name="connsiteX101" fmla="*/ 3548172 w 5933139"/>
                <a:gd name="connsiteY101" fmla="*/ 407069 h 6335678"/>
                <a:gd name="connsiteX102" fmla="*/ 3611505 w 5933139"/>
                <a:gd name="connsiteY102" fmla="*/ 435176 h 6335678"/>
                <a:gd name="connsiteX103" fmla="*/ 3674089 w 5933139"/>
                <a:gd name="connsiteY103" fmla="*/ 464968 h 6335678"/>
                <a:gd name="connsiteX104" fmla="*/ 3735736 w 5933139"/>
                <a:gd name="connsiteY104" fmla="*/ 496823 h 6335678"/>
                <a:gd name="connsiteX105" fmla="*/ 3796634 w 5933139"/>
                <a:gd name="connsiteY105" fmla="*/ 530176 h 6335678"/>
                <a:gd name="connsiteX106" fmla="*/ 4251585 w 5933139"/>
                <a:gd name="connsiteY106" fmla="*/ 847405 h 6335678"/>
                <a:gd name="connsiteX107" fmla="*/ 4644515 w 5933139"/>
                <a:gd name="connsiteY107" fmla="*/ 1236775 h 6335678"/>
                <a:gd name="connsiteX108" fmla="*/ 4816527 w 5933139"/>
                <a:gd name="connsiteY108" fmla="*/ 1451883 h 6335678"/>
                <a:gd name="connsiteX109" fmla="*/ 4970738 w 5933139"/>
                <a:gd name="connsiteY109" fmla="*/ 1678610 h 6335678"/>
                <a:gd name="connsiteX110" fmla="*/ 5223885 w 5933139"/>
                <a:gd name="connsiteY110" fmla="*/ 2159232 h 6335678"/>
                <a:gd name="connsiteX111" fmla="*/ 5395709 w 5933139"/>
                <a:gd name="connsiteY111" fmla="*/ 2666087 h 6335678"/>
                <a:gd name="connsiteX112" fmla="*/ 5458855 w 5933139"/>
                <a:gd name="connsiteY112" fmla="*/ 2924292 h 6335678"/>
                <a:gd name="connsiteX113" fmla="*/ 5499142 w 5933139"/>
                <a:gd name="connsiteY113" fmla="*/ 3186995 h 6335678"/>
                <a:gd name="connsiteX114" fmla="*/ 5516755 w 5933139"/>
                <a:gd name="connsiteY114" fmla="*/ 3454007 h 6335678"/>
                <a:gd name="connsiteX115" fmla="*/ 5507386 w 5933139"/>
                <a:gd name="connsiteY115" fmla="*/ 3724580 h 633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5933139" h="6335678">
                  <a:moveTo>
                    <a:pt x="5852909" y="2469528"/>
                  </a:moveTo>
                  <a:lnTo>
                    <a:pt x="5830799" y="2394015"/>
                  </a:lnTo>
                  <a:lnTo>
                    <a:pt x="5805878" y="2319439"/>
                  </a:lnTo>
                  <a:cubicBezTo>
                    <a:pt x="5797446" y="2294705"/>
                    <a:pt x="5787890" y="2270346"/>
                    <a:pt x="5778708" y="2245800"/>
                  </a:cubicBezTo>
                  <a:cubicBezTo>
                    <a:pt x="5740858" y="2148364"/>
                    <a:pt x="5699073" y="2052614"/>
                    <a:pt x="5652978" y="1959675"/>
                  </a:cubicBezTo>
                  <a:cubicBezTo>
                    <a:pt x="5559664" y="1773985"/>
                    <a:pt x="5450986" y="1597663"/>
                    <a:pt x="5327691" y="1432958"/>
                  </a:cubicBezTo>
                  <a:cubicBezTo>
                    <a:pt x="5204960" y="1268067"/>
                    <a:pt x="5068362" y="1114980"/>
                    <a:pt x="4921458" y="973322"/>
                  </a:cubicBezTo>
                  <a:cubicBezTo>
                    <a:pt x="4774742" y="831665"/>
                    <a:pt x="4616408" y="703125"/>
                    <a:pt x="4450018" y="586764"/>
                  </a:cubicBezTo>
                  <a:cubicBezTo>
                    <a:pt x="4366822" y="528489"/>
                    <a:pt x="4281003" y="474337"/>
                    <a:pt x="4193311" y="423558"/>
                  </a:cubicBezTo>
                  <a:cubicBezTo>
                    <a:pt x="4105806" y="372404"/>
                    <a:pt x="4015865" y="325560"/>
                    <a:pt x="3924237" y="281901"/>
                  </a:cubicBezTo>
                  <a:cubicBezTo>
                    <a:pt x="3740983" y="195333"/>
                    <a:pt x="3549483" y="125067"/>
                    <a:pt x="3352175" y="75786"/>
                  </a:cubicBezTo>
                  <a:cubicBezTo>
                    <a:pt x="3253428" y="51240"/>
                    <a:pt x="3153368" y="31565"/>
                    <a:pt x="3051997" y="19011"/>
                  </a:cubicBezTo>
                  <a:cubicBezTo>
                    <a:pt x="2950814" y="5895"/>
                    <a:pt x="2848506" y="-851"/>
                    <a:pt x="2745823" y="86"/>
                  </a:cubicBezTo>
                  <a:cubicBezTo>
                    <a:pt x="2543643" y="1585"/>
                    <a:pt x="2341838" y="20135"/>
                    <a:pt x="2141720" y="55550"/>
                  </a:cubicBezTo>
                  <a:cubicBezTo>
                    <a:pt x="1941976" y="91339"/>
                    <a:pt x="1743356" y="143055"/>
                    <a:pt x="1551295" y="216319"/>
                  </a:cubicBezTo>
                  <a:cubicBezTo>
                    <a:pt x="1359233" y="289396"/>
                    <a:pt x="1173917" y="383459"/>
                    <a:pt x="1001718" y="498134"/>
                  </a:cubicBezTo>
                  <a:cubicBezTo>
                    <a:pt x="915712" y="555659"/>
                    <a:pt x="832141" y="617119"/>
                    <a:pt x="754755" y="685886"/>
                  </a:cubicBezTo>
                  <a:cubicBezTo>
                    <a:pt x="677555" y="754841"/>
                    <a:pt x="604666" y="828293"/>
                    <a:pt x="533462" y="903056"/>
                  </a:cubicBezTo>
                  <a:cubicBezTo>
                    <a:pt x="323413" y="1125660"/>
                    <a:pt x="143906" y="1376370"/>
                    <a:pt x="0" y="1646568"/>
                  </a:cubicBezTo>
                  <a:lnTo>
                    <a:pt x="0" y="4709059"/>
                  </a:lnTo>
                  <a:cubicBezTo>
                    <a:pt x="37850" y="4776702"/>
                    <a:pt x="78136" y="4843033"/>
                    <a:pt x="120671" y="4907491"/>
                  </a:cubicBezTo>
                  <a:cubicBezTo>
                    <a:pt x="234034" y="5078941"/>
                    <a:pt x="365198" y="5239336"/>
                    <a:pt x="507979" y="5384178"/>
                  </a:cubicBezTo>
                  <a:cubicBezTo>
                    <a:pt x="650948" y="5529395"/>
                    <a:pt x="805909" y="5662059"/>
                    <a:pt x="972112" y="5778607"/>
                  </a:cubicBezTo>
                  <a:cubicBezTo>
                    <a:pt x="1055308" y="5836881"/>
                    <a:pt x="1141314" y="5890846"/>
                    <a:pt x="1229943" y="5939939"/>
                  </a:cubicBezTo>
                  <a:cubicBezTo>
                    <a:pt x="1318385" y="5989406"/>
                    <a:pt x="1409450" y="6033815"/>
                    <a:pt x="1502389" y="6073913"/>
                  </a:cubicBezTo>
                  <a:cubicBezTo>
                    <a:pt x="1874145" y="6233559"/>
                    <a:pt x="2272884" y="6320689"/>
                    <a:pt x="2673870" y="6333993"/>
                  </a:cubicBezTo>
                  <a:lnTo>
                    <a:pt x="2749196" y="6335679"/>
                  </a:lnTo>
                  <a:lnTo>
                    <a:pt x="2787983" y="6335492"/>
                  </a:lnTo>
                  <a:lnTo>
                    <a:pt x="2826770" y="6334368"/>
                  </a:lnTo>
                  <a:cubicBezTo>
                    <a:pt x="2878486" y="6332494"/>
                    <a:pt x="2930390" y="6327247"/>
                    <a:pt x="2981918" y="6319939"/>
                  </a:cubicBezTo>
                  <a:cubicBezTo>
                    <a:pt x="3085163" y="6304949"/>
                    <a:pt x="3187096" y="6278529"/>
                    <a:pt x="3285282" y="6241803"/>
                  </a:cubicBezTo>
                  <a:cubicBezTo>
                    <a:pt x="3383467" y="6205265"/>
                    <a:pt x="3477530" y="6158608"/>
                    <a:pt x="3566347" y="6104831"/>
                  </a:cubicBezTo>
                  <a:cubicBezTo>
                    <a:pt x="3655164" y="6051053"/>
                    <a:pt x="3739109" y="5990905"/>
                    <a:pt x="3818369" y="5926823"/>
                  </a:cubicBezTo>
                  <a:cubicBezTo>
                    <a:pt x="3897630" y="5862739"/>
                    <a:pt x="3973143" y="5795471"/>
                    <a:pt x="4044908" y="5726329"/>
                  </a:cubicBezTo>
                  <a:cubicBezTo>
                    <a:pt x="4080884" y="5691852"/>
                    <a:pt x="4116299" y="5656999"/>
                    <a:pt x="4151151" y="5622147"/>
                  </a:cubicBezTo>
                  <a:cubicBezTo>
                    <a:pt x="4185816" y="5586920"/>
                    <a:pt x="4220106" y="5552068"/>
                    <a:pt x="4253834" y="5516841"/>
                  </a:cubicBezTo>
                  <a:cubicBezTo>
                    <a:pt x="4321289" y="5446388"/>
                    <a:pt x="4387808" y="5376871"/>
                    <a:pt x="4452453" y="5306979"/>
                  </a:cubicBezTo>
                  <a:lnTo>
                    <a:pt x="4548578" y="5202797"/>
                  </a:lnTo>
                  <a:lnTo>
                    <a:pt x="4596546" y="5151456"/>
                  </a:lnTo>
                  <a:cubicBezTo>
                    <a:pt x="4612661" y="5134592"/>
                    <a:pt x="4627276" y="5119040"/>
                    <a:pt x="4643016" y="5103300"/>
                  </a:cubicBezTo>
                  <a:cubicBezTo>
                    <a:pt x="4674308" y="5072196"/>
                    <a:pt x="4706162" y="5041841"/>
                    <a:pt x="4739515" y="5013172"/>
                  </a:cubicBezTo>
                  <a:cubicBezTo>
                    <a:pt x="4772493" y="4984128"/>
                    <a:pt x="4806596" y="4956397"/>
                    <a:pt x="4842198" y="4930164"/>
                  </a:cubicBezTo>
                  <a:cubicBezTo>
                    <a:pt x="4913026" y="4876949"/>
                    <a:pt x="4988914" y="4828980"/>
                    <a:pt x="5071360" y="4780449"/>
                  </a:cubicBezTo>
                  <a:cubicBezTo>
                    <a:pt x="5153243" y="4731544"/>
                    <a:pt x="5243372" y="4682076"/>
                    <a:pt x="5332001" y="4615932"/>
                  </a:cubicBezTo>
                  <a:cubicBezTo>
                    <a:pt x="5354111" y="4599443"/>
                    <a:pt x="5376035" y="4582205"/>
                    <a:pt x="5397396" y="4563655"/>
                  </a:cubicBezTo>
                  <a:cubicBezTo>
                    <a:pt x="5418757" y="4545104"/>
                    <a:pt x="5439368" y="4525617"/>
                    <a:pt x="5459417" y="4505380"/>
                  </a:cubicBezTo>
                  <a:cubicBezTo>
                    <a:pt x="5499329" y="4464719"/>
                    <a:pt x="5535493" y="4420311"/>
                    <a:pt x="5567159" y="4374029"/>
                  </a:cubicBezTo>
                  <a:cubicBezTo>
                    <a:pt x="5599388" y="4328121"/>
                    <a:pt x="5626558" y="4279965"/>
                    <a:pt x="5651292" y="4231810"/>
                  </a:cubicBezTo>
                  <a:cubicBezTo>
                    <a:pt x="5675651" y="4183466"/>
                    <a:pt x="5697012" y="4134561"/>
                    <a:pt x="5716686" y="4085655"/>
                  </a:cubicBezTo>
                  <a:cubicBezTo>
                    <a:pt x="5756223" y="3987845"/>
                    <a:pt x="5789576" y="3891158"/>
                    <a:pt x="5820681" y="3791848"/>
                  </a:cubicBezTo>
                  <a:cubicBezTo>
                    <a:pt x="5851972" y="3692726"/>
                    <a:pt x="5878955" y="3591167"/>
                    <a:pt x="5898629" y="3487922"/>
                  </a:cubicBezTo>
                  <a:cubicBezTo>
                    <a:pt x="5918116" y="3384490"/>
                    <a:pt x="5929172" y="3279372"/>
                    <a:pt x="5932170" y="3174066"/>
                  </a:cubicBezTo>
                  <a:cubicBezTo>
                    <a:pt x="5937604" y="2963454"/>
                    <a:pt x="5920552" y="2750968"/>
                    <a:pt x="5872209" y="2545978"/>
                  </a:cubicBezTo>
                  <a:cubicBezTo>
                    <a:pt x="5865838" y="2520307"/>
                    <a:pt x="5860029" y="2494637"/>
                    <a:pt x="5852909" y="2469528"/>
                  </a:cubicBezTo>
                  <a:close/>
                  <a:moveTo>
                    <a:pt x="5507386" y="3724580"/>
                  </a:moveTo>
                  <a:cubicBezTo>
                    <a:pt x="5497830" y="3814521"/>
                    <a:pt x="5480591" y="3905586"/>
                    <a:pt x="5453609" y="3989906"/>
                  </a:cubicBezTo>
                  <a:cubicBezTo>
                    <a:pt x="5426439" y="4074413"/>
                    <a:pt x="5390088" y="4152924"/>
                    <a:pt x="5344181" y="4220380"/>
                  </a:cubicBezTo>
                  <a:cubicBezTo>
                    <a:pt x="5297898" y="4287835"/>
                    <a:pt x="5241311" y="4342549"/>
                    <a:pt x="5171419" y="4388644"/>
                  </a:cubicBezTo>
                  <a:cubicBezTo>
                    <a:pt x="5136755" y="4411879"/>
                    <a:pt x="5098342" y="4433052"/>
                    <a:pt x="5057868" y="4453851"/>
                  </a:cubicBezTo>
                  <a:cubicBezTo>
                    <a:pt x="5017395" y="4474837"/>
                    <a:pt x="4974298" y="4495449"/>
                    <a:pt x="4930265" y="4516810"/>
                  </a:cubicBezTo>
                  <a:cubicBezTo>
                    <a:pt x="4841823" y="4559719"/>
                    <a:pt x="4748696" y="4607126"/>
                    <a:pt x="4660067" y="4664276"/>
                  </a:cubicBezTo>
                  <a:cubicBezTo>
                    <a:pt x="4571251" y="4721238"/>
                    <a:pt x="4486181" y="4786071"/>
                    <a:pt x="4408794" y="4857836"/>
                  </a:cubicBezTo>
                  <a:cubicBezTo>
                    <a:pt x="4389682" y="4875637"/>
                    <a:pt x="4370008" y="4894375"/>
                    <a:pt x="4352207" y="4911988"/>
                  </a:cubicBezTo>
                  <a:lnTo>
                    <a:pt x="4299366" y="4965390"/>
                  </a:lnTo>
                  <a:cubicBezTo>
                    <a:pt x="4264514" y="5001179"/>
                    <a:pt x="4230599" y="5037531"/>
                    <a:pt x="4197621" y="5074257"/>
                  </a:cubicBezTo>
                  <a:cubicBezTo>
                    <a:pt x="4131664" y="5147896"/>
                    <a:pt x="4070204" y="5223784"/>
                    <a:pt x="4008744" y="5297985"/>
                  </a:cubicBezTo>
                  <a:lnTo>
                    <a:pt x="3917304" y="5409100"/>
                  </a:lnTo>
                  <a:cubicBezTo>
                    <a:pt x="3886949" y="5446013"/>
                    <a:pt x="3856782" y="5482364"/>
                    <a:pt x="3826052" y="5518153"/>
                  </a:cubicBezTo>
                  <a:cubicBezTo>
                    <a:pt x="3764592" y="5589544"/>
                    <a:pt x="3702758" y="5659435"/>
                    <a:pt x="3637925" y="5725017"/>
                  </a:cubicBezTo>
                  <a:cubicBezTo>
                    <a:pt x="3573093" y="5790412"/>
                    <a:pt x="3505637" y="5852059"/>
                    <a:pt x="3433497" y="5906586"/>
                  </a:cubicBezTo>
                  <a:cubicBezTo>
                    <a:pt x="3361544" y="5961112"/>
                    <a:pt x="3285469" y="6009268"/>
                    <a:pt x="3204522" y="6046744"/>
                  </a:cubicBezTo>
                  <a:cubicBezTo>
                    <a:pt x="3123763" y="6084594"/>
                    <a:pt x="3038506" y="6112513"/>
                    <a:pt x="2950439" y="6129190"/>
                  </a:cubicBezTo>
                  <a:cubicBezTo>
                    <a:pt x="2906405" y="6137809"/>
                    <a:pt x="2861810" y="6143055"/>
                    <a:pt x="2816839" y="6146428"/>
                  </a:cubicBezTo>
                  <a:cubicBezTo>
                    <a:pt x="2794354" y="6147927"/>
                    <a:pt x="2771681" y="6148677"/>
                    <a:pt x="2749009" y="6149051"/>
                  </a:cubicBezTo>
                  <a:lnTo>
                    <a:pt x="2678930" y="6148677"/>
                  </a:lnTo>
                  <a:cubicBezTo>
                    <a:pt x="2491927" y="6144367"/>
                    <a:pt x="2305675" y="6116260"/>
                    <a:pt x="2125793" y="6065481"/>
                  </a:cubicBezTo>
                  <a:cubicBezTo>
                    <a:pt x="1945911" y="6014515"/>
                    <a:pt x="1773524" y="5940501"/>
                    <a:pt x="1610506" y="5851310"/>
                  </a:cubicBezTo>
                  <a:cubicBezTo>
                    <a:pt x="1528997" y="5806714"/>
                    <a:pt x="1449924" y="5757808"/>
                    <a:pt x="1373099" y="5706279"/>
                  </a:cubicBezTo>
                  <a:lnTo>
                    <a:pt x="1315949" y="5666743"/>
                  </a:lnTo>
                  <a:lnTo>
                    <a:pt x="1259923" y="5625894"/>
                  </a:lnTo>
                  <a:lnTo>
                    <a:pt x="1204647" y="5583922"/>
                  </a:lnTo>
                  <a:cubicBezTo>
                    <a:pt x="1186284" y="5569869"/>
                    <a:pt x="1168483" y="5555066"/>
                    <a:pt x="1150308" y="5540826"/>
                  </a:cubicBezTo>
                  <a:cubicBezTo>
                    <a:pt x="1006402" y="5424839"/>
                    <a:pt x="872615" y="5296860"/>
                    <a:pt x="751569" y="5158015"/>
                  </a:cubicBezTo>
                  <a:cubicBezTo>
                    <a:pt x="721214" y="5123350"/>
                    <a:pt x="691983" y="5087935"/>
                    <a:pt x="663315" y="5052146"/>
                  </a:cubicBezTo>
                  <a:cubicBezTo>
                    <a:pt x="635021" y="5016170"/>
                    <a:pt x="607289" y="4980006"/>
                    <a:pt x="580869" y="4942718"/>
                  </a:cubicBezTo>
                  <a:cubicBezTo>
                    <a:pt x="527654" y="4868517"/>
                    <a:pt x="478186" y="4791880"/>
                    <a:pt x="432279" y="4713369"/>
                  </a:cubicBezTo>
                  <a:cubicBezTo>
                    <a:pt x="340651" y="4556159"/>
                    <a:pt x="264764" y="4390330"/>
                    <a:pt x="205553" y="4219443"/>
                  </a:cubicBezTo>
                  <a:cubicBezTo>
                    <a:pt x="146154" y="4048555"/>
                    <a:pt x="104369" y="3872045"/>
                    <a:pt x="79448" y="3693850"/>
                  </a:cubicBezTo>
                  <a:cubicBezTo>
                    <a:pt x="67268" y="3604659"/>
                    <a:pt x="58087" y="3515092"/>
                    <a:pt x="53590" y="3425339"/>
                  </a:cubicBezTo>
                  <a:cubicBezTo>
                    <a:pt x="47969" y="3335585"/>
                    <a:pt x="47406" y="3245644"/>
                    <a:pt x="49655" y="3155890"/>
                  </a:cubicBezTo>
                  <a:cubicBezTo>
                    <a:pt x="52278" y="3066137"/>
                    <a:pt x="58274" y="2976383"/>
                    <a:pt x="67830" y="2886817"/>
                  </a:cubicBezTo>
                  <a:cubicBezTo>
                    <a:pt x="77761" y="2797438"/>
                    <a:pt x="91253" y="2708246"/>
                    <a:pt x="108679" y="2619992"/>
                  </a:cubicBezTo>
                  <a:cubicBezTo>
                    <a:pt x="143906" y="2443108"/>
                    <a:pt x="195809" y="2269409"/>
                    <a:pt x="263077" y="2101520"/>
                  </a:cubicBezTo>
                  <a:cubicBezTo>
                    <a:pt x="397614" y="1765740"/>
                    <a:pt x="593048" y="1453382"/>
                    <a:pt x="837575" y="1186370"/>
                  </a:cubicBezTo>
                  <a:cubicBezTo>
                    <a:pt x="898473" y="1119289"/>
                    <a:pt x="964242" y="1056893"/>
                    <a:pt x="1031698" y="996932"/>
                  </a:cubicBezTo>
                  <a:cubicBezTo>
                    <a:pt x="1099154" y="936784"/>
                    <a:pt x="1166235" y="876261"/>
                    <a:pt x="1236688" y="819298"/>
                  </a:cubicBezTo>
                  <a:cubicBezTo>
                    <a:pt x="1377221" y="704999"/>
                    <a:pt x="1526935" y="600442"/>
                    <a:pt x="1687143" y="511438"/>
                  </a:cubicBezTo>
                  <a:cubicBezTo>
                    <a:pt x="1847163" y="422621"/>
                    <a:pt x="2017676" y="348795"/>
                    <a:pt x="2196246" y="300639"/>
                  </a:cubicBezTo>
                  <a:cubicBezTo>
                    <a:pt x="2374629" y="251921"/>
                    <a:pt x="2560320" y="227749"/>
                    <a:pt x="2745823" y="229248"/>
                  </a:cubicBezTo>
                  <a:cubicBezTo>
                    <a:pt x="2837076" y="230372"/>
                    <a:pt x="2928516" y="238055"/>
                    <a:pt x="3019206" y="252108"/>
                  </a:cubicBezTo>
                  <a:cubicBezTo>
                    <a:pt x="3109710" y="266724"/>
                    <a:pt x="3199650" y="286773"/>
                    <a:pt x="3288092" y="313006"/>
                  </a:cubicBezTo>
                  <a:cubicBezTo>
                    <a:pt x="3376347" y="339426"/>
                    <a:pt x="3463477" y="370343"/>
                    <a:pt x="3548172" y="407069"/>
                  </a:cubicBezTo>
                  <a:cubicBezTo>
                    <a:pt x="3569345" y="416438"/>
                    <a:pt x="3590519" y="425432"/>
                    <a:pt x="3611505" y="435176"/>
                  </a:cubicBezTo>
                  <a:lnTo>
                    <a:pt x="3674089" y="464968"/>
                  </a:lnTo>
                  <a:lnTo>
                    <a:pt x="3735736" y="496823"/>
                  </a:lnTo>
                  <a:cubicBezTo>
                    <a:pt x="3756160" y="507690"/>
                    <a:pt x="3776397" y="519120"/>
                    <a:pt x="3796634" y="530176"/>
                  </a:cubicBezTo>
                  <a:cubicBezTo>
                    <a:pt x="3957965" y="621054"/>
                    <a:pt x="4110303" y="728046"/>
                    <a:pt x="4251585" y="847405"/>
                  </a:cubicBezTo>
                  <a:cubicBezTo>
                    <a:pt x="4393242" y="966390"/>
                    <a:pt x="4524781" y="1096991"/>
                    <a:pt x="4644515" y="1236775"/>
                  </a:cubicBezTo>
                  <a:cubicBezTo>
                    <a:pt x="4704663" y="1306479"/>
                    <a:pt x="4762375" y="1378057"/>
                    <a:pt x="4816527" y="1451883"/>
                  </a:cubicBezTo>
                  <a:cubicBezTo>
                    <a:pt x="4870679" y="1525897"/>
                    <a:pt x="4922020" y="1601598"/>
                    <a:pt x="4970738" y="1678610"/>
                  </a:cubicBezTo>
                  <a:cubicBezTo>
                    <a:pt x="5067799" y="1833008"/>
                    <a:pt x="5152494" y="1993965"/>
                    <a:pt x="5223885" y="2159232"/>
                  </a:cubicBezTo>
                  <a:cubicBezTo>
                    <a:pt x="5295275" y="2324686"/>
                    <a:pt x="5349615" y="2495199"/>
                    <a:pt x="5395709" y="2666087"/>
                  </a:cubicBezTo>
                  <a:cubicBezTo>
                    <a:pt x="5418757" y="2751718"/>
                    <a:pt x="5440680" y="2837537"/>
                    <a:pt x="5458855" y="2924292"/>
                  </a:cubicBezTo>
                  <a:cubicBezTo>
                    <a:pt x="5477406" y="3011048"/>
                    <a:pt x="5490522" y="3098740"/>
                    <a:pt x="5499142" y="3186995"/>
                  </a:cubicBezTo>
                  <a:cubicBezTo>
                    <a:pt x="5507761" y="3275250"/>
                    <a:pt x="5513944" y="3364254"/>
                    <a:pt x="5516755" y="3454007"/>
                  </a:cubicBezTo>
                  <a:cubicBezTo>
                    <a:pt x="5518629" y="3543761"/>
                    <a:pt x="5516755" y="3634264"/>
                    <a:pt x="5507386" y="372458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7E50BFD-51AC-4ACE-820C-A285E6672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41478"/>
              <a:ext cx="5953893" cy="6434152"/>
            </a:xfrm>
            <a:custGeom>
              <a:avLst/>
              <a:gdLst>
                <a:gd name="connsiteX0" fmla="*/ 2739452 w 5953893"/>
                <a:gd name="connsiteY0" fmla="*/ 0 h 6434152"/>
                <a:gd name="connsiteX1" fmla="*/ 0 w 5953893"/>
                <a:gd name="connsiteY1" fmla="*/ 1610693 h 6434152"/>
                <a:gd name="connsiteX2" fmla="*/ 0 w 5953893"/>
                <a:gd name="connsiteY2" fmla="*/ 4823273 h 6434152"/>
                <a:gd name="connsiteX3" fmla="*/ 352456 w 5953893"/>
                <a:gd name="connsiteY3" fmla="*/ 5326193 h 6434152"/>
                <a:gd name="connsiteX4" fmla="*/ 2739452 w 5953893"/>
                <a:gd name="connsiteY4" fmla="*/ 6434153 h 6434152"/>
                <a:gd name="connsiteX5" fmla="*/ 4618282 w 5953893"/>
                <a:gd name="connsiteY5" fmla="*/ 5167859 h 6434152"/>
                <a:gd name="connsiteX6" fmla="*/ 5860029 w 5953893"/>
                <a:gd name="connsiteY6" fmla="*/ 3948409 h 6434152"/>
                <a:gd name="connsiteX7" fmla="*/ 2739452 w 5953893"/>
                <a:gd name="connsiteY7" fmla="*/ 0 h 6434152"/>
                <a:gd name="connsiteX8" fmla="*/ 5317011 w 5953893"/>
                <a:gd name="connsiteY8" fmla="*/ 3797009 h 6434152"/>
                <a:gd name="connsiteX9" fmla="*/ 5176478 w 5953893"/>
                <a:gd name="connsiteY9" fmla="*/ 4100747 h 6434152"/>
                <a:gd name="connsiteX10" fmla="*/ 4942257 w 5953893"/>
                <a:gd name="connsiteY10" fmla="*/ 4250274 h 6434152"/>
                <a:gd name="connsiteX11" fmla="*/ 4216171 w 5953893"/>
                <a:gd name="connsiteY11" fmla="*/ 4773243 h 6434152"/>
                <a:gd name="connsiteX12" fmla="*/ 3905125 w 5953893"/>
                <a:gd name="connsiteY12" fmla="*/ 5105837 h 6434152"/>
                <a:gd name="connsiteX13" fmla="*/ 3308329 w 5953893"/>
                <a:gd name="connsiteY13" fmla="*/ 5682022 h 6434152"/>
                <a:gd name="connsiteX14" fmla="*/ 2739452 w 5953893"/>
                <a:gd name="connsiteY14" fmla="*/ 5870898 h 6434152"/>
                <a:gd name="connsiteX15" fmla="*/ 1647419 w 5953893"/>
                <a:gd name="connsiteY15" fmla="*/ 5625809 h 6434152"/>
                <a:gd name="connsiteX16" fmla="*/ 781175 w 5953893"/>
                <a:gd name="connsiteY16" fmla="*/ 4960620 h 6434152"/>
                <a:gd name="connsiteX17" fmla="*/ 312545 w 5953893"/>
                <a:gd name="connsiteY17" fmla="*/ 4165205 h 6434152"/>
                <a:gd name="connsiteX18" fmla="*/ 142032 w 5953893"/>
                <a:gd name="connsiteY18" fmla="*/ 3217451 h 6434152"/>
                <a:gd name="connsiteX19" fmla="*/ 347210 w 5953893"/>
                <a:gd name="connsiteY19" fmla="*/ 2181444 h 6434152"/>
                <a:gd name="connsiteX20" fmla="*/ 906155 w 5953893"/>
                <a:gd name="connsiteY20" fmla="*/ 1337497 h 6434152"/>
                <a:gd name="connsiteX21" fmla="*/ 2739265 w 5953893"/>
                <a:gd name="connsiteY21" fmla="*/ 563818 h 6434152"/>
                <a:gd name="connsiteX22" fmla="*/ 3849849 w 5953893"/>
                <a:gd name="connsiteY22" fmla="*/ 881796 h 6434152"/>
                <a:gd name="connsiteX23" fmla="*/ 4834515 w 5953893"/>
                <a:gd name="connsiteY23" fmla="*/ 1742419 h 6434152"/>
                <a:gd name="connsiteX24" fmla="*/ 5325256 w 5953893"/>
                <a:gd name="connsiteY24" fmla="*/ 2742076 h 6434152"/>
                <a:gd name="connsiteX25" fmla="*/ 5317011 w 5953893"/>
                <a:gd name="connsiteY25" fmla="*/ 3797009 h 64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53893" h="6434152">
                  <a:moveTo>
                    <a:pt x="2739452" y="0"/>
                  </a:moveTo>
                  <a:cubicBezTo>
                    <a:pt x="1568346" y="0"/>
                    <a:pt x="546204" y="647950"/>
                    <a:pt x="0" y="1610693"/>
                  </a:cubicBezTo>
                  <a:lnTo>
                    <a:pt x="0" y="4823273"/>
                  </a:lnTo>
                  <a:cubicBezTo>
                    <a:pt x="101746" y="5002593"/>
                    <a:pt x="219793" y="5171045"/>
                    <a:pt x="352456" y="5326193"/>
                  </a:cubicBezTo>
                  <a:cubicBezTo>
                    <a:pt x="932013" y="6005060"/>
                    <a:pt x="1786453" y="6434153"/>
                    <a:pt x="2739452" y="6434153"/>
                  </a:cubicBezTo>
                  <a:cubicBezTo>
                    <a:pt x="3612442" y="6434153"/>
                    <a:pt x="4046220" y="5750227"/>
                    <a:pt x="4618282" y="5167859"/>
                  </a:cubicBezTo>
                  <a:cubicBezTo>
                    <a:pt x="5190344" y="4585679"/>
                    <a:pt x="5621311" y="4803036"/>
                    <a:pt x="5860029" y="3948409"/>
                  </a:cubicBezTo>
                  <a:cubicBezTo>
                    <a:pt x="6403423" y="2003810"/>
                    <a:pt x="4485244" y="0"/>
                    <a:pt x="2739452" y="0"/>
                  </a:cubicBezTo>
                  <a:close/>
                  <a:moveTo>
                    <a:pt x="5317011" y="3797009"/>
                  </a:moveTo>
                  <a:cubicBezTo>
                    <a:pt x="5275976" y="3943538"/>
                    <a:pt x="5228756" y="4045658"/>
                    <a:pt x="5176478" y="4100747"/>
                  </a:cubicBezTo>
                  <a:cubicBezTo>
                    <a:pt x="5131883" y="4147591"/>
                    <a:pt x="5061991" y="4186004"/>
                    <a:pt x="4942257" y="4250274"/>
                  </a:cubicBezTo>
                  <a:cubicBezTo>
                    <a:pt x="4753381" y="4351458"/>
                    <a:pt x="4494613" y="4489929"/>
                    <a:pt x="4216171" y="4773243"/>
                  </a:cubicBezTo>
                  <a:cubicBezTo>
                    <a:pt x="4106555" y="4884733"/>
                    <a:pt x="4004247" y="4997159"/>
                    <a:pt x="3905125" y="5105837"/>
                  </a:cubicBezTo>
                  <a:cubicBezTo>
                    <a:pt x="3701071" y="5329753"/>
                    <a:pt x="3508260" y="5541302"/>
                    <a:pt x="3308329" y="5682022"/>
                  </a:cubicBezTo>
                  <a:cubicBezTo>
                    <a:pt x="3122826" y="5812624"/>
                    <a:pt x="2947441" y="5870898"/>
                    <a:pt x="2739452" y="5870898"/>
                  </a:cubicBezTo>
                  <a:cubicBezTo>
                    <a:pt x="2357765" y="5870898"/>
                    <a:pt x="1990319" y="5788452"/>
                    <a:pt x="1647419" y="5625809"/>
                  </a:cubicBezTo>
                  <a:cubicBezTo>
                    <a:pt x="1319509" y="5470286"/>
                    <a:pt x="1019893" y="5240187"/>
                    <a:pt x="781175" y="4960620"/>
                  </a:cubicBezTo>
                  <a:cubicBezTo>
                    <a:pt x="579370" y="4724151"/>
                    <a:pt x="421598" y="4456576"/>
                    <a:pt x="312545" y="4165205"/>
                  </a:cubicBezTo>
                  <a:cubicBezTo>
                    <a:pt x="199369" y="3863153"/>
                    <a:pt x="142032" y="3544237"/>
                    <a:pt x="142032" y="3217451"/>
                  </a:cubicBezTo>
                  <a:cubicBezTo>
                    <a:pt x="142032" y="2857688"/>
                    <a:pt x="211174" y="2509166"/>
                    <a:pt x="347210" y="2181444"/>
                  </a:cubicBezTo>
                  <a:cubicBezTo>
                    <a:pt x="478561" y="1865339"/>
                    <a:pt x="666688" y="1581275"/>
                    <a:pt x="906155" y="1337497"/>
                  </a:cubicBezTo>
                  <a:cubicBezTo>
                    <a:pt x="1396334" y="838512"/>
                    <a:pt x="2047469" y="563818"/>
                    <a:pt x="2739265" y="563818"/>
                  </a:cubicBezTo>
                  <a:cubicBezTo>
                    <a:pt x="3094157" y="563818"/>
                    <a:pt x="3478280" y="673808"/>
                    <a:pt x="3849849" y="881796"/>
                  </a:cubicBezTo>
                  <a:cubicBezTo>
                    <a:pt x="4226851" y="1092783"/>
                    <a:pt x="4567316" y="1390338"/>
                    <a:pt x="4834515" y="1742419"/>
                  </a:cubicBezTo>
                  <a:cubicBezTo>
                    <a:pt x="5070798" y="2053653"/>
                    <a:pt x="5240374" y="2399363"/>
                    <a:pt x="5325256" y="2742076"/>
                  </a:cubicBezTo>
                  <a:cubicBezTo>
                    <a:pt x="5414634" y="3102964"/>
                    <a:pt x="5411824" y="3458044"/>
                    <a:pt x="5317011" y="379700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0394888-C50F-41C1-92D4-0E2B4315A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31462"/>
              <a:ext cx="5953893" cy="6444167"/>
            </a:xfrm>
            <a:custGeom>
              <a:avLst/>
              <a:gdLst>
                <a:gd name="connsiteX0" fmla="*/ 2739452 w 5953893"/>
                <a:gd name="connsiteY0" fmla="*/ 0 h 6434152"/>
                <a:gd name="connsiteX1" fmla="*/ 0 w 5953893"/>
                <a:gd name="connsiteY1" fmla="*/ 1610693 h 6434152"/>
                <a:gd name="connsiteX2" fmla="*/ 0 w 5953893"/>
                <a:gd name="connsiteY2" fmla="*/ 4823273 h 6434152"/>
                <a:gd name="connsiteX3" fmla="*/ 352456 w 5953893"/>
                <a:gd name="connsiteY3" fmla="*/ 5326193 h 6434152"/>
                <a:gd name="connsiteX4" fmla="*/ 2739452 w 5953893"/>
                <a:gd name="connsiteY4" fmla="*/ 6434153 h 6434152"/>
                <a:gd name="connsiteX5" fmla="*/ 4618282 w 5953893"/>
                <a:gd name="connsiteY5" fmla="*/ 5167859 h 6434152"/>
                <a:gd name="connsiteX6" fmla="*/ 5860029 w 5953893"/>
                <a:gd name="connsiteY6" fmla="*/ 3948409 h 6434152"/>
                <a:gd name="connsiteX7" fmla="*/ 2739452 w 5953893"/>
                <a:gd name="connsiteY7" fmla="*/ 0 h 6434152"/>
                <a:gd name="connsiteX8" fmla="*/ 5208520 w 5953893"/>
                <a:gd name="connsiteY8" fmla="*/ 3766654 h 6434152"/>
                <a:gd name="connsiteX9" fmla="*/ 5094782 w 5953893"/>
                <a:gd name="connsiteY9" fmla="*/ 4022985 h 6434152"/>
                <a:gd name="connsiteX10" fmla="*/ 4888855 w 5953893"/>
                <a:gd name="connsiteY10" fmla="*/ 4150777 h 6434152"/>
                <a:gd name="connsiteX11" fmla="*/ 4135411 w 5953893"/>
                <a:gd name="connsiteY11" fmla="*/ 4694170 h 6434152"/>
                <a:gd name="connsiteX12" fmla="*/ 3821555 w 5953893"/>
                <a:gd name="connsiteY12" fmla="*/ 5029762 h 6434152"/>
                <a:gd name="connsiteX13" fmla="*/ 2739265 w 5953893"/>
                <a:gd name="connsiteY13" fmla="*/ 5758097 h 6434152"/>
                <a:gd name="connsiteX14" fmla="*/ 1695575 w 5953893"/>
                <a:gd name="connsiteY14" fmla="*/ 5523876 h 6434152"/>
                <a:gd name="connsiteX15" fmla="*/ 866619 w 5953893"/>
                <a:gd name="connsiteY15" fmla="*/ 4887356 h 6434152"/>
                <a:gd name="connsiteX16" fmla="*/ 417851 w 5953893"/>
                <a:gd name="connsiteY16" fmla="*/ 4125481 h 6434152"/>
                <a:gd name="connsiteX17" fmla="*/ 254645 w 5953893"/>
                <a:gd name="connsiteY17" fmla="*/ 3217264 h 6434152"/>
                <a:gd name="connsiteX18" fmla="*/ 451204 w 5953893"/>
                <a:gd name="connsiteY18" fmla="*/ 2224540 h 6434152"/>
                <a:gd name="connsiteX19" fmla="*/ 986540 w 5953893"/>
                <a:gd name="connsiteY19" fmla="*/ 1416383 h 6434152"/>
                <a:gd name="connsiteX20" fmla="*/ 2739452 w 5953893"/>
                <a:gd name="connsiteY20" fmla="*/ 676244 h 6434152"/>
                <a:gd name="connsiteX21" fmla="*/ 3794947 w 5953893"/>
                <a:gd name="connsiteY21" fmla="*/ 979795 h 6434152"/>
                <a:gd name="connsiteX22" fmla="*/ 4744762 w 5953893"/>
                <a:gd name="connsiteY22" fmla="*/ 1810250 h 6434152"/>
                <a:gd name="connsiteX23" fmla="*/ 5215827 w 5953893"/>
                <a:gd name="connsiteY23" fmla="*/ 2768871 h 6434152"/>
                <a:gd name="connsiteX24" fmla="*/ 5208520 w 5953893"/>
                <a:gd name="connsiteY24" fmla="*/ 3766654 h 64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53893" h="6434152">
                  <a:moveTo>
                    <a:pt x="2739452" y="0"/>
                  </a:moveTo>
                  <a:cubicBezTo>
                    <a:pt x="1568346" y="0"/>
                    <a:pt x="546204" y="647950"/>
                    <a:pt x="0" y="1610693"/>
                  </a:cubicBezTo>
                  <a:lnTo>
                    <a:pt x="0" y="4823273"/>
                  </a:lnTo>
                  <a:cubicBezTo>
                    <a:pt x="101746" y="5002593"/>
                    <a:pt x="219793" y="5171045"/>
                    <a:pt x="352456" y="5326193"/>
                  </a:cubicBezTo>
                  <a:cubicBezTo>
                    <a:pt x="932013" y="6005060"/>
                    <a:pt x="1786453" y="6434153"/>
                    <a:pt x="2739452" y="6434153"/>
                  </a:cubicBezTo>
                  <a:cubicBezTo>
                    <a:pt x="3612442" y="6434153"/>
                    <a:pt x="4046220" y="5750227"/>
                    <a:pt x="4618282" y="5167859"/>
                  </a:cubicBezTo>
                  <a:cubicBezTo>
                    <a:pt x="5190344" y="4585679"/>
                    <a:pt x="5621311" y="4803036"/>
                    <a:pt x="5860029" y="3948409"/>
                  </a:cubicBezTo>
                  <a:cubicBezTo>
                    <a:pt x="6403423" y="2003810"/>
                    <a:pt x="4485244" y="0"/>
                    <a:pt x="2739452" y="0"/>
                  </a:cubicBezTo>
                  <a:close/>
                  <a:moveTo>
                    <a:pt x="5208520" y="3766654"/>
                  </a:moveTo>
                  <a:cubicBezTo>
                    <a:pt x="5173667" y="3891634"/>
                    <a:pt x="5133194" y="3982699"/>
                    <a:pt x="5094782" y="4022985"/>
                  </a:cubicBezTo>
                  <a:cubicBezTo>
                    <a:pt x="5060492" y="4058962"/>
                    <a:pt x="4984792" y="4099435"/>
                    <a:pt x="4888855" y="4150777"/>
                  </a:cubicBezTo>
                  <a:cubicBezTo>
                    <a:pt x="4693420" y="4255333"/>
                    <a:pt x="4426033" y="4398489"/>
                    <a:pt x="4135411" y="4694170"/>
                  </a:cubicBezTo>
                  <a:cubicBezTo>
                    <a:pt x="4024297" y="4807158"/>
                    <a:pt x="3921239" y="4920334"/>
                    <a:pt x="3821555" y="5029762"/>
                  </a:cubicBezTo>
                  <a:cubicBezTo>
                    <a:pt x="3385341" y="5508324"/>
                    <a:pt x="3138940" y="5758097"/>
                    <a:pt x="2739265" y="5758097"/>
                  </a:cubicBezTo>
                  <a:cubicBezTo>
                    <a:pt x="2374442" y="5758097"/>
                    <a:pt x="2023297" y="5679211"/>
                    <a:pt x="1695575" y="5523876"/>
                  </a:cubicBezTo>
                  <a:cubicBezTo>
                    <a:pt x="1381906" y="5375098"/>
                    <a:pt x="1095219" y="5154930"/>
                    <a:pt x="866619" y="4887356"/>
                  </a:cubicBezTo>
                  <a:cubicBezTo>
                    <a:pt x="673246" y="4661005"/>
                    <a:pt x="522220" y="4404673"/>
                    <a:pt x="417851" y="4125481"/>
                  </a:cubicBezTo>
                  <a:cubicBezTo>
                    <a:pt x="309547" y="3836171"/>
                    <a:pt x="254645" y="3530558"/>
                    <a:pt x="254645" y="3217264"/>
                  </a:cubicBezTo>
                  <a:cubicBezTo>
                    <a:pt x="254645" y="2872490"/>
                    <a:pt x="320790" y="2538585"/>
                    <a:pt x="451204" y="2224540"/>
                  </a:cubicBezTo>
                  <a:cubicBezTo>
                    <a:pt x="577121" y="1921739"/>
                    <a:pt x="757191" y="1649855"/>
                    <a:pt x="986540" y="1416383"/>
                  </a:cubicBezTo>
                  <a:cubicBezTo>
                    <a:pt x="1455357" y="939134"/>
                    <a:pt x="2078011" y="676244"/>
                    <a:pt x="2739452" y="676244"/>
                  </a:cubicBezTo>
                  <a:cubicBezTo>
                    <a:pt x="3075232" y="676244"/>
                    <a:pt x="3440243" y="781175"/>
                    <a:pt x="3794947" y="979795"/>
                  </a:cubicBezTo>
                  <a:cubicBezTo>
                    <a:pt x="4158459" y="1183286"/>
                    <a:pt x="4486931" y="1470348"/>
                    <a:pt x="4744762" y="1810250"/>
                  </a:cubicBezTo>
                  <a:cubicBezTo>
                    <a:pt x="4971862" y="2109491"/>
                    <a:pt x="5134693" y="2440961"/>
                    <a:pt x="5215827" y="2768871"/>
                  </a:cubicBezTo>
                  <a:cubicBezTo>
                    <a:pt x="5300334" y="3110834"/>
                    <a:pt x="5297898" y="3446614"/>
                    <a:pt x="5208520" y="376665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32" name="Freeform: Shape 31">
              <a:extLst>
                <a:ext uri="{FF2B5EF4-FFF2-40B4-BE49-F238E27FC236}">
                  <a16:creationId xmlns:a16="http://schemas.microsoft.com/office/drawing/2014/main" id="{F22C906F-48B7-4ABF-B36E-0C0A056A5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3725"/>
              <a:ext cx="5855313" cy="6880645"/>
            </a:xfrm>
            <a:custGeom>
              <a:avLst/>
              <a:gdLst>
                <a:gd name="connsiteX0" fmla="*/ 5855313 w 5855313"/>
                <a:gd name="connsiteY0" fmla="*/ 4717843 h 6880645"/>
                <a:gd name="connsiteX1" fmla="*/ 5855313 w 5855313"/>
                <a:gd name="connsiteY1" fmla="*/ 6880645 h 6880645"/>
                <a:gd name="connsiteX2" fmla="*/ 0 w 5855313"/>
                <a:gd name="connsiteY2" fmla="*/ 6880645 h 6880645"/>
                <a:gd name="connsiteX3" fmla="*/ 0 w 5855313"/>
                <a:gd name="connsiteY3" fmla="*/ 5268859 h 6880645"/>
                <a:gd name="connsiteX4" fmla="*/ 36130 w 5855313"/>
                <a:gd name="connsiteY4" fmla="*/ 5327430 h 6880645"/>
                <a:gd name="connsiteX5" fmla="*/ 2782721 w 5855313"/>
                <a:gd name="connsiteY5" fmla="*/ 6765687 h 6880645"/>
                <a:gd name="connsiteX6" fmla="*/ 5834702 w 5855313"/>
                <a:gd name="connsiteY6" fmla="*/ 4773305 h 6880645"/>
                <a:gd name="connsiteX7" fmla="*/ 9148 w 5855313"/>
                <a:gd name="connsiteY7" fmla="*/ 0 h 6880645"/>
                <a:gd name="connsiteX8" fmla="*/ 5855312 w 5855313"/>
                <a:gd name="connsiteY8" fmla="*/ 0 h 6880645"/>
                <a:gd name="connsiteX9" fmla="*/ 5855312 w 5855313"/>
                <a:gd name="connsiteY9" fmla="*/ 96759 h 6880645"/>
                <a:gd name="connsiteX10" fmla="*/ 5855313 w 5855313"/>
                <a:gd name="connsiteY10" fmla="*/ 96759 h 6880645"/>
                <a:gd name="connsiteX11" fmla="*/ 5855313 w 5855313"/>
                <a:gd name="connsiteY11" fmla="*/ 2289203 h 6880645"/>
                <a:gd name="connsiteX12" fmla="*/ 5834702 w 5855313"/>
                <a:gd name="connsiteY12" fmla="*/ 2233742 h 6880645"/>
                <a:gd name="connsiteX13" fmla="*/ 2782721 w 5855313"/>
                <a:gd name="connsiteY13" fmla="*/ 241359 h 6880645"/>
                <a:gd name="connsiteX14" fmla="*/ 36130 w 5855313"/>
                <a:gd name="connsiteY14" fmla="*/ 1679616 h 6880645"/>
                <a:gd name="connsiteX15" fmla="*/ 0 w 5855313"/>
                <a:gd name="connsiteY15" fmla="*/ 1738187 h 6880645"/>
                <a:gd name="connsiteX16" fmla="*/ 0 w 5855313"/>
                <a:gd name="connsiteY16" fmla="*/ 96759 h 6880645"/>
                <a:gd name="connsiteX17" fmla="*/ 9148 w 5855313"/>
                <a:gd name="connsiteY17" fmla="*/ 96759 h 68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55313" h="6880645">
                  <a:moveTo>
                    <a:pt x="5855313" y="4717843"/>
                  </a:moveTo>
                  <a:lnTo>
                    <a:pt x="5855313" y="6880645"/>
                  </a:lnTo>
                  <a:lnTo>
                    <a:pt x="0" y="6880645"/>
                  </a:lnTo>
                  <a:lnTo>
                    <a:pt x="0" y="5268859"/>
                  </a:lnTo>
                  <a:lnTo>
                    <a:pt x="36130" y="5327430"/>
                  </a:lnTo>
                  <a:cubicBezTo>
                    <a:pt x="631370" y="6195172"/>
                    <a:pt x="1639396" y="6765687"/>
                    <a:pt x="2782721" y="6765687"/>
                  </a:cubicBezTo>
                  <a:cubicBezTo>
                    <a:pt x="4154711" y="6765687"/>
                    <a:pt x="5331871" y="5944145"/>
                    <a:pt x="5834702" y="4773305"/>
                  </a:cubicBezTo>
                  <a:close/>
                  <a:moveTo>
                    <a:pt x="9148" y="0"/>
                  </a:moveTo>
                  <a:lnTo>
                    <a:pt x="5855312" y="0"/>
                  </a:lnTo>
                  <a:lnTo>
                    <a:pt x="5855312" y="96759"/>
                  </a:lnTo>
                  <a:lnTo>
                    <a:pt x="5855313" y="96759"/>
                  </a:lnTo>
                  <a:lnTo>
                    <a:pt x="5855313" y="2289203"/>
                  </a:lnTo>
                  <a:lnTo>
                    <a:pt x="5834702" y="2233742"/>
                  </a:lnTo>
                  <a:cubicBezTo>
                    <a:pt x="5331871" y="1062902"/>
                    <a:pt x="4154711" y="241359"/>
                    <a:pt x="2782721" y="241359"/>
                  </a:cubicBezTo>
                  <a:cubicBezTo>
                    <a:pt x="1639396" y="241359"/>
                    <a:pt x="631370" y="811875"/>
                    <a:pt x="36130" y="1679616"/>
                  </a:cubicBezTo>
                  <a:lnTo>
                    <a:pt x="0" y="1738187"/>
                  </a:lnTo>
                  <a:lnTo>
                    <a:pt x="0" y="96759"/>
                  </a:lnTo>
                  <a:lnTo>
                    <a:pt x="9148" y="9675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33" name="Freeform: Shape 32">
              <a:extLst>
                <a:ext uri="{FF2B5EF4-FFF2-40B4-BE49-F238E27FC236}">
                  <a16:creationId xmlns:a16="http://schemas.microsoft.com/office/drawing/2014/main" id="{B4ABE2AA-A788-450F-94A8-AED4B698F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6370"/>
              <a:ext cx="6254832" cy="6864558"/>
            </a:xfrm>
            <a:custGeom>
              <a:avLst/>
              <a:gdLst>
                <a:gd name="connsiteX0" fmla="*/ 2766060 w 6254832"/>
                <a:gd name="connsiteY0" fmla="*/ 0 h 6864558"/>
                <a:gd name="connsiteX1" fmla="*/ 0 w 6254832"/>
                <a:gd name="connsiteY1" fmla="*/ 1340683 h 6864558"/>
                <a:gd name="connsiteX2" fmla="*/ 0 w 6254832"/>
                <a:gd name="connsiteY2" fmla="*/ 2201306 h 6864558"/>
                <a:gd name="connsiteX3" fmla="*/ 1312 w 6254832"/>
                <a:gd name="connsiteY3" fmla="*/ 2197746 h 6864558"/>
                <a:gd name="connsiteX4" fmla="*/ 612723 w 6254832"/>
                <a:gd name="connsiteY4" fmla="*/ 1201649 h 6864558"/>
                <a:gd name="connsiteX5" fmla="*/ 1571344 w 6254832"/>
                <a:gd name="connsiteY5" fmla="*/ 483245 h 6864558"/>
                <a:gd name="connsiteX6" fmla="*/ 1641235 w 6254832"/>
                <a:gd name="connsiteY6" fmla="*/ 452328 h 6864558"/>
                <a:gd name="connsiteX7" fmla="*/ 1711502 w 6254832"/>
                <a:gd name="connsiteY7" fmla="*/ 422348 h 6864558"/>
                <a:gd name="connsiteX8" fmla="*/ 1783080 w 6254832"/>
                <a:gd name="connsiteY8" fmla="*/ 395178 h 6864558"/>
                <a:gd name="connsiteX9" fmla="*/ 1855220 w 6254832"/>
                <a:gd name="connsiteY9" fmla="*/ 369133 h 6864558"/>
                <a:gd name="connsiteX10" fmla="*/ 1928297 w 6254832"/>
                <a:gd name="connsiteY10" fmla="*/ 345711 h 6864558"/>
                <a:gd name="connsiteX11" fmla="*/ 2001749 w 6254832"/>
                <a:gd name="connsiteY11" fmla="*/ 323600 h 6864558"/>
                <a:gd name="connsiteX12" fmla="*/ 2076138 w 6254832"/>
                <a:gd name="connsiteY12" fmla="*/ 304300 h 6864558"/>
                <a:gd name="connsiteX13" fmla="*/ 2113426 w 6254832"/>
                <a:gd name="connsiteY13" fmla="*/ 294744 h 6864558"/>
                <a:gd name="connsiteX14" fmla="*/ 2132163 w 6254832"/>
                <a:gd name="connsiteY14" fmla="*/ 290060 h 6864558"/>
                <a:gd name="connsiteX15" fmla="*/ 2151089 w 6254832"/>
                <a:gd name="connsiteY15" fmla="*/ 286312 h 6864558"/>
                <a:gd name="connsiteX16" fmla="*/ 2763249 w 6254832"/>
                <a:gd name="connsiteY16" fmla="*/ 218482 h 6864558"/>
                <a:gd name="connsiteX17" fmla="*/ 3372225 w 6254832"/>
                <a:gd name="connsiteY17" fmla="*/ 301302 h 6864558"/>
                <a:gd name="connsiteX18" fmla="*/ 3663596 w 6254832"/>
                <a:gd name="connsiteY18" fmla="*/ 398364 h 6864558"/>
                <a:gd name="connsiteX19" fmla="*/ 3941663 w 6254832"/>
                <a:gd name="connsiteY19" fmla="*/ 526717 h 6864558"/>
                <a:gd name="connsiteX20" fmla="*/ 4204366 w 6254832"/>
                <a:gd name="connsiteY20" fmla="*/ 681678 h 6864558"/>
                <a:gd name="connsiteX21" fmla="*/ 4450018 w 6254832"/>
                <a:gd name="connsiteY21" fmla="*/ 860061 h 6864558"/>
                <a:gd name="connsiteX22" fmla="*/ 4678992 w 6254832"/>
                <a:gd name="connsiteY22" fmla="*/ 1057181 h 6864558"/>
                <a:gd name="connsiteX23" fmla="*/ 4889791 w 6254832"/>
                <a:gd name="connsiteY23" fmla="*/ 1271166 h 6864558"/>
                <a:gd name="connsiteX24" fmla="*/ 5083164 w 6254832"/>
                <a:gd name="connsiteY24" fmla="*/ 1498642 h 6864558"/>
                <a:gd name="connsiteX25" fmla="*/ 5257987 w 6254832"/>
                <a:gd name="connsiteY25" fmla="*/ 1738484 h 6864558"/>
                <a:gd name="connsiteX26" fmla="*/ 5413510 w 6254832"/>
                <a:gd name="connsiteY26" fmla="*/ 1989195 h 6864558"/>
                <a:gd name="connsiteX27" fmla="*/ 5548609 w 6254832"/>
                <a:gd name="connsiteY27" fmla="*/ 2249462 h 6864558"/>
                <a:gd name="connsiteX28" fmla="*/ 5747791 w 6254832"/>
                <a:gd name="connsiteY28" fmla="*/ 2795666 h 6864558"/>
                <a:gd name="connsiteX29" fmla="*/ 5806814 w 6254832"/>
                <a:gd name="connsiteY29" fmla="*/ 3078980 h 6864558"/>
                <a:gd name="connsiteX30" fmla="*/ 5816933 w 6254832"/>
                <a:gd name="connsiteY30" fmla="*/ 3150558 h 6864558"/>
                <a:gd name="connsiteX31" fmla="*/ 5825178 w 6254832"/>
                <a:gd name="connsiteY31" fmla="*/ 3222323 h 6864558"/>
                <a:gd name="connsiteX32" fmla="*/ 5831923 w 6254832"/>
                <a:gd name="connsiteY32" fmla="*/ 3294276 h 6864558"/>
                <a:gd name="connsiteX33" fmla="*/ 5836233 w 6254832"/>
                <a:gd name="connsiteY33" fmla="*/ 3366416 h 6864558"/>
                <a:gd name="connsiteX34" fmla="*/ 5833047 w 6254832"/>
                <a:gd name="connsiteY34" fmla="*/ 3655726 h 6864558"/>
                <a:gd name="connsiteX35" fmla="*/ 5827426 w 6254832"/>
                <a:gd name="connsiteY35" fmla="*/ 3728054 h 6864558"/>
                <a:gd name="connsiteX36" fmla="*/ 5819556 w 6254832"/>
                <a:gd name="connsiteY36" fmla="*/ 3800194 h 6864558"/>
                <a:gd name="connsiteX37" fmla="*/ 5809063 w 6254832"/>
                <a:gd name="connsiteY37" fmla="*/ 3872147 h 6864558"/>
                <a:gd name="connsiteX38" fmla="*/ 5796696 w 6254832"/>
                <a:gd name="connsiteY38" fmla="*/ 3943912 h 6864558"/>
                <a:gd name="connsiteX39" fmla="*/ 5725305 w 6254832"/>
                <a:gd name="connsiteY39" fmla="*/ 4225165 h 6864558"/>
                <a:gd name="connsiteX40" fmla="*/ 5605384 w 6254832"/>
                <a:gd name="connsiteY40" fmla="*/ 4478312 h 6864558"/>
                <a:gd name="connsiteX41" fmla="*/ 5412573 w 6254832"/>
                <a:gd name="connsiteY41" fmla="*/ 4677306 h 6864558"/>
                <a:gd name="connsiteX42" fmla="*/ 5155867 w 6254832"/>
                <a:gd name="connsiteY42" fmla="*/ 4834703 h 6864558"/>
                <a:gd name="connsiteX43" fmla="*/ 4645452 w 6254832"/>
                <a:gd name="connsiteY43" fmla="*/ 5207396 h 6864558"/>
                <a:gd name="connsiteX44" fmla="*/ 4536211 w 6254832"/>
                <a:gd name="connsiteY44" fmla="*/ 5319072 h 6864558"/>
                <a:gd name="connsiteX45" fmla="*/ 4430343 w 6254832"/>
                <a:gd name="connsiteY45" fmla="*/ 5432061 h 6864558"/>
                <a:gd name="connsiteX46" fmla="*/ 4220668 w 6254832"/>
                <a:gd name="connsiteY46" fmla="*/ 5657663 h 6864558"/>
                <a:gd name="connsiteX47" fmla="*/ 4115174 w 6254832"/>
                <a:gd name="connsiteY47" fmla="*/ 5768777 h 6864558"/>
                <a:gd name="connsiteX48" fmla="*/ 4007245 w 6254832"/>
                <a:gd name="connsiteY48" fmla="*/ 5876707 h 6864558"/>
                <a:gd name="connsiteX49" fmla="*/ 3781081 w 6254832"/>
                <a:gd name="connsiteY49" fmla="*/ 6078887 h 6864558"/>
                <a:gd name="connsiteX50" fmla="*/ 3534493 w 6254832"/>
                <a:gd name="connsiteY50" fmla="*/ 6249775 h 6864558"/>
                <a:gd name="connsiteX51" fmla="*/ 3265232 w 6254832"/>
                <a:gd name="connsiteY51" fmla="*/ 6373068 h 6864558"/>
                <a:gd name="connsiteX52" fmla="*/ 3194779 w 6254832"/>
                <a:gd name="connsiteY52" fmla="*/ 6394804 h 6864558"/>
                <a:gd name="connsiteX53" fmla="*/ 3123575 w 6254832"/>
                <a:gd name="connsiteY53" fmla="*/ 6412792 h 6864558"/>
                <a:gd name="connsiteX54" fmla="*/ 3051435 w 6254832"/>
                <a:gd name="connsiteY54" fmla="*/ 6426471 h 6864558"/>
                <a:gd name="connsiteX55" fmla="*/ 2978733 w 6254832"/>
                <a:gd name="connsiteY55" fmla="*/ 6436214 h 6864558"/>
                <a:gd name="connsiteX56" fmla="*/ 2905656 w 6254832"/>
                <a:gd name="connsiteY56" fmla="*/ 6442211 h 6864558"/>
                <a:gd name="connsiteX57" fmla="*/ 2832204 w 6254832"/>
                <a:gd name="connsiteY57" fmla="*/ 6444459 h 6864558"/>
                <a:gd name="connsiteX58" fmla="*/ 2758565 w 6254832"/>
                <a:gd name="connsiteY58" fmla="*/ 6443335 h 6864558"/>
                <a:gd name="connsiteX59" fmla="*/ 2683239 w 6254832"/>
                <a:gd name="connsiteY59" fmla="*/ 6438463 h 6864558"/>
                <a:gd name="connsiteX60" fmla="*/ 2091503 w 6254832"/>
                <a:gd name="connsiteY60" fmla="*/ 6343275 h 6864558"/>
                <a:gd name="connsiteX61" fmla="*/ 1948347 w 6254832"/>
                <a:gd name="connsiteY61" fmla="*/ 6301490 h 6864558"/>
                <a:gd name="connsiteX62" fmla="*/ 1807626 w 6254832"/>
                <a:gd name="connsiteY62" fmla="*/ 6252585 h 6864558"/>
                <a:gd name="connsiteX63" fmla="*/ 1738297 w 6254832"/>
                <a:gd name="connsiteY63" fmla="*/ 6225790 h 6864558"/>
                <a:gd name="connsiteX64" fmla="*/ 1669529 w 6254832"/>
                <a:gd name="connsiteY64" fmla="*/ 6197684 h 6864558"/>
                <a:gd name="connsiteX65" fmla="*/ 1635239 w 6254832"/>
                <a:gd name="connsiteY65" fmla="*/ 6183630 h 6864558"/>
                <a:gd name="connsiteX66" fmla="*/ 1601699 w 6254832"/>
                <a:gd name="connsiteY66" fmla="*/ 6167891 h 6864558"/>
                <a:gd name="connsiteX67" fmla="*/ 1534618 w 6254832"/>
                <a:gd name="connsiteY67" fmla="*/ 6136411 h 6864558"/>
                <a:gd name="connsiteX68" fmla="*/ 592299 w 6254832"/>
                <a:gd name="connsiteY68" fmla="*/ 5443116 h 6864558"/>
                <a:gd name="connsiteX69" fmla="*/ 0 w 6254832"/>
                <a:gd name="connsiteY69" fmla="*/ 4496675 h 6864558"/>
                <a:gd name="connsiteX70" fmla="*/ 0 w 6254832"/>
                <a:gd name="connsiteY70" fmla="*/ 5523875 h 6864558"/>
                <a:gd name="connsiteX71" fmla="*/ 2766060 w 6254832"/>
                <a:gd name="connsiteY71" fmla="*/ 6864559 h 6864558"/>
                <a:gd name="connsiteX72" fmla="*/ 6254833 w 6254832"/>
                <a:gd name="connsiteY72" fmla="*/ 3432373 h 6864558"/>
                <a:gd name="connsiteX73" fmla="*/ 2766060 w 6254832"/>
                <a:gd name="connsiteY73" fmla="*/ 0 h 686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254832" h="6864558">
                  <a:moveTo>
                    <a:pt x="2766060" y="0"/>
                  </a:moveTo>
                  <a:cubicBezTo>
                    <a:pt x="1639549" y="0"/>
                    <a:pt x="637831" y="525405"/>
                    <a:pt x="0" y="1340683"/>
                  </a:cubicBezTo>
                  <a:lnTo>
                    <a:pt x="0" y="2201306"/>
                  </a:lnTo>
                  <a:cubicBezTo>
                    <a:pt x="375" y="2200181"/>
                    <a:pt x="937" y="2198870"/>
                    <a:pt x="1312" y="2197746"/>
                  </a:cubicBezTo>
                  <a:cubicBezTo>
                    <a:pt x="142969" y="1837045"/>
                    <a:pt x="347959" y="1497143"/>
                    <a:pt x="612723" y="1201649"/>
                  </a:cubicBezTo>
                  <a:cubicBezTo>
                    <a:pt x="876550" y="906155"/>
                    <a:pt x="1201836" y="655258"/>
                    <a:pt x="1571344" y="483245"/>
                  </a:cubicBezTo>
                  <a:lnTo>
                    <a:pt x="1641235" y="452328"/>
                  </a:lnTo>
                  <a:cubicBezTo>
                    <a:pt x="1664658" y="442210"/>
                    <a:pt x="1687518" y="430967"/>
                    <a:pt x="1711502" y="422348"/>
                  </a:cubicBezTo>
                  <a:lnTo>
                    <a:pt x="1783080" y="395178"/>
                  </a:lnTo>
                  <a:cubicBezTo>
                    <a:pt x="1807064" y="386372"/>
                    <a:pt x="1830674" y="376441"/>
                    <a:pt x="1855220" y="369133"/>
                  </a:cubicBezTo>
                  <a:lnTo>
                    <a:pt x="1928297" y="345711"/>
                  </a:lnTo>
                  <a:cubicBezTo>
                    <a:pt x="1952656" y="338028"/>
                    <a:pt x="1976828" y="329409"/>
                    <a:pt x="2001749" y="323600"/>
                  </a:cubicBezTo>
                  <a:lnTo>
                    <a:pt x="2076138" y="304300"/>
                  </a:lnTo>
                  <a:lnTo>
                    <a:pt x="2113426" y="294744"/>
                  </a:lnTo>
                  <a:lnTo>
                    <a:pt x="2132163" y="290060"/>
                  </a:lnTo>
                  <a:lnTo>
                    <a:pt x="2151089" y="286312"/>
                  </a:lnTo>
                  <a:cubicBezTo>
                    <a:pt x="2351395" y="241716"/>
                    <a:pt x="2557322" y="219044"/>
                    <a:pt x="2763249" y="218482"/>
                  </a:cubicBezTo>
                  <a:cubicBezTo>
                    <a:pt x="2968802" y="218294"/>
                    <a:pt x="3174167" y="247900"/>
                    <a:pt x="3372225" y="301302"/>
                  </a:cubicBezTo>
                  <a:cubicBezTo>
                    <a:pt x="3471347" y="327910"/>
                    <a:pt x="3568596" y="360513"/>
                    <a:pt x="3663596" y="398364"/>
                  </a:cubicBezTo>
                  <a:cubicBezTo>
                    <a:pt x="3758784" y="435652"/>
                    <a:pt x="3851348" y="479311"/>
                    <a:pt x="3941663" y="526717"/>
                  </a:cubicBezTo>
                  <a:cubicBezTo>
                    <a:pt x="4031979" y="573936"/>
                    <a:pt x="4119297" y="626402"/>
                    <a:pt x="4204366" y="681678"/>
                  </a:cubicBezTo>
                  <a:cubicBezTo>
                    <a:pt x="4289060" y="737516"/>
                    <a:pt x="4370944" y="797289"/>
                    <a:pt x="4450018" y="860061"/>
                  </a:cubicBezTo>
                  <a:cubicBezTo>
                    <a:pt x="4529091" y="922832"/>
                    <a:pt x="4605540" y="988601"/>
                    <a:pt x="4678992" y="1057181"/>
                  </a:cubicBezTo>
                  <a:cubicBezTo>
                    <a:pt x="4752444" y="1125574"/>
                    <a:pt x="4822335" y="1197527"/>
                    <a:pt x="4889791" y="1271166"/>
                  </a:cubicBezTo>
                  <a:cubicBezTo>
                    <a:pt x="4957247" y="1344805"/>
                    <a:pt x="5021705" y="1420693"/>
                    <a:pt x="5083164" y="1498642"/>
                  </a:cubicBezTo>
                  <a:cubicBezTo>
                    <a:pt x="5144062" y="1576965"/>
                    <a:pt x="5202899" y="1656601"/>
                    <a:pt x="5257987" y="1738484"/>
                  </a:cubicBezTo>
                  <a:cubicBezTo>
                    <a:pt x="5313076" y="1820368"/>
                    <a:pt x="5365354" y="1903751"/>
                    <a:pt x="5413510" y="1989195"/>
                  </a:cubicBezTo>
                  <a:cubicBezTo>
                    <a:pt x="5462041" y="2074451"/>
                    <a:pt x="5507011" y="2161207"/>
                    <a:pt x="5548609" y="2249462"/>
                  </a:cubicBezTo>
                  <a:cubicBezTo>
                    <a:pt x="5631430" y="2426158"/>
                    <a:pt x="5698323" y="2608851"/>
                    <a:pt x="5747791" y="2795666"/>
                  </a:cubicBezTo>
                  <a:cubicBezTo>
                    <a:pt x="5771963" y="2889167"/>
                    <a:pt x="5791825" y="2983792"/>
                    <a:pt x="5806814" y="3078980"/>
                  </a:cubicBezTo>
                  <a:cubicBezTo>
                    <a:pt x="5810562" y="3102777"/>
                    <a:pt x="5814497" y="3126574"/>
                    <a:pt x="5816933" y="3150558"/>
                  </a:cubicBezTo>
                  <a:cubicBezTo>
                    <a:pt x="5819556" y="3174542"/>
                    <a:pt x="5823304" y="3198339"/>
                    <a:pt x="5825178" y="3222323"/>
                  </a:cubicBezTo>
                  <a:cubicBezTo>
                    <a:pt x="5827426" y="3246308"/>
                    <a:pt x="5830050" y="3270292"/>
                    <a:pt x="5831923" y="3294276"/>
                  </a:cubicBezTo>
                  <a:lnTo>
                    <a:pt x="5836233" y="3366416"/>
                  </a:lnTo>
                  <a:cubicBezTo>
                    <a:pt x="5839981" y="3462728"/>
                    <a:pt x="5839981" y="3559227"/>
                    <a:pt x="5833047" y="3655726"/>
                  </a:cubicBezTo>
                  <a:cubicBezTo>
                    <a:pt x="5830986" y="3679711"/>
                    <a:pt x="5830237" y="3704069"/>
                    <a:pt x="5827426" y="3728054"/>
                  </a:cubicBezTo>
                  <a:lnTo>
                    <a:pt x="5819556" y="3800194"/>
                  </a:lnTo>
                  <a:lnTo>
                    <a:pt x="5809063" y="3872147"/>
                  </a:lnTo>
                  <a:cubicBezTo>
                    <a:pt x="5805690" y="3896131"/>
                    <a:pt x="5800818" y="3919928"/>
                    <a:pt x="5796696" y="3943912"/>
                  </a:cubicBezTo>
                  <a:cubicBezTo>
                    <a:pt x="5778708" y="4039287"/>
                    <a:pt x="5755848" y="4134662"/>
                    <a:pt x="5725305" y="4225165"/>
                  </a:cubicBezTo>
                  <a:cubicBezTo>
                    <a:pt x="5694763" y="4315669"/>
                    <a:pt x="5656726" y="4402237"/>
                    <a:pt x="5605384" y="4478312"/>
                  </a:cubicBezTo>
                  <a:cubicBezTo>
                    <a:pt x="5554980" y="4555324"/>
                    <a:pt x="5489960" y="4620718"/>
                    <a:pt x="5412573" y="4677306"/>
                  </a:cubicBezTo>
                  <a:cubicBezTo>
                    <a:pt x="5335374" y="4734269"/>
                    <a:pt x="5245995" y="4782987"/>
                    <a:pt x="5155867" y="4834703"/>
                  </a:cubicBezTo>
                  <a:cubicBezTo>
                    <a:pt x="4973924" y="4936261"/>
                    <a:pt x="4794791" y="5058806"/>
                    <a:pt x="4645452" y="5207396"/>
                  </a:cubicBezTo>
                  <a:cubicBezTo>
                    <a:pt x="4607414" y="5244497"/>
                    <a:pt x="4571813" y="5281597"/>
                    <a:pt x="4536211" y="5319072"/>
                  </a:cubicBezTo>
                  <a:lnTo>
                    <a:pt x="4430343" y="5432061"/>
                  </a:lnTo>
                  <a:cubicBezTo>
                    <a:pt x="4360264" y="5507574"/>
                    <a:pt x="4290934" y="5583087"/>
                    <a:pt x="4220668" y="5657663"/>
                  </a:cubicBezTo>
                  <a:cubicBezTo>
                    <a:pt x="4185628" y="5694951"/>
                    <a:pt x="4150589" y="5732052"/>
                    <a:pt x="4115174" y="5768777"/>
                  </a:cubicBezTo>
                  <a:cubicBezTo>
                    <a:pt x="4079573" y="5805316"/>
                    <a:pt x="4043597" y="5841292"/>
                    <a:pt x="4007245" y="5876707"/>
                  </a:cubicBezTo>
                  <a:cubicBezTo>
                    <a:pt x="3934543" y="5947723"/>
                    <a:pt x="3859405" y="6015740"/>
                    <a:pt x="3781081" y="6078887"/>
                  </a:cubicBezTo>
                  <a:cubicBezTo>
                    <a:pt x="3702945" y="6142220"/>
                    <a:pt x="3620312" y="6199557"/>
                    <a:pt x="3534493" y="6249775"/>
                  </a:cubicBezTo>
                  <a:cubicBezTo>
                    <a:pt x="3448300" y="6299429"/>
                    <a:pt x="3358359" y="6341589"/>
                    <a:pt x="3265232" y="6373068"/>
                  </a:cubicBezTo>
                  <a:cubicBezTo>
                    <a:pt x="3241998" y="6381313"/>
                    <a:pt x="3218201" y="6387497"/>
                    <a:pt x="3194779" y="6394804"/>
                  </a:cubicBezTo>
                  <a:cubicBezTo>
                    <a:pt x="3171169" y="6401175"/>
                    <a:pt x="3147185" y="6406797"/>
                    <a:pt x="3123575" y="6412792"/>
                  </a:cubicBezTo>
                  <a:cubicBezTo>
                    <a:pt x="3099404" y="6417477"/>
                    <a:pt x="3075420" y="6422161"/>
                    <a:pt x="3051435" y="6426471"/>
                  </a:cubicBezTo>
                  <a:cubicBezTo>
                    <a:pt x="3027076" y="6429657"/>
                    <a:pt x="3002904" y="6433591"/>
                    <a:pt x="2978733" y="6436214"/>
                  </a:cubicBezTo>
                  <a:cubicBezTo>
                    <a:pt x="2954374" y="6438088"/>
                    <a:pt x="2930015" y="6440899"/>
                    <a:pt x="2905656" y="6442211"/>
                  </a:cubicBezTo>
                  <a:cubicBezTo>
                    <a:pt x="2881109" y="6442960"/>
                    <a:pt x="2856751" y="6444272"/>
                    <a:pt x="2832204" y="6444459"/>
                  </a:cubicBezTo>
                  <a:cubicBezTo>
                    <a:pt x="2807658" y="6444084"/>
                    <a:pt x="2783298" y="6444084"/>
                    <a:pt x="2758565" y="6443335"/>
                  </a:cubicBezTo>
                  <a:lnTo>
                    <a:pt x="2683239" y="6438463"/>
                  </a:lnTo>
                  <a:cubicBezTo>
                    <a:pt x="2482559" y="6425909"/>
                    <a:pt x="2284126" y="6393492"/>
                    <a:pt x="2091503" y="6343275"/>
                  </a:cubicBezTo>
                  <a:lnTo>
                    <a:pt x="1948347" y="6301490"/>
                  </a:lnTo>
                  <a:cubicBezTo>
                    <a:pt x="1901127" y="6286126"/>
                    <a:pt x="1854658" y="6268699"/>
                    <a:pt x="1807626" y="6252585"/>
                  </a:cubicBezTo>
                  <a:cubicBezTo>
                    <a:pt x="1784017" y="6245090"/>
                    <a:pt x="1761344" y="6234972"/>
                    <a:pt x="1738297" y="6225790"/>
                  </a:cubicBezTo>
                  <a:lnTo>
                    <a:pt x="1669529" y="6197684"/>
                  </a:lnTo>
                  <a:lnTo>
                    <a:pt x="1635239" y="6183630"/>
                  </a:lnTo>
                  <a:lnTo>
                    <a:pt x="1601699" y="6167891"/>
                  </a:lnTo>
                  <a:lnTo>
                    <a:pt x="1534618" y="6136411"/>
                  </a:lnTo>
                  <a:cubicBezTo>
                    <a:pt x="1179164" y="5964961"/>
                    <a:pt x="857250" y="5729616"/>
                    <a:pt x="592299" y="5443116"/>
                  </a:cubicBezTo>
                  <a:cubicBezTo>
                    <a:pt x="336904" y="5166173"/>
                    <a:pt x="137160" y="4842573"/>
                    <a:pt x="0" y="4496675"/>
                  </a:cubicBezTo>
                  <a:lnTo>
                    <a:pt x="0" y="5523875"/>
                  </a:lnTo>
                  <a:cubicBezTo>
                    <a:pt x="637831" y="6338966"/>
                    <a:pt x="1639549" y="6864559"/>
                    <a:pt x="2766060" y="6864559"/>
                  </a:cubicBezTo>
                  <a:cubicBezTo>
                    <a:pt x="4692858" y="6864559"/>
                    <a:pt x="6254833" y="5327879"/>
                    <a:pt x="6254833" y="3432373"/>
                  </a:cubicBezTo>
                  <a:cubicBezTo>
                    <a:pt x="6254833" y="1536679"/>
                    <a:pt x="4692858" y="0"/>
                    <a:pt x="2766060" y="0"/>
                  </a:cubicBezTo>
                  <a:close/>
                </a:path>
              </a:pathLst>
            </a:custGeom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46B20D-E37D-86F3-4BBF-5C84ABB2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788" y="-405826"/>
            <a:ext cx="5610014" cy="2029628"/>
          </a:xfrm>
        </p:spPr>
        <p:txBody>
          <a:bodyPr anchor="b">
            <a:normAutofit/>
          </a:bodyPr>
          <a:lstStyle/>
          <a:p>
            <a:r>
              <a:rPr lang="en-GB" sz="6600" dirty="0">
                <a:solidFill>
                  <a:schemeClr val="tx2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EF054-98CD-5D90-3731-3BA0EBF32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7503" y="1554481"/>
            <a:ext cx="7143720" cy="455707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Which statin?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Simvastatin/Atorvastatin  - hydrophobic/lipophilic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Pravastatin/ Rosuvastatin- hydrophilic/lipophobic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Simvastatin 80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Atorvastatin 80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Rosuvastatin vs Atorvastatin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Diabetes Management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Cataracts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Ezetimibe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Nustendi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PCSK9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tx2"/>
                </a:solidFill>
              </a:rPr>
              <a:t>Inclisiran</a:t>
            </a:r>
          </a:p>
        </p:txBody>
      </p:sp>
    </p:spTree>
    <p:extLst>
      <p:ext uri="{BB962C8B-B14F-4D97-AF65-F5344CB8AC3E}">
        <p14:creationId xmlns:p14="http://schemas.microsoft.com/office/powerpoint/2010/main" val="203903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AB8B7-9001-C91B-2EF7-13C8FA9FF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CT Angio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4E58-21C1-F689-C137-68ADB9070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GB" sz="2400" dirty="0"/>
              <a:t>2023-Ann. Intern. Med</a:t>
            </a:r>
          </a:p>
          <a:p>
            <a:r>
              <a:rPr lang="en-GB" sz="2400" dirty="0"/>
              <a:t>Screen asymptomatic population over 3.5 years, those with extensive obstruction i.e. &gt;33% of coronary artery tree obstruction &gt; 50% luminal stenosis has 12X higher risk of MI and 3X higher risk of secondary end point MI or death.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099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5B90-C4C8-A7AB-732C-33789A9A7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NEJM 2023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9DE28D2-EFA2-B705-2A14-4B2CB6D7C1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6584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A6618C-554D-2590-859B-7CF1EEEE03AC}"/>
              </a:ext>
            </a:extLst>
          </p:cNvPr>
          <p:cNvCxnSpPr/>
          <p:nvPr/>
        </p:nvCxnSpPr>
        <p:spPr>
          <a:xfrm flipV="1">
            <a:off x="1562794" y="2516890"/>
            <a:ext cx="0" cy="2493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3FB89F-FA3A-143C-4018-34B9551F1F71}"/>
              </a:ext>
            </a:extLst>
          </p:cNvPr>
          <p:cNvCxnSpPr/>
          <p:nvPr/>
        </p:nvCxnSpPr>
        <p:spPr>
          <a:xfrm flipV="1">
            <a:off x="1562794" y="4026131"/>
            <a:ext cx="0" cy="2493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4F4C177-9330-2F58-CF97-32D33FCE2F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2410" y="2430963"/>
            <a:ext cx="16460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5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10FA3-80E9-649C-3681-2D3F1295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r>
              <a:rPr lang="en-GB" dirty="0"/>
              <a:t>Diabetes mellitus and statins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59E73-F2DC-8142-4BEA-C84ABE01E2F7}"/>
              </a:ext>
            </a:extLst>
          </p:cNvPr>
          <p:cNvSpPr>
            <a:spLocks/>
          </p:cNvSpPr>
          <p:nvPr/>
        </p:nvSpPr>
        <p:spPr>
          <a:xfrm>
            <a:off x="835152" y="1295401"/>
            <a:ext cx="10288462" cy="4876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defTabSz="86868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South Korean Study (coronary artery disease)</a:t>
            </a:r>
          </a:p>
          <a:p>
            <a:pPr marL="342900" indent="-342900" defTabSz="86868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 Study</a:t>
            </a:r>
          </a:p>
          <a:p>
            <a:pPr defTabSz="868680">
              <a:lnSpc>
                <a:spcPct val="90000"/>
              </a:lnSpc>
              <a:spcAft>
                <a:spcPts val="600"/>
              </a:spcAft>
            </a:pPr>
            <a:endParaRPr lang="en-GB" sz="2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Conclusions </a:t>
            </a:r>
          </a:p>
          <a:p>
            <a:pPr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 Study</a:t>
            </a:r>
          </a:p>
          <a:p>
            <a:pPr marL="434340" lvl="1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Incidence of DM</a:t>
            </a:r>
          </a:p>
          <a:p>
            <a:pPr marL="434340" lvl="1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Numbers Needed To Treat (NNT)</a:t>
            </a:r>
          </a:p>
          <a:p>
            <a:pPr marL="868680" lvl="2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1/167 for 1.9 years</a:t>
            </a:r>
          </a:p>
          <a:p>
            <a:pPr marL="868680" lvl="2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1/255 for 4 years</a:t>
            </a:r>
          </a:p>
          <a:p>
            <a:pPr marL="868680" lvl="2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1/200-300 for 5 years</a:t>
            </a:r>
          </a:p>
          <a:p>
            <a:pPr marL="868680" lvl="2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1/198 for 5 years </a:t>
            </a:r>
          </a:p>
          <a:p>
            <a:pPr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South Korean study</a:t>
            </a:r>
          </a:p>
          <a:p>
            <a:pPr marL="434340" lvl="1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DM. 7.2% vs 5.9% (Rosuvastatin, Atorvastatin)</a:t>
            </a:r>
          </a:p>
          <a:p>
            <a:pPr marL="434340" lvl="1" defTabSz="868680">
              <a:lnSpc>
                <a:spcPct val="90000"/>
              </a:lnSpc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Cataract 2.5% vs 1.5% (Rosuvastatin, Atorvastatin)</a:t>
            </a:r>
          </a:p>
          <a:p>
            <a:pPr defTabSz="868680">
              <a:lnSpc>
                <a:spcPct val="90000"/>
              </a:lnSpc>
              <a:spcAft>
                <a:spcPts val="600"/>
              </a:spcAft>
            </a:pPr>
            <a:endParaRPr lang="en-GB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34340" lvl="1" defTabSz="868680">
              <a:lnSpc>
                <a:spcPct val="90000"/>
              </a:lnSpc>
              <a:spcAft>
                <a:spcPts val="600"/>
              </a:spcAft>
            </a:pPr>
            <a:endParaRPr lang="en-GB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5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2AEC7D-D9D2-B92E-57B3-324E511638FA}"/>
              </a:ext>
            </a:extLst>
          </p:cNvPr>
          <p:cNvCxnSpPr/>
          <p:nvPr/>
        </p:nvCxnSpPr>
        <p:spPr>
          <a:xfrm flipV="1">
            <a:off x="1287447" y="2914089"/>
            <a:ext cx="0" cy="2066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90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368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Lipid  Management</vt:lpstr>
      <vt:lpstr>What can be done on lipid management in primary care?</vt:lpstr>
      <vt:lpstr>Where referrals are needed</vt:lpstr>
      <vt:lpstr>What would then happen in secondary care to manage cases?</vt:lpstr>
      <vt:lpstr>PowerPoint Presentation</vt:lpstr>
      <vt:lpstr>Questions</vt:lpstr>
      <vt:lpstr>CT Angio</vt:lpstr>
      <vt:lpstr>NEJM 2023</vt:lpstr>
      <vt:lpstr>Diabetes mellitus and statins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 Management</dc:title>
  <dc:creator>NEELY, Imogen (KINGSTON HOSPITAL NHS FOUNDATION TRUST)</dc:creator>
  <cp:lastModifiedBy>Wong, John</cp:lastModifiedBy>
  <cp:revision>12</cp:revision>
  <dcterms:created xsi:type="dcterms:W3CDTF">2024-01-19T09:00:30Z</dcterms:created>
  <dcterms:modified xsi:type="dcterms:W3CDTF">2024-01-24T16:50:02Z</dcterms:modified>
</cp:coreProperties>
</file>