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1" r:id="rId5"/>
    <p:sldMasterId id="2147483768" r:id="rId6"/>
  </p:sldMasterIdLst>
  <p:notesMasterIdLst>
    <p:notesMasterId r:id="rId14"/>
  </p:notesMasterIdLst>
  <p:sldIdLst>
    <p:sldId id="2147374801" r:id="rId7"/>
    <p:sldId id="2147374811" r:id="rId8"/>
    <p:sldId id="2147374839" r:id="rId9"/>
    <p:sldId id="259" r:id="rId10"/>
    <p:sldId id="257" r:id="rId11"/>
    <p:sldId id="258" r:id="rId12"/>
    <p:sldId id="214737484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A57955-2D25-7713-140F-A58FA8D27190}" name="Jill Owens" initials="JO" userId="S::k2256788@kcl.ac.uk::fb044442-6353-471f-8f3f-9941d6b5f13a" providerId="AD"/>
  <p188:author id="{389E0363-DA77-0602-6C36-FD69B203B8A0}" name="jill.owens1@nhs.net" initials="ji" userId="S::urn:spo:guest#jill.owens1@nhs.net::" providerId="AD"/>
  <p188:author id="{E01560B3-75B7-DA93-18B1-1EE55CCF8DC2}" name="George London" initials="" userId="George London" providerId="None"/>
  <p188:author id="{40E956B7-CBCB-CCE4-5405-6A4C477D4096}" name="Aileen" initials="A" userId="S::k1509530@kcl.ac.uk::a04269a0-f5bf-4782-b7b8-d9de058a5066" providerId="AD"/>
  <p188:author id="{999F9BC1-97AE-79FC-F05E-C9F290893452}" name="Jane Guest - Innovate UK UKRI" initials="JGIUU" userId="S::Jane.Guest@iuk.ukri.org::97aa9083-b808-4e82-9440-ef4fb6a75985" providerId="AD"/>
  <p188:author id="{2799B7EB-85AD-EB39-5D0B-6ABD9ED9CE83}" name="Jane Guest - Innovate UK UKRI" initials="JU" userId="S::jane.guest@iuk.ukri.org::97aa9083-b808-4e82-9440-ef4fb6a75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C14D91"/>
    <a:srgbClr val="401385"/>
    <a:srgbClr val="000000"/>
    <a:srgbClr val="FFFFFF"/>
    <a:srgbClr val="045765"/>
    <a:srgbClr val="BAE87B"/>
    <a:srgbClr val="63C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Leahy" userId="c749668a-d97b-4338-9767-a83e582ef962" providerId="ADAL" clId="{DFD21C64-0F3A-4A1E-ABAD-C5ECDCE2AE22}"/>
    <pc:docChg chg="delSld">
      <pc:chgData name="Clare Leahy" userId="c749668a-d97b-4338-9767-a83e582ef962" providerId="ADAL" clId="{DFD21C64-0F3A-4A1E-ABAD-C5ECDCE2AE22}" dt="2025-11-11T12:25:02.463" v="1" actId="47"/>
      <pc:docMkLst>
        <pc:docMk/>
      </pc:docMkLst>
      <pc:sldChg chg="del">
        <pc:chgData name="Clare Leahy" userId="c749668a-d97b-4338-9767-a83e582ef962" providerId="ADAL" clId="{DFD21C64-0F3A-4A1E-ABAD-C5ECDCE2AE22}" dt="2025-11-11T12:24:53.656" v="0" actId="47"/>
        <pc:sldMkLst>
          <pc:docMk/>
          <pc:sldMk cId="1081793024" sldId="256"/>
        </pc:sldMkLst>
      </pc:sldChg>
      <pc:sldChg chg="del">
        <pc:chgData name="Clare Leahy" userId="c749668a-d97b-4338-9767-a83e582ef962" providerId="ADAL" clId="{DFD21C64-0F3A-4A1E-ABAD-C5ECDCE2AE22}" dt="2025-11-11T12:25:02.463" v="1" actId="47"/>
        <pc:sldMkLst>
          <pc:docMk/>
          <pc:sldMk cId="2236555809" sldId="260"/>
        </pc:sldMkLst>
      </pc:sldChg>
      <pc:sldChg chg="del">
        <pc:chgData name="Clare Leahy" userId="c749668a-d97b-4338-9767-a83e582ef962" providerId="ADAL" clId="{DFD21C64-0F3A-4A1E-ABAD-C5ECDCE2AE22}" dt="2025-11-11T12:25:02.463" v="1" actId="47"/>
        <pc:sldMkLst>
          <pc:docMk/>
          <pc:sldMk cId="706999529" sldId="261"/>
        </pc:sldMkLst>
      </pc:sldChg>
      <pc:sldChg chg="del">
        <pc:chgData name="Clare Leahy" userId="c749668a-d97b-4338-9767-a83e582ef962" providerId="ADAL" clId="{DFD21C64-0F3A-4A1E-ABAD-C5ECDCE2AE22}" dt="2025-11-11T12:25:02.463" v="1" actId="47"/>
        <pc:sldMkLst>
          <pc:docMk/>
          <pc:sldMk cId="0" sldId="262"/>
        </pc:sldMkLst>
      </pc:sldChg>
      <pc:sldChg chg="del">
        <pc:chgData name="Clare Leahy" userId="c749668a-d97b-4338-9767-a83e582ef962" providerId="ADAL" clId="{DFD21C64-0F3A-4A1E-ABAD-C5ECDCE2AE22}" dt="2025-11-11T12:25:02.463" v="1" actId="47"/>
        <pc:sldMkLst>
          <pc:docMk/>
          <pc:sldMk cId="0" sldId="263"/>
        </pc:sldMkLst>
      </pc:sldChg>
      <pc:sldChg chg="del">
        <pc:chgData name="Clare Leahy" userId="c749668a-d97b-4338-9767-a83e582ef962" providerId="ADAL" clId="{DFD21C64-0F3A-4A1E-ABAD-C5ECDCE2AE22}" dt="2025-11-11T12:24:53.656" v="0" actId="47"/>
        <pc:sldMkLst>
          <pc:docMk/>
          <pc:sldMk cId="3572430251" sldId="264"/>
        </pc:sldMkLst>
      </pc:sldChg>
      <pc:sldChg chg="del">
        <pc:chgData name="Clare Leahy" userId="c749668a-d97b-4338-9767-a83e582ef962" providerId="ADAL" clId="{DFD21C64-0F3A-4A1E-ABAD-C5ECDCE2AE22}" dt="2025-11-11T12:24:53.656" v="0" actId="47"/>
        <pc:sldMkLst>
          <pc:docMk/>
          <pc:sldMk cId="1810043308" sldId="265"/>
        </pc:sldMkLst>
      </pc:sldChg>
      <pc:sldChg chg="del">
        <pc:chgData name="Clare Leahy" userId="c749668a-d97b-4338-9767-a83e582ef962" providerId="ADAL" clId="{DFD21C64-0F3A-4A1E-ABAD-C5ECDCE2AE22}" dt="2025-11-11T12:25:02.463" v="1" actId="47"/>
        <pc:sldMkLst>
          <pc:docMk/>
          <pc:sldMk cId="3678190975" sldId="266"/>
        </pc:sldMkLst>
      </pc:sldChg>
      <pc:sldChg chg="del">
        <pc:chgData name="Clare Leahy" userId="c749668a-d97b-4338-9767-a83e582ef962" providerId="ADAL" clId="{DFD21C64-0F3A-4A1E-ABAD-C5ECDCE2AE22}" dt="2025-11-11T12:25:02.463" v="1" actId="47"/>
        <pc:sldMkLst>
          <pc:docMk/>
          <pc:sldMk cId="1342122021" sldId="267"/>
        </pc:sldMkLst>
      </pc:sldChg>
      <pc:sldChg chg="del">
        <pc:chgData name="Clare Leahy" userId="c749668a-d97b-4338-9767-a83e582ef962" providerId="ADAL" clId="{DFD21C64-0F3A-4A1E-ABAD-C5ECDCE2AE22}" dt="2025-11-11T12:25:02.463" v="1" actId="47"/>
        <pc:sldMkLst>
          <pc:docMk/>
          <pc:sldMk cId="1400100466" sldId="268"/>
        </pc:sldMkLst>
      </pc:sldChg>
      <pc:sldChg chg="del">
        <pc:chgData name="Clare Leahy" userId="c749668a-d97b-4338-9767-a83e582ef962" providerId="ADAL" clId="{DFD21C64-0F3A-4A1E-ABAD-C5ECDCE2AE22}" dt="2025-11-11T12:25:02.463" v="1" actId="47"/>
        <pc:sldMkLst>
          <pc:docMk/>
          <pc:sldMk cId="2634475069" sldId="269"/>
        </pc:sldMkLst>
      </pc:sldChg>
      <pc:sldChg chg="del">
        <pc:chgData name="Clare Leahy" userId="c749668a-d97b-4338-9767-a83e582ef962" providerId="ADAL" clId="{DFD21C64-0F3A-4A1E-ABAD-C5ECDCE2AE22}" dt="2025-11-11T12:24:53.656" v="0" actId="47"/>
        <pc:sldMkLst>
          <pc:docMk/>
          <pc:sldMk cId="0" sldId="270"/>
        </pc:sldMkLst>
      </pc:sldChg>
      <pc:sldChg chg="del">
        <pc:chgData name="Clare Leahy" userId="c749668a-d97b-4338-9767-a83e582ef962" providerId="ADAL" clId="{DFD21C64-0F3A-4A1E-ABAD-C5ECDCE2AE22}" dt="2025-11-11T12:25:02.463" v="1" actId="47"/>
        <pc:sldMkLst>
          <pc:docMk/>
          <pc:sldMk cId="3074893136" sldId="271"/>
        </pc:sldMkLst>
      </pc:sldChg>
      <pc:sldChg chg="del">
        <pc:chgData name="Clare Leahy" userId="c749668a-d97b-4338-9767-a83e582ef962" providerId="ADAL" clId="{DFD21C64-0F3A-4A1E-ABAD-C5ECDCE2AE22}" dt="2025-11-11T12:25:02.463" v="1" actId="47"/>
        <pc:sldMkLst>
          <pc:docMk/>
          <pc:sldMk cId="0" sldId="272"/>
        </pc:sldMkLst>
      </pc:sldChg>
      <pc:sldChg chg="del">
        <pc:chgData name="Clare Leahy" userId="c749668a-d97b-4338-9767-a83e582ef962" providerId="ADAL" clId="{DFD21C64-0F3A-4A1E-ABAD-C5ECDCE2AE22}" dt="2025-11-11T12:24:53.656" v="0" actId="47"/>
        <pc:sldMkLst>
          <pc:docMk/>
          <pc:sldMk cId="1824671774" sldId="273"/>
        </pc:sldMkLst>
      </pc:sldChg>
      <pc:sldChg chg="del">
        <pc:chgData name="Clare Leahy" userId="c749668a-d97b-4338-9767-a83e582ef962" providerId="ADAL" clId="{DFD21C64-0F3A-4A1E-ABAD-C5ECDCE2AE22}" dt="2025-11-11T12:25:02.463" v="1" actId="47"/>
        <pc:sldMkLst>
          <pc:docMk/>
          <pc:sldMk cId="3079442568" sldId="274"/>
        </pc:sldMkLst>
      </pc:sldChg>
      <pc:sldChg chg="del">
        <pc:chgData name="Clare Leahy" userId="c749668a-d97b-4338-9767-a83e582ef962" providerId="ADAL" clId="{DFD21C64-0F3A-4A1E-ABAD-C5ECDCE2AE22}" dt="2025-11-11T12:24:53.656" v="0" actId="47"/>
        <pc:sldMkLst>
          <pc:docMk/>
          <pc:sldMk cId="2520693037" sldId="275"/>
        </pc:sldMkLst>
      </pc:sldChg>
      <pc:sldChg chg="del">
        <pc:chgData name="Clare Leahy" userId="c749668a-d97b-4338-9767-a83e582ef962" providerId="ADAL" clId="{DFD21C64-0F3A-4A1E-ABAD-C5ECDCE2AE22}" dt="2025-11-11T12:24:53.656" v="0" actId="47"/>
        <pc:sldMkLst>
          <pc:docMk/>
          <pc:sldMk cId="0" sldId="276"/>
        </pc:sldMkLst>
      </pc:sldChg>
      <pc:sldChg chg="del">
        <pc:chgData name="Clare Leahy" userId="c749668a-d97b-4338-9767-a83e582ef962" providerId="ADAL" clId="{DFD21C64-0F3A-4A1E-ABAD-C5ECDCE2AE22}" dt="2025-11-11T12:24:53.656" v="0" actId="47"/>
        <pc:sldMkLst>
          <pc:docMk/>
          <pc:sldMk cId="1386317257" sldId="277"/>
        </pc:sldMkLst>
      </pc:sldChg>
      <pc:sldChg chg="del">
        <pc:chgData name="Clare Leahy" userId="c749668a-d97b-4338-9767-a83e582ef962" providerId="ADAL" clId="{DFD21C64-0F3A-4A1E-ABAD-C5ECDCE2AE22}" dt="2025-11-11T12:25:02.463" v="1" actId="47"/>
        <pc:sldMkLst>
          <pc:docMk/>
          <pc:sldMk cId="3264754352" sldId="278"/>
        </pc:sldMkLst>
      </pc:sldChg>
      <pc:sldChg chg="del">
        <pc:chgData name="Clare Leahy" userId="c749668a-d97b-4338-9767-a83e582ef962" providerId="ADAL" clId="{DFD21C64-0F3A-4A1E-ABAD-C5ECDCE2AE22}" dt="2025-11-11T12:24:53.656" v="0" actId="47"/>
        <pc:sldMkLst>
          <pc:docMk/>
          <pc:sldMk cId="3469492935" sldId="279"/>
        </pc:sldMkLst>
      </pc:sldChg>
      <pc:sldChg chg="del">
        <pc:chgData name="Clare Leahy" userId="c749668a-d97b-4338-9767-a83e582ef962" providerId="ADAL" clId="{DFD21C64-0F3A-4A1E-ABAD-C5ECDCE2AE22}" dt="2025-11-11T12:25:02.463" v="1" actId="47"/>
        <pc:sldMkLst>
          <pc:docMk/>
          <pc:sldMk cId="2804713534" sldId="280"/>
        </pc:sldMkLst>
      </pc:sldChg>
      <pc:sldChg chg="del">
        <pc:chgData name="Clare Leahy" userId="c749668a-d97b-4338-9767-a83e582ef962" providerId="ADAL" clId="{DFD21C64-0F3A-4A1E-ABAD-C5ECDCE2AE22}" dt="2025-11-11T12:24:53.656" v="0" actId="47"/>
        <pc:sldMkLst>
          <pc:docMk/>
          <pc:sldMk cId="3398053993" sldId="281"/>
        </pc:sldMkLst>
      </pc:sldChg>
      <pc:sldChg chg="del">
        <pc:chgData name="Clare Leahy" userId="c749668a-d97b-4338-9767-a83e582ef962" providerId="ADAL" clId="{DFD21C64-0F3A-4A1E-ABAD-C5ECDCE2AE22}" dt="2025-11-11T12:24:53.656" v="0" actId="47"/>
        <pc:sldMkLst>
          <pc:docMk/>
          <pc:sldMk cId="1734143743" sldId="282"/>
        </pc:sldMkLst>
      </pc:sldChg>
      <pc:sldChg chg="del">
        <pc:chgData name="Clare Leahy" userId="c749668a-d97b-4338-9767-a83e582ef962" providerId="ADAL" clId="{DFD21C64-0F3A-4A1E-ABAD-C5ECDCE2AE22}" dt="2025-11-11T12:25:02.463" v="1" actId="47"/>
        <pc:sldMkLst>
          <pc:docMk/>
          <pc:sldMk cId="2337570016" sldId="283"/>
        </pc:sldMkLst>
      </pc:sldChg>
      <pc:sldChg chg="del">
        <pc:chgData name="Clare Leahy" userId="c749668a-d97b-4338-9767-a83e582ef962" providerId="ADAL" clId="{DFD21C64-0F3A-4A1E-ABAD-C5ECDCE2AE22}" dt="2025-11-11T12:24:53.656" v="0" actId="47"/>
        <pc:sldMkLst>
          <pc:docMk/>
          <pc:sldMk cId="444810990" sldId="284"/>
        </pc:sldMkLst>
      </pc:sldChg>
      <pc:sldChg chg="del">
        <pc:chgData name="Clare Leahy" userId="c749668a-d97b-4338-9767-a83e582ef962" providerId="ADAL" clId="{DFD21C64-0F3A-4A1E-ABAD-C5ECDCE2AE22}" dt="2025-11-11T12:24:53.656" v="0" actId="47"/>
        <pc:sldMkLst>
          <pc:docMk/>
          <pc:sldMk cId="2060772633" sldId="285"/>
        </pc:sldMkLst>
      </pc:sldChg>
      <pc:sldChg chg="del">
        <pc:chgData name="Clare Leahy" userId="c749668a-d97b-4338-9767-a83e582ef962" providerId="ADAL" clId="{DFD21C64-0F3A-4A1E-ABAD-C5ECDCE2AE22}" dt="2025-11-11T12:24:53.656" v="0" actId="47"/>
        <pc:sldMkLst>
          <pc:docMk/>
          <pc:sldMk cId="3411903464" sldId="286"/>
        </pc:sldMkLst>
      </pc:sldChg>
      <pc:sldChg chg="del">
        <pc:chgData name="Clare Leahy" userId="c749668a-d97b-4338-9767-a83e582ef962" providerId="ADAL" clId="{DFD21C64-0F3A-4A1E-ABAD-C5ECDCE2AE22}" dt="2025-11-11T12:24:53.656" v="0" actId="47"/>
        <pc:sldMkLst>
          <pc:docMk/>
          <pc:sldMk cId="2835878604" sldId="288"/>
        </pc:sldMkLst>
      </pc:sldChg>
      <pc:sldChg chg="del">
        <pc:chgData name="Clare Leahy" userId="c749668a-d97b-4338-9767-a83e582ef962" providerId="ADAL" clId="{DFD21C64-0F3A-4A1E-ABAD-C5ECDCE2AE22}" dt="2025-11-11T12:24:53.656" v="0" actId="47"/>
        <pc:sldMkLst>
          <pc:docMk/>
          <pc:sldMk cId="182396792" sldId="289"/>
        </pc:sldMkLst>
      </pc:sldChg>
      <pc:sldChg chg="del">
        <pc:chgData name="Clare Leahy" userId="c749668a-d97b-4338-9767-a83e582ef962" providerId="ADAL" clId="{DFD21C64-0F3A-4A1E-ABAD-C5ECDCE2AE22}" dt="2025-11-11T12:25:02.463" v="1" actId="47"/>
        <pc:sldMkLst>
          <pc:docMk/>
          <pc:sldMk cId="2251859451" sldId="290"/>
        </pc:sldMkLst>
      </pc:sldChg>
      <pc:sldChg chg="del">
        <pc:chgData name="Clare Leahy" userId="c749668a-d97b-4338-9767-a83e582ef962" providerId="ADAL" clId="{DFD21C64-0F3A-4A1E-ABAD-C5ECDCE2AE22}" dt="2025-11-11T12:24:53.656" v="0" actId="47"/>
        <pc:sldMkLst>
          <pc:docMk/>
          <pc:sldMk cId="293261790" sldId="291"/>
        </pc:sldMkLst>
      </pc:sldChg>
      <pc:sldChg chg="del">
        <pc:chgData name="Clare Leahy" userId="c749668a-d97b-4338-9767-a83e582ef962" providerId="ADAL" clId="{DFD21C64-0F3A-4A1E-ABAD-C5ECDCE2AE22}" dt="2025-11-11T12:24:53.656" v="0" actId="47"/>
        <pc:sldMkLst>
          <pc:docMk/>
          <pc:sldMk cId="1310256480" sldId="292"/>
        </pc:sldMkLst>
      </pc:sldChg>
      <pc:sldChg chg="del">
        <pc:chgData name="Clare Leahy" userId="c749668a-d97b-4338-9767-a83e582ef962" providerId="ADAL" clId="{DFD21C64-0F3A-4A1E-ABAD-C5ECDCE2AE22}" dt="2025-11-11T12:24:53.656" v="0" actId="47"/>
        <pc:sldMkLst>
          <pc:docMk/>
          <pc:sldMk cId="3625377325" sldId="293"/>
        </pc:sldMkLst>
      </pc:sldChg>
      <pc:sldChg chg="del">
        <pc:chgData name="Clare Leahy" userId="c749668a-d97b-4338-9767-a83e582ef962" providerId="ADAL" clId="{DFD21C64-0F3A-4A1E-ABAD-C5ECDCE2AE22}" dt="2025-11-11T12:24:53.656" v="0" actId="47"/>
        <pc:sldMkLst>
          <pc:docMk/>
          <pc:sldMk cId="208609544" sldId="295"/>
        </pc:sldMkLst>
      </pc:sldChg>
      <pc:sldChg chg="del">
        <pc:chgData name="Clare Leahy" userId="c749668a-d97b-4338-9767-a83e582ef962" providerId="ADAL" clId="{DFD21C64-0F3A-4A1E-ABAD-C5ECDCE2AE22}" dt="2025-11-11T12:24:53.656" v="0" actId="47"/>
        <pc:sldMkLst>
          <pc:docMk/>
          <pc:sldMk cId="2384487571" sldId="296"/>
        </pc:sldMkLst>
      </pc:sldChg>
      <pc:sldChg chg="del">
        <pc:chgData name="Clare Leahy" userId="c749668a-d97b-4338-9767-a83e582ef962" providerId="ADAL" clId="{DFD21C64-0F3A-4A1E-ABAD-C5ECDCE2AE22}" dt="2025-11-11T12:24:53.656" v="0" actId="47"/>
        <pc:sldMkLst>
          <pc:docMk/>
          <pc:sldMk cId="3580396643" sldId="297"/>
        </pc:sldMkLst>
      </pc:sldChg>
      <pc:sldChg chg="del">
        <pc:chgData name="Clare Leahy" userId="c749668a-d97b-4338-9767-a83e582ef962" providerId="ADAL" clId="{DFD21C64-0F3A-4A1E-ABAD-C5ECDCE2AE22}" dt="2025-11-11T12:24:53.656" v="0" actId="47"/>
        <pc:sldMkLst>
          <pc:docMk/>
          <pc:sldMk cId="990563275" sldId="298"/>
        </pc:sldMkLst>
      </pc:sldChg>
      <pc:sldChg chg="del">
        <pc:chgData name="Clare Leahy" userId="c749668a-d97b-4338-9767-a83e582ef962" providerId="ADAL" clId="{DFD21C64-0F3A-4A1E-ABAD-C5ECDCE2AE22}" dt="2025-11-11T12:24:53.656" v="0" actId="47"/>
        <pc:sldMkLst>
          <pc:docMk/>
          <pc:sldMk cId="121190149" sldId="299"/>
        </pc:sldMkLst>
      </pc:sldChg>
      <pc:sldChg chg="del">
        <pc:chgData name="Clare Leahy" userId="c749668a-d97b-4338-9767-a83e582ef962" providerId="ADAL" clId="{DFD21C64-0F3A-4A1E-ABAD-C5ECDCE2AE22}" dt="2025-11-11T12:24:53.656" v="0" actId="47"/>
        <pc:sldMkLst>
          <pc:docMk/>
          <pc:sldMk cId="2571318029" sldId="300"/>
        </pc:sldMkLst>
      </pc:sldChg>
      <pc:sldChg chg="del">
        <pc:chgData name="Clare Leahy" userId="c749668a-d97b-4338-9767-a83e582ef962" providerId="ADAL" clId="{DFD21C64-0F3A-4A1E-ABAD-C5ECDCE2AE22}" dt="2025-11-11T12:24:53.656" v="0" actId="47"/>
        <pc:sldMkLst>
          <pc:docMk/>
          <pc:sldMk cId="2806837165" sldId="303"/>
        </pc:sldMkLst>
      </pc:sldChg>
      <pc:sldChg chg="del">
        <pc:chgData name="Clare Leahy" userId="c749668a-d97b-4338-9767-a83e582ef962" providerId="ADAL" clId="{DFD21C64-0F3A-4A1E-ABAD-C5ECDCE2AE22}" dt="2025-11-11T12:24:53.656" v="0" actId="47"/>
        <pc:sldMkLst>
          <pc:docMk/>
          <pc:sldMk cId="3113094375" sldId="305"/>
        </pc:sldMkLst>
      </pc:sldChg>
      <pc:sldChg chg="del">
        <pc:chgData name="Clare Leahy" userId="c749668a-d97b-4338-9767-a83e582ef962" providerId="ADAL" clId="{DFD21C64-0F3A-4A1E-ABAD-C5ECDCE2AE22}" dt="2025-11-11T12:24:53.656" v="0" actId="47"/>
        <pc:sldMkLst>
          <pc:docMk/>
          <pc:sldMk cId="3387907747" sldId="306"/>
        </pc:sldMkLst>
      </pc:sldChg>
      <pc:sldChg chg="del">
        <pc:chgData name="Clare Leahy" userId="c749668a-d97b-4338-9767-a83e582ef962" providerId="ADAL" clId="{DFD21C64-0F3A-4A1E-ABAD-C5ECDCE2AE22}" dt="2025-11-11T12:24:53.656" v="0" actId="47"/>
        <pc:sldMkLst>
          <pc:docMk/>
          <pc:sldMk cId="482977787" sldId="307"/>
        </pc:sldMkLst>
      </pc:sldChg>
      <pc:sldChg chg="del">
        <pc:chgData name="Clare Leahy" userId="c749668a-d97b-4338-9767-a83e582ef962" providerId="ADAL" clId="{DFD21C64-0F3A-4A1E-ABAD-C5ECDCE2AE22}" dt="2025-11-11T12:24:53.656" v="0" actId="47"/>
        <pc:sldMkLst>
          <pc:docMk/>
          <pc:sldMk cId="2334072490" sldId="317"/>
        </pc:sldMkLst>
      </pc:sldChg>
      <pc:sldChg chg="del">
        <pc:chgData name="Clare Leahy" userId="c749668a-d97b-4338-9767-a83e582ef962" providerId="ADAL" clId="{DFD21C64-0F3A-4A1E-ABAD-C5ECDCE2AE22}" dt="2025-11-11T12:24:53.656" v="0" actId="47"/>
        <pc:sldMkLst>
          <pc:docMk/>
          <pc:sldMk cId="1083593535" sldId="319"/>
        </pc:sldMkLst>
      </pc:sldChg>
      <pc:sldChg chg="del">
        <pc:chgData name="Clare Leahy" userId="c749668a-d97b-4338-9767-a83e582ef962" providerId="ADAL" clId="{DFD21C64-0F3A-4A1E-ABAD-C5ECDCE2AE22}" dt="2025-11-11T12:24:53.656" v="0" actId="47"/>
        <pc:sldMkLst>
          <pc:docMk/>
          <pc:sldMk cId="3576477766" sldId="325"/>
        </pc:sldMkLst>
      </pc:sldChg>
      <pc:sldChg chg="del">
        <pc:chgData name="Clare Leahy" userId="c749668a-d97b-4338-9767-a83e582ef962" providerId="ADAL" clId="{DFD21C64-0F3A-4A1E-ABAD-C5ECDCE2AE22}" dt="2025-11-11T12:25:02.463" v="1" actId="47"/>
        <pc:sldMkLst>
          <pc:docMk/>
          <pc:sldMk cId="1974202208" sldId="350"/>
        </pc:sldMkLst>
      </pc:sldChg>
      <pc:sldChg chg="del">
        <pc:chgData name="Clare Leahy" userId="c749668a-d97b-4338-9767-a83e582ef962" providerId="ADAL" clId="{DFD21C64-0F3A-4A1E-ABAD-C5ECDCE2AE22}" dt="2025-11-11T12:25:02.463" v="1" actId="47"/>
        <pc:sldMkLst>
          <pc:docMk/>
          <pc:sldMk cId="4184865702" sldId="351"/>
        </pc:sldMkLst>
      </pc:sldChg>
      <pc:sldChg chg="del">
        <pc:chgData name="Clare Leahy" userId="c749668a-d97b-4338-9767-a83e582ef962" providerId="ADAL" clId="{DFD21C64-0F3A-4A1E-ABAD-C5ECDCE2AE22}" dt="2025-11-11T12:25:02.463" v="1" actId="47"/>
        <pc:sldMkLst>
          <pc:docMk/>
          <pc:sldMk cId="1824726020" sldId="352"/>
        </pc:sldMkLst>
      </pc:sldChg>
      <pc:sldChg chg="del">
        <pc:chgData name="Clare Leahy" userId="c749668a-d97b-4338-9767-a83e582ef962" providerId="ADAL" clId="{DFD21C64-0F3A-4A1E-ABAD-C5ECDCE2AE22}" dt="2025-11-11T12:25:02.463" v="1" actId="47"/>
        <pc:sldMkLst>
          <pc:docMk/>
          <pc:sldMk cId="765124245" sldId="353"/>
        </pc:sldMkLst>
      </pc:sldChg>
      <pc:sldChg chg="del">
        <pc:chgData name="Clare Leahy" userId="c749668a-d97b-4338-9767-a83e582ef962" providerId="ADAL" clId="{DFD21C64-0F3A-4A1E-ABAD-C5ECDCE2AE22}" dt="2025-11-11T12:24:53.656" v="0" actId="47"/>
        <pc:sldMkLst>
          <pc:docMk/>
          <pc:sldMk cId="1724053428" sldId="2147374729"/>
        </pc:sldMkLst>
      </pc:sldChg>
      <pc:sldChg chg="del">
        <pc:chgData name="Clare Leahy" userId="c749668a-d97b-4338-9767-a83e582ef962" providerId="ADAL" clId="{DFD21C64-0F3A-4A1E-ABAD-C5ECDCE2AE22}" dt="2025-11-11T12:25:02.463" v="1" actId="47"/>
        <pc:sldMkLst>
          <pc:docMk/>
          <pc:sldMk cId="3652363134" sldId="2147374745"/>
        </pc:sldMkLst>
      </pc:sldChg>
      <pc:sldChg chg="del">
        <pc:chgData name="Clare Leahy" userId="c749668a-d97b-4338-9767-a83e582ef962" providerId="ADAL" clId="{DFD21C64-0F3A-4A1E-ABAD-C5ECDCE2AE22}" dt="2025-11-11T12:25:02.463" v="1" actId="47"/>
        <pc:sldMkLst>
          <pc:docMk/>
          <pc:sldMk cId="4085138755" sldId="2147374796"/>
        </pc:sldMkLst>
      </pc:sldChg>
      <pc:sldChg chg="del">
        <pc:chgData name="Clare Leahy" userId="c749668a-d97b-4338-9767-a83e582ef962" providerId="ADAL" clId="{DFD21C64-0F3A-4A1E-ABAD-C5ECDCE2AE22}" dt="2025-11-11T12:25:02.463" v="1" actId="47"/>
        <pc:sldMkLst>
          <pc:docMk/>
          <pc:sldMk cId="1986310325" sldId="2147374797"/>
        </pc:sldMkLst>
      </pc:sldChg>
      <pc:sldChg chg="del">
        <pc:chgData name="Clare Leahy" userId="c749668a-d97b-4338-9767-a83e582ef962" providerId="ADAL" clId="{DFD21C64-0F3A-4A1E-ABAD-C5ECDCE2AE22}" dt="2025-11-11T12:24:53.656" v="0" actId="47"/>
        <pc:sldMkLst>
          <pc:docMk/>
          <pc:sldMk cId="3537449702" sldId="2147374802"/>
        </pc:sldMkLst>
      </pc:sldChg>
      <pc:sldChg chg="del">
        <pc:chgData name="Clare Leahy" userId="c749668a-d97b-4338-9767-a83e582ef962" providerId="ADAL" clId="{DFD21C64-0F3A-4A1E-ABAD-C5ECDCE2AE22}" dt="2025-11-11T12:25:02.463" v="1" actId="47"/>
        <pc:sldMkLst>
          <pc:docMk/>
          <pc:sldMk cId="171451705" sldId="2147374803"/>
        </pc:sldMkLst>
      </pc:sldChg>
      <pc:sldChg chg="del">
        <pc:chgData name="Clare Leahy" userId="c749668a-d97b-4338-9767-a83e582ef962" providerId="ADAL" clId="{DFD21C64-0F3A-4A1E-ABAD-C5ECDCE2AE22}" dt="2025-11-11T12:25:02.463" v="1" actId="47"/>
        <pc:sldMkLst>
          <pc:docMk/>
          <pc:sldMk cId="3726556034" sldId="2147374804"/>
        </pc:sldMkLst>
      </pc:sldChg>
      <pc:sldChg chg="del">
        <pc:chgData name="Clare Leahy" userId="c749668a-d97b-4338-9767-a83e582ef962" providerId="ADAL" clId="{DFD21C64-0F3A-4A1E-ABAD-C5ECDCE2AE22}" dt="2025-11-11T12:24:53.656" v="0" actId="47"/>
        <pc:sldMkLst>
          <pc:docMk/>
          <pc:sldMk cId="3791422119" sldId="2147374805"/>
        </pc:sldMkLst>
      </pc:sldChg>
      <pc:sldChg chg="del">
        <pc:chgData name="Clare Leahy" userId="c749668a-d97b-4338-9767-a83e582ef962" providerId="ADAL" clId="{DFD21C64-0F3A-4A1E-ABAD-C5ECDCE2AE22}" dt="2025-11-11T12:24:53.656" v="0" actId="47"/>
        <pc:sldMkLst>
          <pc:docMk/>
          <pc:sldMk cId="1380390342" sldId="2147374806"/>
        </pc:sldMkLst>
      </pc:sldChg>
      <pc:sldChg chg="del">
        <pc:chgData name="Clare Leahy" userId="c749668a-d97b-4338-9767-a83e582ef962" providerId="ADAL" clId="{DFD21C64-0F3A-4A1E-ABAD-C5ECDCE2AE22}" dt="2025-11-11T12:24:53.656" v="0" actId="47"/>
        <pc:sldMkLst>
          <pc:docMk/>
          <pc:sldMk cId="748343862" sldId="2147374807"/>
        </pc:sldMkLst>
      </pc:sldChg>
      <pc:sldChg chg="del">
        <pc:chgData name="Clare Leahy" userId="c749668a-d97b-4338-9767-a83e582ef962" providerId="ADAL" clId="{DFD21C64-0F3A-4A1E-ABAD-C5ECDCE2AE22}" dt="2025-11-11T12:24:53.656" v="0" actId="47"/>
        <pc:sldMkLst>
          <pc:docMk/>
          <pc:sldMk cId="1783937338" sldId="2147374808"/>
        </pc:sldMkLst>
      </pc:sldChg>
      <pc:sldChg chg="del">
        <pc:chgData name="Clare Leahy" userId="c749668a-d97b-4338-9767-a83e582ef962" providerId="ADAL" clId="{DFD21C64-0F3A-4A1E-ABAD-C5ECDCE2AE22}" dt="2025-11-11T12:24:53.656" v="0" actId="47"/>
        <pc:sldMkLst>
          <pc:docMk/>
          <pc:sldMk cId="1635521404" sldId="2147374809"/>
        </pc:sldMkLst>
      </pc:sldChg>
      <pc:sldChg chg="del">
        <pc:chgData name="Clare Leahy" userId="c749668a-d97b-4338-9767-a83e582ef962" providerId="ADAL" clId="{DFD21C64-0F3A-4A1E-ABAD-C5ECDCE2AE22}" dt="2025-11-11T12:25:02.463" v="1" actId="47"/>
        <pc:sldMkLst>
          <pc:docMk/>
          <pc:sldMk cId="4152365645" sldId="2147374812"/>
        </pc:sldMkLst>
      </pc:sldChg>
      <pc:sldChg chg="del">
        <pc:chgData name="Clare Leahy" userId="c749668a-d97b-4338-9767-a83e582ef962" providerId="ADAL" clId="{DFD21C64-0F3A-4A1E-ABAD-C5ECDCE2AE22}" dt="2025-11-11T12:24:53.656" v="0" actId="47"/>
        <pc:sldMkLst>
          <pc:docMk/>
          <pc:sldMk cId="2843225700" sldId="2147374813"/>
        </pc:sldMkLst>
      </pc:sldChg>
      <pc:sldChg chg="del">
        <pc:chgData name="Clare Leahy" userId="c749668a-d97b-4338-9767-a83e582ef962" providerId="ADAL" clId="{DFD21C64-0F3A-4A1E-ABAD-C5ECDCE2AE22}" dt="2025-11-11T12:24:53.656" v="0" actId="47"/>
        <pc:sldMkLst>
          <pc:docMk/>
          <pc:sldMk cId="1039437943" sldId="2147374814"/>
        </pc:sldMkLst>
      </pc:sldChg>
      <pc:sldChg chg="del">
        <pc:chgData name="Clare Leahy" userId="c749668a-d97b-4338-9767-a83e582ef962" providerId="ADAL" clId="{DFD21C64-0F3A-4A1E-ABAD-C5ECDCE2AE22}" dt="2025-11-11T12:25:02.463" v="1" actId="47"/>
        <pc:sldMkLst>
          <pc:docMk/>
          <pc:sldMk cId="1375864422" sldId="2147374815"/>
        </pc:sldMkLst>
      </pc:sldChg>
      <pc:sldChg chg="del">
        <pc:chgData name="Clare Leahy" userId="c749668a-d97b-4338-9767-a83e582ef962" providerId="ADAL" clId="{DFD21C64-0F3A-4A1E-ABAD-C5ECDCE2AE22}" dt="2025-11-11T12:25:02.463" v="1" actId="47"/>
        <pc:sldMkLst>
          <pc:docMk/>
          <pc:sldMk cId="2362901275" sldId="2147374816"/>
        </pc:sldMkLst>
      </pc:sldChg>
      <pc:sldChg chg="del">
        <pc:chgData name="Clare Leahy" userId="c749668a-d97b-4338-9767-a83e582ef962" providerId="ADAL" clId="{DFD21C64-0F3A-4A1E-ABAD-C5ECDCE2AE22}" dt="2025-11-11T12:25:02.463" v="1" actId="47"/>
        <pc:sldMkLst>
          <pc:docMk/>
          <pc:sldMk cId="3924318380" sldId="2147374818"/>
        </pc:sldMkLst>
      </pc:sldChg>
      <pc:sldChg chg="del">
        <pc:chgData name="Clare Leahy" userId="c749668a-d97b-4338-9767-a83e582ef962" providerId="ADAL" clId="{DFD21C64-0F3A-4A1E-ABAD-C5ECDCE2AE22}" dt="2025-11-11T12:25:02.463" v="1" actId="47"/>
        <pc:sldMkLst>
          <pc:docMk/>
          <pc:sldMk cId="934647355" sldId="2147374819"/>
        </pc:sldMkLst>
      </pc:sldChg>
      <pc:sldChg chg="del">
        <pc:chgData name="Clare Leahy" userId="c749668a-d97b-4338-9767-a83e582ef962" providerId="ADAL" clId="{DFD21C64-0F3A-4A1E-ABAD-C5ECDCE2AE22}" dt="2025-11-11T12:25:02.463" v="1" actId="47"/>
        <pc:sldMkLst>
          <pc:docMk/>
          <pc:sldMk cId="4124483444" sldId="2147374820"/>
        </pc:sldMkLst>
      </pc:sldChg>
      <pc:sldChg chg="del">
        <pc:chgData name="Clare Leahy" userId="c749668a-d97b-4338-9767-a83e582ef962" providerId="ADAL" clId="{DFD21C64-0F3A-4A1E-ABAD-C5ECDCE2AE22}" dt="2025-11-11T12:25:02.463" v="1" actId="47"/>
        <pc:sldMkLst>
          <pc:docMk/>
          <pc:sldMk cId="2041291834" sldId="2147374821"/>
        </pc:sldMkLst>
      </pc:sldChg>
      <pc:sldChg chg="del">
        <pc:chgData name="Clare Leahy" userId="c749668a-d97b-4338-9767-a83e582ef962" providerId="ADAL" clId="{DFD21C64-0F3A-4A1E-ABAD-C5ECDCE2AE22}" dt="2025-11-11T12:25:02.463" v="1" actId="47"/>
        <pc:sldMkLst>
          <pc:docMk/>
          <pc:sldMk cId="3624900570" sldId="2147374822"/>
        </pc:sldMkLst>
      </pc:sldChg>
      <pc:sldChg chg="del">
        <pc:chgData name="Clare Leahy" userId="c749668a-d97b-4338-9767-a83e582ef962" providerId="ADAL" clId="{DFD21C64-0F3A-4A1E-ABAD-C5ECDCE2AE22}" dt="2025-11-11T12:25:02.463" v="1" actId="47"/>
        <pc:sldMkLst>
          <pc:docMk/>
          <pc:sldMk cId="1927544930" sldId="2147374824"/>
        </pc:sldMkLst>
      </pc:sldChg>
      <pc:sldChg chg="del">
        <pc:chgData name="Clare Leahy" userId="c749668a-d97b-4338-9767-a83e582ef962" providerId="ADAL" clId="{DFD21C64-0F3A-4A1E-ABAD-C5ECDCE2AE22}" dt="2025-11-11T12:25:02.463" v="1" actId="47"/>
        <pc:sldMkLst>
          <pc:docMk/>
          <pc:sldMk cId="912999188" sldId="2147374825"/>
        </pc:sldMkLst>
      </pc:sldChg>
      <pc:sldChg chg="del">
        <pc:chgData name="Clare Leahy" userId="c749668a-d97b-4338-9767-a83e582ef962" providerId="ADAL" clId="{DFD21C64-0F3A-4A1E-ABAD-C5ECDCE2AE22}" dt="2025-11-11T12:25:02.463" v="1" actId="47"/>
        <pc:sldMkLst>
          <pc:docMk/>
          <pc:sldMk cId="4194422123" sldId="2147374826"/>
        </pc:sldMkLst>
      </pc:sldChg>
      <pc:sldChg chg="del">
        <pc:chgData name="Clare Leahy" userId="c749668a-d97b-4338-9767-a83e582ef962" providerId="ADAL" clId="{DFD21C64-0F3A-4A1E-ABAD-C5ECDCE2AE22}" dt="2025-11-11T12:25:02.463" v="1" actId="47"/>
        <pc:sldMkLst>
          <pc:docMk/>
          <pc:sldMk cId="2932346372" sldId="2147374829"/>
        </pc:sldMkLst>
      </pc:sldChg>
      <pc:sldChg chg="del">
        <pc:chgData name="Clare Leahy" userId="c749668a-d97b-4338-9767-a83e582ef962" providerId="ADAL" clId="{DFD21C64-0F3A-4A1E-ABAD-C5ECDCE2AE22}" dt="2025-11-11T12:25:02.463" v="1" actId="47"/>
        <pc:sldMkLst>
          <pc:docMk/>
          <pc:sldMk cId="4188309293" sldId="2147374830"/>
        </pc:sldMkLst>
      </pc:sldChg>
      <pc:sldChg chg="del">
        <pc:chgData name="Clare Leahy" userId="c749668a-d97b-4338-9767-a83e582ef962" providerId="ADAL" clId="{DFD21C64-0F3A-4A1E-ABAD-C5ECDCE2AE22}" dt="2025-11-11T12:25:02.463" v="1" actId="47"/>
        <pc:sldMkLst>
          <pc:docMk/>
          <pc:sldMk cId="3626050429" sldId="2147374831"/>
        </pc:sldMkLst>
      </pc:sldChg>
      <pc:sldChg chg="del">
        <pc:chgData name="Clare Leahy" userId="c749668a-d97b-4338-9767-a83e582ef962" providerId="ADAL" clId="{DFD21C64-0F3A-4A1E-ABAD-C5ECDCE2AE22}" dt="2025-11-11T12:25:02.463" v="1" actId="47"/>
        <pc:sldMkLst>
          <pc:docMk/>
          <pc:sldMk cId="3517155601" sldId="2147374832"/>
        </pc:sldMkLst>
      </pc:sldChg>
      <pc:sldChg chg="del">
        <pc:chgData name="Clare Leahy" userId="c749668a-d97b-4338-9767-a83e582ef962" providerId="ADAL" clId="{DFD21C64-0F3A-4A1E-ABAD-C5ECDCE2AE22}" dt="2025-11-11T12:25:02.463" v="1" actId="47"/>
        <pc:sldMkLst>
          <pc:docMk/>
          <pc:sldMk cId="3355116417" sldId="2147374833"/>
        </pc:sldMkLst>
      </pc:sldChg>
      <pc:sldChg chg="del">
        <pc:chgData name="Clare Leahy" userId="c749668a-d97b-4338-9767-a83e582ef962" providerId="ADAL" clId="{DFD21C64-0F3A-4A1E-ABAD-C5ECDCE2AE22}" dt="2025-11-11T12:25:02.463" v="1" actId="47"/>
        <pc:sldMkLst>
          <pc:docMk/>
          <pc:sldMk cId="1642854655" sldId="2147374834"/>
        </pc:sldMkLst>
      </pc:sldChg>
      <pc:sldChg chg="del">
        <pc:chgData name="Clare Leahy" userId="c749668a-d97b-4338-9767-a83e582ef962" providerId="ADAL" clId="{DFD21C64-0F3A-4A1E-ABAD-C5ECDCE2AE22}" dt="2025-11-11T12:25:02.463" v="1" actId="47"/>
        <pc:sldMkLst>
          <pc:docMk/>
          <pc:sldMk cId="691019674" sldId="2147374835"/>
        </pc:sldMkLst>
      </pc:sldChg>
      <pc:sldChg chg="del">
        <pc:chgData name="Clare Leahy" userId="c749668a-d97b-4338-9767-a83e582ef962" providerId="ADAL" clId="{DFD21C64-0F3A-4A1E-ABAD-C5ECDCE2AE22}" dt="2025-11-11T12:25:02.463" v="1" actId="47"/>
        <pc:sldMkLst>
          <pc:docMk/>
          <pc:sldMk cId="3349611498" sldId="2147374836"/>
        </pc:sldMkLst>
      </pc:sldChg>
      <pc:sldChg chg="del">
        <pc:chgData name="Clare Leahy" userId="c749668a-d97b-4338-9767-a83e582ef962" providerId="ADAL" clId="{DFD21C64-0F3A-4A1E-ABAD-C5ECDCE2AE22}" dt="2025-11-11T12:25:02.463" v="1" actId="47"/>
        <pc:sldMkLst>
          <pc:docMk/>
          <pc:sldMk cId="2342784983" sldId="2147374837"/>
        </pc:sldMkLst>
      </pc:sldChg>
      <pc:sldChg chg="del">
        <pc:chgData name="Clare Leahy" userId="c749668a-d97b-4338-9767-a83e582ef962" providerId="ADAL" clId="{DFD21C64-0F3A-4A1E-ABAD-C5ECDCE2AE22}" dt="2025-11-11T12:25:02.463" v="1" actId="47"/>
        <pc:sldMkLst>
          <pc:docMk/>
          <pc:sldMk cId="1381209113" sldId="2147374838"/>
        </pc:sldMkLst>
      </pc:sldChg>
      <pc:sldChg chg="del">
        <pc:chgData name="Clare Leahy" userId="c749668a-d97b-4338-9767-a83e582ef962" providerId="ADAL" clId="{DFD21C64-0F3A-4A1E-ABAD-C5ECDCE2AE22}" dt="2025-11-11T12:25:02.463" v="1" actId="47"/>
        <pc:sldMkLst>
          <pc:docMk/>
          <pc:sldMk cId="2574456128" sldId="2147374841"/>
        </pc:sldMkLst>
      </pc:sldChg>
      <pc:sldChg chg="del">
        <pc:chgData name="Clare Leahy" userId="c749668a-d97b-4338-9767-a83e582ef962" providerId="ADAL" clId="{DFD21C64-0F3A-4A1E-ABAD-C5ECDCE2AE22}" dt="2025-11-11T12:25:02.463" v="1" actId="47"/>
        <pc:sldMkLst>
          <pc:docMk/>
          <pc:sldMk cId="3953585291" sldId="2147374842"/>
        </pc:sldMkLst>
      </pc:sldChg>
      <pc:sldChg chg="del">
        <pc:chgData name="Clare Leahy" userId="c749668a-d97b-4338-9767-a83e582ef962" providerId="ADAL" clId="{DFD21C64-0F3A-4A1E-ABAD-C5ECDCE2AE22}" dt="2025-11-11T12:25:02.463" v="1" actId="47"/>
        <pc:sldMkLst>
          <pc:docMk/>
          <pc:sldMk cId="94789955" sldId="2147374843"/>
        </pc:sldMkLst>
      </pc:sldChg>
      <pc:sldChg chg="del">
        <pc:chgData name="Clare Leahy" userId="c749668a-d97b-4338-9767-a83e582ef962" providerId="ADAL" clId="{DFD21C64-0F3A-4A1E-ABAD-C5ECDCE2AE22}" dt="2025-11-11T12:25:02.463" v="1" actId="47"/>
        <pc:sldMkLst>
          <pc:docMk/>
          <pc:sldMk cId="2074089600" sldId="2147374845"/>
        </pc:sldMkLst>
      </pc:sldChg>
      <pc:sldChg chg="del">
        <pc:chgData name="Clare Leahy" userId="c749668a-d97b-4338-9767-a83e582ef962" providerId="ADAL" clId="{DFD21C64-0F3A-4A1E-ABAD-C5ECDCE2AE22}" dt="2025-11-11T12:25:02.463" v="1" actId="47"/>
        <pc:sldMkLst>
          <pc:docMk/>
          <pc:sldMk cId="2284509509" sldId="2147374846"/>
        </pc:sldMkLst>
      </pc:sldChg>
      <pc:sldChg chg="del">
        <pc:chgData name="Clare Leahy" userId="c749668a-d97b-4338-9767-a83e582ef962" providerId="ADAL" clId="{DFD21C64-0F3A-4A1E-ABAD-C5ECDCE2AE22}" dt="2025-11-11T12:25:02.463" v="1" actId="47"/>
        <pc:sldMkLst>
          <pc:docMk/>
          <pc:sldMk cId="3283058716" sldId="2147374847"/>
        </pc:sldMkLst>
      </pc:sldChg>
      <pc:sldChg chg="del">
        <pc:chgData name="Clare Leahy" userId="c749668a-d97b-4338-9767-a83e582ef962" providerId="ADAL" clId="{DFD21C64-0F3A-4A1E-ABAD-C5ECDCE2AE22}" dt="2025-11-11T12:25:02.463" v="1" actId="47"/>
        <pc:sldMkLst>
          <pc:docMk/>
          <pc:sldMk cId="3387367383" sldId="2147374848"/>
        </pc:sldMkLst>
      </pc:sldChg>
      <pc:sldChg chg="del">
        <pc:chgData name="Clare Leahy" userId="c749668a-d97b-4338-9767-a83e582ef962" providerId="ADAL" clId="{DFD21C64-0F3A-4A1E-ABAD-C5ECDCE2AE22}" dt="2025-11-11T12:25:02.463" v="1" actId="47"/>
        <pc:sldMkLst>
          <pc:docMk/>
          <pc:sldMk cId="2196653483" sldId="2147374849"/>
        </pc:sldMkLst>
      </pc:sldChg>
      <pc:sldChg chg="del">
        <pc:chgData name="Clare Leahy" userId="c749668a-d97b-4338-9767-a83e582ef962" providerId="ADAL" clId="{DFD21C64-0F3A-4A1E-ABAD-C5ECDCE2AE22}" dt="2025-11-11T12:25:02.463" v="1" actId="47"/>
        <pc:sldMkLst>
          <pc:docMk/>
          <pc:sldMk cId="1027500874" sldId="2147374850"/>
        </pc:sldMkLst>
      </pc:sldChg>
      <pc:sldChg chg="del">
        <pc:chgData name="Clare Leahy" userId="c749668a-d97b-4338-9767-a83e582ef962" providerId="ADAL" clId="{DFD21C64-0F3A-4A1E-ABAD-C5ECDCE2AE22}" dt="2025-11-11T12:25:02.463" v="1" actId="47"/>
        <pc:sldMkLst>
          <pc:docMk/>
          <pc:sldMk cId="3730894439" sldId="2147374861"/>
        </pc:sldMkLst>
      </pc:sldChg>
      <pc:sldChg chg="del">
        <pc:chgData name="Clare Leahy" userId="c749668a-d97b-4338-9767-a83e582ef962" providerId="ADAL" clId="{DFD21C64-0F3A-4A1E-ABAD-C5ECDCE2AE22}" dt="2025-11-11T12:25:02.463" v="1" actId="47"/>
        <pc:sldMkLst>
          <pc:docMk/>
          <pc:sldMk cId="3969760787" sldId="2147374862"/>
        </pc:sldMkLst>
      </pc:sldChg>
      <pc:sldChg chg="del">
        <pc:chgData name="Clare Leahy" userId="c749668a-d97b-4338-9767-a83e582ef962" providerId="ADAL" clId="{DFD21C64-0F3A-4A1E-ABAD-C5ECDCE2AE22}" dt="2025-11-11T12:25:02.463" v="1" actId="47"/>
        <pc:sldMkLst>
          <pc:docMk/>
          <pc:sldMk cId="2110510069" sldId="2147374863"/>
        </pc:sldMkLst>
      </pc:sldChg>
      <pc:sldChg chg="del">
        <pc:chgData name="Clare Leahy" userId="c749668a-d97b-4338-9767-a83e582ef962" providerId="ADAL" clId="{DFD21C64-0F3A-4A1E-ABAD-C5ECDCE2AE22}" dt="2025-11-11T12:25:02.463" v="1" actId="47"/>
        <pc:sldMkLst>
          <pc:docMk/>
          <pc:sldMk cId="2066576326" sldId="2147374864"/>
        </pc:sldMkLst>
      </pc:sldChg>
      <pc:sldChg chg="del">
        <pc:chgData name="Clare Leahy" userId="c749668a-d97b-4338-9767-a83e582ef962" providerId="ADAL" clId="{DFD21C64-0F3A-4A1E-ABAD-C5ECDCE2AE22}" dt="2025-11-11T12:24:53.656" v="0" actId="47"/>
        <pc:sldMkLst>
          <pc:docMk/>
          <pc:sldMk cId="777004085" sldId="2147374865"/>
        </pc:sldMkLst>
      </pc:sldChg>
      <pc:sldChg chg="del">
        <pc:chgData name="Clare Leahy" userId="c749668a-d97b-4338-9767-a83e582ef962" providerId="ADAL" clId="{DFD21C64-0F3A-4A1E-ABAD-C5ECDCE2AE22}" dt="2025-11-11T12:24:53.656" v="0" actId="47"/>
        <pc:sldMkLst>
          <pc:docMk/>
          <pc:sldMk cId="985582910" sldId="2147374866"/>
        </pc:sldMkLst>
      </pc:sldChg>
      <pc:sldChg chg="del">
        <pc:chgData name="Clare Leahy" userId="c749668a-d97b-4338-9767-a83e582ef962" providerId="ADAL" clId="{DFD21C64-0F3A-4A1E-ABAD-C5ECDCE2AE22}" dt="2025-11-11T12:24:53.656" v="0" actId="47"/>
        <pc:sldMkLst>
          <pc:docMk/>
          <pc:sldMk cId="109857222" sldId="2147374867"/>
        </pc:sldMkLst>
      </pc:sldChg>
      <pc:sldChg chg="del">
        <pc:chgData name="Clare Leahy" userId="c749668a-d97b-4338-9767-a83e582ef962" providerId="ADAL" clId="{DFD21C64-0F3A-4A1E-ABAD-C5ECDCE2AE22}" dt="2025-11-11T12:24:53.656" v="0" actId="47"/>
        <pc:sldMkLst>
          <pc:docMk/>
          <pc:sldMk cId="0" sldId="2147374869"/>
        </pc:sldMkLst>
      </pc:sldChg>
      <pc:sldChg chg="del">
        <pc:chgData name="Clare Leahy" userId="c749668a-d97b-4338-9767-a83e582ef962" providerId="ADAL" clId="{DFD21C64-0F3A-4A1E-ABAD-C5ECDCE2AE22}" dt="2025-11-11T12:24:53.656" v="0" actId="47"/>
        <pc:sldMkLst>
          <pc:docMk/>
          <pc:sldMk cId="0" sldId="2147374870"/>
        </pc:sldMkLst>
      </pc:sldChg>
      <pc:sldChg chg="del">
        <pc:chgData name="Clare Leahy" userId="c749668a-d97b-4338-9767-a83e582ef962" providerId="ADAL" clId="{DFD21C64-0F3A-4A1E-ABAD-C5ECDCE2AE22}" dt="2025-11-11T12:24:53.656" v="0" actId="47"/>
        <pc:sldMkLst>
          <pc:docMk/>
          <pc:sldMk cId="0" sldId="2147374871"/>
        </pc:sldMkLst>
      </pc:sldChg>
      <pc:sldChg chg="del">
        <pc:chgData name="Clare Leahy" userId="c749668a-d97b-4338-9767-a83e582ef962" providerId="ADAL" clId="{DFD21C64-0F3A-4A1E-ABAD-C5ECDCE2AE22}" dt="2025-11-11T12:24:53.656" v="0" actId="47"/>
        <pc:sldMkLst>
          <pc:docMk/>
          <pc:sldMk cId="0" sldId="2147374872"/>
        </pc:sldMkLst>
      </pc:sldChg>
      <pc:sldChg chg="del">
        <pc:chgData name="Clare Leahy" userId="c749668a-d97b-4338-9767-a83e582ef962" providerId="ADAL" clId="{DFD21C64-0F3A-4A1E-ABAD-C5ECDCE2AE22}" dt="2025-11-11T12:24:53.656" v="0" actId="47"/>
        <pc:sldMkLst>
          <pc:docMk/>
          <pc:sldMk cId="0" sldId="2147374873"/>
        </pc:sldMkLst>
      </pc:sldChg>
      <pc:sldChg chg="del">
        <pc:chgData name="Clare Leahy" userId="c749668a-d97b-4338-9767-a83e582ef962" providerId="ADAL" clId="{DFD21C64-0F3A-4A1E-ABAD-C5ECDCE2AE22}" dt="2025-11-11T12:24:53.656" v="0" actId="47"/>
        <pc:sldMkLst>
          <pc:docMk/>
          <pc:sldMk cId="2731687746" sldId="2147475454"/>
        </pc:sldMkLst>
      </pc:sldChg>
      <pc:sldChg chg="del">
        <pc:chgData name="Clare Leahy" userId="c749668a-d97b-4338-9767-a83e582ef962" providerId="ADAL" clId="{DFD21C64-0F3A-4A1E-ABAD-C5ECDCE2AE22}" dt="2025-11-11T12:24:53.656" v="0" actId="47"/>
        <pc:sldMkLst>
          <pc:docMk/>
          <pc:sldMk cId="4249023160" sldId="2147475460"/>
        </pc:sldMkLst>
      </pc:sldChg>
      <pc:sldChg chg="del">
        <pc:chgData name="Clare Leahy" userId="c749668a-d97b-4338-9767-a83e582ef962" providerId="ADAL" clId="{DFD21C64-0F3A-4A1E-ABAD-C5ECDCE2AE22}" dt="2025-11-11T12:24:53.656" v="0" actId="47"/>
        <pc:sldMkLst>
          <pc:docMk/>
          <pc:sldMk cId="3961807629" sldId="2147475469"/>
        </pc:sldMkLst>
      </pc:sldChg>
      <pc:sldChg chg="del">
        <pc:chgData name="Clare Leahy" userId="c749668a-d97b-4338-9767-a83e582ef962" providerId="ADAL" clId="{DFD21C64-0F3A-4A1E-ABAD-C5ECDCE2AE22}" dt="2025-11-11T12:24:53.656" v="0" actId="47"/>
        <pc:sldMkLst>
          <pc:docMk/>
          <pc:sldMk cId="3548721821" sldId="2147475499"/>
        </pc:sldMkLst>
      </pc:sldChg>
      <pc:sldChg chg="del">
        <pc:chgData name="Clare Leahy" userId="c749668a-d97b-4338-9767-a83e582ef962" providerId="ADAL" clId="{DFD21C64-0F3A-4A1E-ABAD-C5ECDCE2AE22}" dt="2025-11-11T12:24:53.656" v="0" actId="47"/>
        <pc:sldMkLst>
          <pc:docMk/>
          <pc:sldMk cId="3788352945" sldId="2147475531"/>
        </pc:sldMkLst>
      </pc:sldChg>
      <pc:sldChg chg="del">
        <pc:chgData name="Clare Leahy" userId="c749668a-d97b-4338-9767-a83e582ef962" providerId="ADAL" clId="{DFD21C64-0F3A-4A1E-ABAD-C5ECDCE2AE22}" dt="2025-11-11T12:24:53.656" v="0" actId="47"/>
        <pc:sldMkLst>
          <pc:docMk/>
          <pc:sldMk cId="2108915296" sldId="2147475532"/>
        </pc:sldMkLst>
      </pc:sldChg>
      <pc:sldChg chg="del">
        <pc:chgData name="Clare Leahy" userId="c749668a-d97b-4338-9767-a83e582ef962" providerId="ADAL" clId="{DFD21C64-0F3A-4A1E-ABAD-C5ECDCE2AE22}" dt="2025-11-11T12:24:53.656" v="0" actId="47"/>
        <pc:sldMkLst>
          <pc:docMk/>
          <pc:sldMk cId="268965996" sldId="2147475533"/>
        </pc:sldMkLst>
      </pc:sldChg>
      <pc:sldChg chg="del">
        <pc:chgData name="Clare Leahy" userId="c749668a-d97b-4338-9767-a83e582ef962" providerId="ADAL" clId="{DFD21C64-0F3A-4A1E-ABAD-C5ECDCE2AE22}" dt="2025-11-11T12:24:53.656" v="0" actId="47"/>
        <pc:sldMkLst>
          <pc:docMk/>
          <pc:sldMk cId="2434701467" sldId="2147475534"/>
        </pc:sldMkLst>
      </pc:sldChg>
      <pc:sldChg chg="del">
        <pc:chgData name="Clare Leahy" userId="c749668a-d97b-4338-9767-a83e582ef962" providerId="ADAL" clId="{DFD21C64-0F3A-4A1E-ABAD-C5ECDCE2AE22}" dt="2025-11-11T12:24:53.656" v="0" actId="47"/>
        <pc:sldMkLst>
          <pc:docMk/>
          <pc:sldMk cId="2547566773" sldId="2147483495"/>
        </pc:sldMkLst>
      </pc:sldChg>
      <pc:sldChg chg="del">
        <pc:chgData name="Clare Leahy" userId="c749668a-d97b-4338-9767-a83e582ef962" providerId="ADAL" clId="{DFD21C64-0F3A-4A1E-ABAD-C5ECDCE2AE22}" dt="2025-11-11T12:24:53.656" v="0" actId="47"/>
        <pc:sldMkLst>
          <pc:docMk/>
          <pc:sldMk cId="934407300" sldId="2147483503"/>
        </pc:sldMkLst>
      </pc:sldChg>
      <pc:sldChg chg="del">
        <pc:chgData name="Clare Leahy" userId="c749668a-d97b-4338-9767-a83e582ef962" providerId="ADAL" clId="{DFD21C64-0F3A-4A1E-ABAD-C5ECDCE2AE22}" dt="2025-11-11T12:24:53.656" v="0" actId="47"/>
        <pc:sldMkLst>
          <pc:docMk/>
          <pc:sldMk cId="2192390122" sldId="2147483504"/>
        </pc:sldMkLst>
      </pc:sldChg>
      <pc:sldChg chg="del">
        <pc:chgData name="Clare Leahy" userId="c749668a-d97b-4338-9767-a83e582ef962" providerId="ADAL" clId="{DFD21C64-0F3A-4A1E-ABAD-C5ECDCE2AE22}" dt="2025-11-11T12:24:53.656" v="0" actId="47"/>
        <pc:sldMkLst>
          <pc:docMk/>
          <pc:sldMk cId="3077195499" sldId="2147483506"/>
        </pc:sldMkLst>
      </pc:sldChg>
      <pc:sldChg chg="del">
        <pc:chgData name="Clare Leahy" userId="c749668a-d97b-4338-9767-a83e582ef962" providerId="ADAL" clId="{DFD21C64-0F3A-4A1E-ABAD-C5ECDCE2AE22}" dt="2025-11-11T12:24:53.656" v="0" actId="47"/>
        <pc:sldMkLst>
          <pc:docMk/>
          <pc:sldMk cId="1427565244" sldId="2147483507"/>
        </pc:sldMkLst>
      </pc:sldChg>
      <pc:sldChg chg="del">
        <pc:chgData name="Clare Leahy" userId="c749668a-d97b-4338-9767-a83e582ef962" providerId="ADAL" clId="{DFD21C64-0F3A-4A1E-ABAD-C5ECDCE2AE22}" dt="2025-11-11T12:24:53.656" v="0" actId="47"/>
        <pc:sldMkLst>
          <pc:docMk/>
          <pc:sldMk cId="3408374267" sldId="2147483509"/>
        </pc:sldMkLst>
      </pc:sldChg>
      <pc:sldChg chg="del">
        <pc:chgData name="Clare Leahy" userId="c749668a-d97b-4338-9767-a83e582ef962" providerId="ADAL" clId="{DFD21C64-0F3A-4A1E-ABAD-C5ECDCE2AE22}" dt="2025-11-11T12:24:53.656" v="0" actId="47"/>
        <pc:sldMkLst>
          <pc:docMk/>
          <pc:sldMk cId="2978585827" sldId="2147483510"/>
        </pc:sldMkLst>
      </pc:sldChg>
      <pc:sldChg chg="del">
        <pc:chgData name="Clare Leahy" userId="c749668a-d97b-4338-9767-a83e582ef962" providerId="ADAL" clId="{DFD21C64-0F3A-4A1E-ABAD-C5ECDCE2AE22}" dt="2025-11-11T12:24:53.656" v="0" actId="47"/>
        <pc:sldMkLst>
          <pc:docMk/>
          <pc:sldMk cId="2088449866" sldId="2147483524"/>
        </pc:sldMkLst>
      </pc:sldChg>
      <pc:sldChg chg="del">
        <pc:chgData name="Clare Leahy" userId="c749668a-d97b-4338-9767-a83e582ef962" providerId="ADAL" clId="{DFD21C64-0F3A-4A1E-ABAD-C5ECDCE2AE22}" dt="2025-11-11T12:24:53.656" v="0" actId="47"/>
        <pc:sldMkLst>
          <pc:docMk/>
          <pc:sldMk cId="615130622" sldId="2147483580"/>
        </pc:sldMkLst>
      </pc:sldChg>
      <pc:sldChg chg="del">
        <pc:chgData name="Clare Leahy" userId="c749668a-d97b-4338-9767-a83e582ef962" providerId="ADAL" clId="{DFD21C64-0F3A-4A1E-ABAD-C5ECDCE2AE22}" dt="2025-11-11T12:24:53.656" v="0" actId="47"/>
        <pc:sldMkLst>
          <pc:docMk/>
          <pc:sldMk cId="1372732877" sldId="2147483584"/>
        </pc:sldMkLst>
      </pc:sldChg>
      <pc:sldChg chg="del">
        <pc:chgData name="Clare Leahy" userId="c749668a-d97b-4338-9767-a83e582ef962" providerId="ADAL" clId="{DFD21C64-0F3A-4A1E-ABAD-C5ECDCE2AE22}" dt="2025-11-11T12:24:53.656" v="0" actId="47"/>
        <pc:sldMkLst>
          <pc:docMk/>
          <pc:sldMk cId="3844177047" sldId="2147483596"/>
        </pc:sldMkLst>
      </pc:sldChg>
      <pc:sldChg chg="del">
        <pc:chgData name="Clare Leahy" userId="c749668a-d97b-4338-9767-a83e582ef962" providerId="ADAL" clId="{DFD21C64-0F3A-4A1E-ABAD-C5ECDCE2AE22}" dt="2025-11-11T12:24:53.656" v="0" actId="47"/>
        <pc:sldMkLst>
          <pc:docMk/>
          <pc:sldMk cId="3547623188" sldId="2147483635"/>
        </pc:sldMkLst>
      </pc:sldChg>
      <pc:sldChg chg="del">
        <pc:chgData name="Clare Leahy" userId="c749668a-d97b-4338-9767-a83e582ef962" providerId="ADAL" clId="{DFD21C64-0F3A-4A1E-ABAD-C5ECDCE2AE22}" dt="2025-11-11T12:24:53.656" v="0" actId="47"/>
        <pc:sldMkLst>
          <pc:docMk/>
          <pc:sldMk cId="3447887371" sldId="2147483636"/>
        </pc:sldMkLst>
      </pc:sldChg>
      <pc:sldChg chg="del">
        <pc:chgData name="Clare Leahy" userId="c749668a-d97b-4338-9767-a83e582ef962" providerId="ADAL" clId="{DFD21C64-0F3A-4A1E-ABAD-C5ECDCE2AE22}" dt="2025-11-11T12:24:53.656" v="0" actId="47"/>
        <pc:sldMkLst>
          <pc:docMk/>
          <pc:sldMk cId="3455119110" sldId="2147483637"/>
        </pc:sldMkLst>
      </pc:sldChg>
      <pc:sldChg chg="del">
        <pc:chgData name="Clare Leahy" userId="c749668a-d97b-4338-9767-a83e582ef962" providerId="ADAL" clId="{DFD21C64-0F3A-4A1E-ABAD-C5ECDCE2AE22}" dt="2025-11-11T12:24:53.656" v="0" actId="47"/>
        <pc:sldMkLst>
          <pc:docMk/>
          <pc:sldMk cId="90123138" sldId="2147483638"/>
        </pc:sldMkLst>
      </pc:sldChg>
      <pc:sldChg chg="del">
        <pc:chgData name="Clare Leahy" userId="c749668a-d97b-4338-9767-a83e582ef962" providerId="ADAL" clId="{DFD21C64-0F3A-4A1E-ABAD-C5ECDCE2AE22}" dt="2025-11-11T12:24:53.656" v="0" actId="47"/>
        <pc:sldMkLst>
          <pc:docMk/>
          <pc:sldMk cId="2977864438" sldId="2147483646"/>
        </pc:sldMkLst>
      </pc:sldChg>
      <pc:sldChg chg="del">
        <pc:chgData name="Clare Leahy" userId="c749668a-d97b-4338-9767-a83e582ef962" providerId="ADAL" clId="{DFD21C64-0F3A-4A1E-ABAD-C5ECDCE2AE22}" dt="2025-11-11T12:24:53.656" v="0" actId="47"/>
        <pc:sldMkLst>
          <pc:docMk/>
          <pc:sldMk cId="2491208535" sldId="2147483647"/>
        </pc:sldMkLst>
      </pc:sldChg>
      <pc:sldMasterChg chg="delSldLayout">
        <pc:chgData name="Clare Leahy" userId="c749668a-d97b-4338-9767-a83e582ef962" providerId="ADAL" clId="{DFD21C64-0F3A-4A1E-ABAD-C5ECDCE2AE22}" dt="2025-11-11T12:24:53.656" v="0" actId="47"/>
        <pc:sldMasterMkLst>
          <pc:docMk/>
          <pc:sldMasterMk cId="1243097386" sldId="2147483660"/>
        </pc:sldMasterMkLst>
        <pc:sldLayoutChg chg="del">
          <pc:chgData name="Clare Leahy" userId="c749668a-d97b-4338-9767-a83e582ef962" providerId="ADAL" clId="{DFD21C64-0F3A-4A1E-ABAD-C5ECDCE2AE22}" dt="2025-11-11T12:24:53.656" v="0" actId="47"/>
          <pc:sldLayoutMkLst>
            <pc:docMk/>
            <pc:sldMasterMk cId="1243097386" sldId="2147483660"/>
            <pc:sldLayoutMk cId="477695165" sldId="2147483777"/>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3341565149" sldId="2147483834"/>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529868229" sldId="2147483835"/>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2139824923" sldId="2147483836"/>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2054653439" sldId="2147483837"/>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1498969421" sldId="2147483838"/>
          </pc:sldLayoutMkLst>
        </pc:sldLayoutChg>
        <pc:sldLayoutChg chg="del">
          <pc:chgData name="Clare Leahy" userId="c749668a-d97b-4338-9767-a83e582ef962" providerId="ADAL" clId="{DFD21C64-0F3A-4A1E-ABAD-C5ECDCE2AE22}" dt="2025-11-11T12:24:53.656" v="0" actId="47"/>
          <pc:sldLayoutMkLst>
            <pc:docMk/>
            <pc:sldMasterMk cId="1243097386" sldId="2147483660"/>
            <pc:sldLayoutMk cId="2802952715" sldId="2147483839"/>
          </pc:sldLayoutMkLst>
        </pc:sldLayoutChg>
      </pc:sldMasterChg>
      <pc:sldMasterChg chg="delSldLayout">
        <pc:chgData name="Clare Leahy" userId="c749668a-d97b-4338-9767-a83e582ef962" providerId="ADAL" clId="{DFD21C64-0F3A-4A1E-ABAD-C5ECDCE2AE22}" dt="2025-11-11T12:25:02.463" v="1" actId="47"/>
        <pc:sldMasterMkLst>
          <pc:docMk/>
          <pc:sldMasterMk cId="150390029" sldId="2147483751"/>
        </pc:sldMasterMkLst>
        <pc:sldLayoutChg chg="del">
          <pc:chgData name="Clare Leahy" userId="c749668a-d97b-4338-9767-a83e582ef962" providerId="ADAL" clId="{DFD21C64-0F3A-4A1E-ABAD-C5ECDCE2AE22}" dt="2025-11-11T12:25:02.463" v="1" actId="47"/>
          <pc:sldLayoutMkLst>
            <pc:docMk/>
            <pc:sldMasterMk cId="150390029" sldId="2147483751"/>
            <pc:sldLayoutMk cId="802349787" sldId="2147483764"/>
          </pc:sldLayoutMkLst>
        </pc:sldLayoutChg>
        <pc:sldLayoutChg chg="del">
          <pc:chgData name="Clare Leahy" userId="c749668a-d97b-4338-9767-a83e582ef962" providerId="ADAL" clId="{DFD21C64-0F3A-4A1E-ABAD-C5ECDCE2AE22}" dt="2025-11-11T12:25:02.463" v="1" actId="47"/>
          <pc:sldLayoutMkLst>
            <pc:docMk/>
            <pc:sldMasterMk cId="150390029" sldId="2147483751"/>
            <pc:sldLayoutMk cId="2195870701" sldId="21474837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E52B6-5EEB-4A18-A531-BE00CE87B80C}"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30396-0B63-4AE2-BCAE-4BB108898803}" type="slidenum">
              <a:rPr lang="en-GB" smtClean="0"/>
              <a:t>‹#›</a:t>
            </a:fld>
            <a:endParaRPr lang="en-GB"/>
          </a:p>
        </p:txBody>
      </p:sp>
    </p:spTree>
    <p:extLst>
      <p:ext uri="{BB962C8B-B14F-4D97-AF65-F5344CB8AC3E}">
        <p14:creationId xmlns:p14="http://schemas.microsoft.com/office/powerpoint/2010/main" val="324211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382588" y="685800"/>
            <a:ext cx="6091237" cy="3427413"/>
          </a:xfrm>
          <a:prstGeom prst="rect">
            <a:avLst/>
          </a:prstGeom>
          <a:ln w="0">
            <a:noFill/>
          </a:ln>
        </p:spPr>
      </p:sp>
      <p:sp>
        <p:nvSpPr>
          <p:cNvPr id="150" name="PlaceHolder 2"/>
          <p:cNvSpPr>
            <a:spLocks noGrp="1"/>
          </p:cNvSpPr>
          <p:nvPr>
            <p:ph type="body"/>
          </p:nvPr>
        </p:nvSpPr>
        <p:spPr>
          <a:xfrm>
            <a:off x="685800" y="4343400"/>
            <a:ext cx="5485320" cy="4113720"/>
          </a:xfrm>
          <a:prstGeom prst="rect">
            <a:avLst/>
          </a:prstGeom>
          <a:noFill/>
          <a:ln w="0">
            <a:noFill/>
          </a:ln>
        </p:spPr>
        <p:txBody>
          <a:bodyPr lIns="91440" tIns="45720" rIns="91440" bIns="45720" anchor="t">
            <a:noAutofit/>
          </a:bodyPr>
          <a:lstStyle/>
          <a:p>
            <a:pPr indent="0">
              <a:lnSpc>
                <a:spcPct val="105000"/>
              </a:lnSpc>
              <a:spcAft>
                <a:spcPts val="799"/>
              </a:spcAft>
              <a:buNone/>
              <a:tabLst>
                <a:tab pos="0" algn="l"/>
              </a:tabLst>
            </a:pPr>
            <a:r>
              <a:rPr lang="en-GB" sz="1100" b="0" u="none" strike="noStrike">
                <a:solidFill>
                  <a:srgbClr val="000000"/>
                </a:solidFill>
                <a:effectLst/>
                <a:uFillTx/>
                <a:latin typeface="Aptos"/>
                <a:ea typeface="Aptos"/>
              </a:rPr>
              <a:t>Slide 4: Searching for the missing components: 2D visual perception v’s 3D perception. </a:t>
            </a:r>
            <a:r>
              <a:rPr lang="en-GB" sz="1100" b="1" u="none" strike="noStrike">
                <a:solidFill>
                  <a:srgbClr val="FF0000"/>
                </a:solidFill>
                <a:effectLst/>
                <a:uFillTx/>
                <a:latin typeface="Aptos"/>
                <a:ea typeface="Aptos"/>
              </a:rPr>
              <a:t>Click</a:t>
            </a:r>
            <a:endParaRPr lang="en-GB" sz="1100" b="0" u="none" strike="noStrike">
              <a:solidFill>
                <a:srgbClr val="000000"/>
              </a:solidFill>
              <a:effectLst/>
              <a:uFillTx/>
              <a:latin typeface="Arial"/>
            </a:endParaRPr>
          </a:p>
          <a:p>
            <a:pPr indent="0">
              <a:lnSpc>
                <a:spcPct val="105000"/>
              </a:lnSpc>
              <a:spcAft>
                <a:spcPts val="799"/>
              </a:spcAft>
              <a:buNone/>
              <a:tabLst>
                <a:tab pos="0" algn="l"/>
              </a:tabLst>
            </a:pPr>
            <a:r>
              <a:rPr lang="en-GB" sz="1100" b="0" u="none" strike="noStrike">
                <a:solidFill>
                  <a:srgbClr val="000000"/>
                </a:solidFill>
                <a:effectLst/>
                <a:uFillTx/>
                <a:latin typeface="Aptos"/>
                <a:ea typeface="Aptos"/>
              </a:rPr>
              <a:t> </a:t>
            </a:r>
            <a:endParaRPr lang="en-GB" sz="1100" b="0" u="none" strike="noStrike">
              <a:solidFill>
                <a:srgbClr val="000000"/>
              </a:solidFill>
              <a:effectLst/>
              <a:uFillTx/>
              <a:latin typeface="Arial"/>
            </a:endParaRPr>
          </a:p>
          <a:p>
            <a:pPr marL="343080" indent="-34308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Sagehorn used EEG to study visual perception. Showing images on a laboratory PC for 2D examples and VR and IRL examples to stimulate 3D perception. This showed: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EEG is an effective modality for differentiating the response of subjects to 2D and 3D stimuli.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The 2D response was different to 3D. Shown in figure 2 to the right.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Near identical spatial and temporal brain activation occurred between IRL and VR responses.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So, the brain is processing 2D information differently to 3D scenes. Are there other well-established facts about 3D and 2D visual processing that support Sagehorns observations? Certainly, firstly there are 9 visual depth cues: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457200" indent="0">
              <a:lnSpc>
                <a:spcPct val="105000"/>
              </a:lnSpc>
              <a:spcAft>
                <a:spcPts val="799"/>
              </a:spcAft>
              <a:buNone/>
              <a:tabLst>
                <a:tab pos="0" algn="l"/>
              </a:tabLst>
            </a:pP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Vergence, eyes crossing as objects get closer.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Accommodation, cilary muscles compressing the lense in the eye.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Stereopsis, matching disparity from retinal pictures.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Occlusion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Subtended visual angle of an object of known size</a:t>
            </a:r>
            <a:r>
              <a:rPr lang="en-GB" sz="1100" b="1" u="none" strike="noStrike">
                <a:solidFill>
                  <a:srgbClr val="FF0000"/>
                </a:solidFill>
                <a:effectLst/>
                <a:uFillTx/>
                <a:latin typeface="Arial"/>
                <a:ea typeface="Aptos"/>
              </a:rPr>
              <a:t> 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Linear perspective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Vertical position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Haze  being greater at distance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743040" lvl="1" indent="-28584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Change in size of textured pattern detail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marL="343080" indent="-34308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3D processing use all 9 whereas 2D visual processing uses the bottom 6. </a:t>
            </a: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indent="0">
              <a:lnSpc>
                <a:spcPct val="105000"/>
              </a:lnSpc>
              <a:spcAft>
                <a:spcPts val="799"/>
              </a:spcAft>
              <a:buNone/>
              <a:tabLst>
                <a:tab pos="0" algn="l"/>
              </a:tabLst>
            </a:pPr>
            <a:endParaRPr lang="en-GB" sz="1100" b="0" u="none" strike="noStrike">
              <a:solidFill>
                <a:srgbClr val="000000"/>
              </a:solidFill>
              <a:effectLst/>
              <a:uFillTx/>
              <a:latin typeface="Arial"/>
            </a:endParaRPr>
          </a:p>
          <a:p>
            <a:pPr marL="343080" indent="-34308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Further there are 2, distinct, visual processing pathways. The ventral pathway or “what stream” and the dorsal Pathway or “where” stream. The location of each stream is shown in the figure to the right.</a:t>
            </a:r>
            <a:endParaRPr lang="en-GB" sz="1100" b="0" u="none" strike="noStrike">
              <a:solidFill>
                <a:srgbClr val="000000"/>
              </a:solidFill>
              <a:effectLst/>
              <a:uFillTx/>
              <a:latin typeface="Arial"/>
            </a:endParaRPr>
          </a:p>
          <a:p>
            <a:pPr marL="343080" indent="-34308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2D visual processing only uses the Ventral stream whereas 3D processing uses both Dorsal and Ventral stream.</a:t>
            </a:r>
            <a:endParaRPr lang="en-GB" sz="1100" b="0" u="none" strike="noStrike">
              <a:solidFill>
                <a:srgbClr val="000000"/>
              </a:solidFill>
              <a:effectLst/>
              <a:uFillTx/>
              <a:latin typeface="Arial"/>
            </a:endParaRPr>
          </a:p>
          <a:p>
            <a:pPr marL="343080" indent="-343080">
              <a:lnSpc>
                <a:spcPct val="105000"/>
              </a:lnSpc>
              <a:spcAft>
                <a:spcPts val="799"/>
              </a:spcAft>
              <a:buClr>
                <a:srgbClr val="000000"/>
              </a:buClr>
              <a:buFont typeface="Arial"/>
              <a:buChar char="•"/>
              <a:tabLst>
                <a:tab pos="0" algn="l"/>
              </a:tabLst>
            </a:pPr>
            <a:r>
              <a:rPr lang="en-GB" sz="1100" b="0" u="none" strike="noStrike">
                <a:solidFill>
                  <a:srgbClr val="000000"/>
                </a:solidFill>
                <a:effectLst/>
                <a:uFillTx/>
                <a:latin typeface="Arial"/>
                <a:ea typeface="Aptos"/>
              </a:rPr>
              <a:t>So, the take-home message is there is a solid evidence base that holography will give a very different therapeutic experience to 2D Telephysciatry.</a:t>
            </a:r>
            <a:endParaRPr lang="en-GB" sz="1100" b="0" u="none" strike="noStrike">
              <a:solidFill>
                <a:srgbClr val="000000"/>
              </a:solidFill>
              <a:effectLst/>
              <a:uFillTx/>
              <a:latin typeface="Arial"/>
            </a:endParaRPr>
          </a:p>
          <a:p>
            <a:pPr marL="343080" indent="-343080">
              <a:lnSpc>
                <a:spcPct val="105000"/>
              </a:lnSpc>
              <a:spcAft>
                <a:spcPts val="799"/>
              </a:spcAft>
              <a:buClr>
                <a:srgbClr val="FF0000"/>
              </a:buClr>
              <a:buFont typeface="Arial"/>
              <a:buChar char="•"/>
              <a:tabLst>
                <a:tab pos="0" algn="l"/>
              </a:tabLst>
            </a:pPr>
            <a:r>
              <a:rPr lang="en-GB" sz="1100" b="1" u="none" strike="noStrike">
                <a:solidFill>
                  <a:srgbClr val="FF0000"/>
                </a:solidFill>
                <a:effectLst/>
                <a:uFillTx/>
                <a:latin typeface="Arial"/>
                <a:ea typeface="Aptos"/>
              </a:rPr>
              <a:t>Click</a:t>
            </a:r>
            <a:endParaRPr lang="en-GB" sz="1100" b="0" u="none" strike="noStrike">
              <a:solidFill>
                <a:srgbClr val="000000"/>
              </a:solidFill>
              <a:effectLst/>
              <a:uFillTx/>
              <a:latin typeface="Arial"/>
            </a:endParaRPr>
          </a:p>
          <a:p>
            <a:pPr indent="0">
              <a:lnSpc>
                <a:spcPct val="100000"/>
              </a:lnSpc>
              <a:buNone/>
              <a:tabLst>
                <a:tab pos="0" algn="l"/>
              </a:tabLst>
            </a:pPr>
            <a:endParaRPr lang="en-GB" sz="1100" b="0" u="none" strike="noStrike">
              <a:solidFill>
                <a:srgbClr val="000000"/>
              </a:solidFill>
              <a:effectLst/>
              <a:uFillTx/>
              <a:latin typeface="Arial"/>
            </a:endParaRPr>
          </a:p>
        </p:txBody>
      </p:sp>
      <p:sp>
        <p:nvSpPr>
          <p:cNvPr id="151" name="PlaceHolder 3"/>
          <p:cNvSpPr>
            <a:spLocks noGrp="1"/>
          </p:cNvSpPr>
          <p:nvPr>
            <p:ph type="sldNum" idx="37"/>
          </p:nvPr>
        </p:nvSpPr>
        <p:spPr>
          <a:xfrm>
            <a:off x="3884760" y="8685360"/>
            <a:ext cx="2970720" cy="4561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u="none" strike="noStrike">
                <a:solidFill>
                  <a:srgbClr val="000000"/>
                </a:solidFill>
                <a:effectLst/>
                <a:uFillTx/>
                <a:latin typeface="Times New Roman"/>
              </a:defRPr>
            </a:lvl1pPr>
          </a:lstStyle>
          <a:p>
            <a:pPr indent="0" algn="r">
              <a:lnSpc>
                <a:spcPct val="100000"/>
              </a:lnSpc>
              <a:buNone/>
              <a:tabLst>
                <a:tab pos="0" algn="l"/>
              </a:tabLst>
            </a:pPr>
            <a:fld id="{F33F1540-2123-4C53-873D-21FBFE107A8E}" type="slidenum">
              <a:rPr lang="en-GB" sz="1200" b="0" u="none" strike="noStrike">
                <a:solidFill>
                  <a:srgbClr val="000000"/>
                </a:solidFill>
                <a:effectLst/>
                <a:uFillTx/>
                <a:latin typeface="Times New Roman"/>
              </a:rPr>
              <a:t>6</a:t>
            </a:fld>
            <a:endParaRPr lang="en-GB"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7C35721C-B367-2746-ACB6-BFFFB4B130C8}"/>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Avenir Book" panose="02000503020000020003" pitchFamily="2" charset="0"/>
              </a:defRPr>
            </a:lvl1pPr>
          </a:lstStyle>
          <a:p>
            <a:pPr lvl="0"/>
            <a:r>
              <a:rPr lang="en-US"/>
              <a:t>Click here to edit author title</a:t>
            </a:r>
          </a:p>
        </p:txBody>
      </p:sp>
      <p:sp>
        <p:nvSpPr>
          <p:cNvPr id="9" name="Graphic 7">
            <a:extLst>
              <a:ext uri="{FF2B5EF4-FFF2-40B4-BE49-F238E27FC236}">
                <a16:creationId xmlns:a16="http://schemas.microsoft.com/office/drawing/2014/main" id="{D622F1CA-B279-F447-8F98-974AFBE2961D}"/>
              </a:ext>
            </a:extLst>
          </p:cNvPr>
          <p:cNvSpPr/>
          <p:nvPr/>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4" name="Rectangle 3">
            <a:extLst>
              <a:ext uri="{FF2B5EF4-FFF2-40B4-BE49-F238E27FC236}">
                <a16:creationId xmlns:a16="http://schemas.microsoft.com/office/drawing/2014/main" id="{B8F81083-F65A-437E-11BE-2018E9CE9F16}"/>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6" name="Picture 5" descr="A picture containing logo&#10;&#10;Description automatically generated">
            <a:extLst>
              <a:ext uri="{FF2B5EF4-FFF2-40B4-BE49-F238E27FC236}">
                <a16:creationId xmlns:a16="http://schemas.microsoft.com/office/drawing/2014/main" id="{09BA4AD9-92CE-924F-0799-B7DA5450E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48" y="5616575"/>
            <a:ext cx="2309477" cy="742949"/>
          </a:xfrm>
          <a:prstGeom prst="rect">
            <a:avLst/>
          </a:prstGeom>
        </p:spPr>
      </p:pic>
      <p:sp>
        <p:nvSpPr>
          <p:cNvPr id="7" name="Text Placeholder 12">
            <a:extLst>
              <a:ext uri="{FF2B5EF4-FFF2-40B4-BE49-F238E27FC236}">
                <a16:creationId xmlns:a16="http://schemas.microsoft.com/office/drawing/2014/main" id="{3B6B1DB0-AB52-7B2F-DCE2-385D6E94C750}"/>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pic>
        <p:nvPicPr>
          <p:cNvPr id="8" name="Picture 7">
            <a:extLst>
              <a:ext uri="{FF2B5EF4-FFF2-40B4-BE49-F238E27FC236}">
                <a16:creationId xmlns:a16="http://schemas.microsoft.com/office/drawing/2014/main" id="{2DABFDA8-C6C5-BF11-279D-CD7DC812F8F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object 12">
            <a:extLst>
              <a:ext uri="{FF2B5EF4-FFF2-40B4-BE49-F238E27FC236}">
                <a16:creationId xmlns:a16="http://schemas.microsoft.com/office/drawing/2014/main" id="{A9CED449-D34A-B605-C591-D6B8C0B4CDB1}"/>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2" name="object 13">
            <a:extLst>
              <a:ext uri="{FF2B5EF4-FFF2-40B4-BE49-F238E27FC236}">
                <a16:creationId xmlns:a16="http://schemas.microsoft.com/office/drawing/2014/main" id="{52FC679A-3AD6-06BC-5803-1F1131391675}"/>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13" name="Rectangle 12">
            <a:extLst>
              <a:ext uri="{FF2B5EF4-FFF2-40B4-BE49-F238E27FC236}">
                <a16:creationId xmlns:a16="http://schemas.microsoft.com/office/drawing/2014/main" id="{21E9EF3B-D4D0-02A7-4715-4E944052690B}"/>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grpSp>
        <p:nvGrpSpPr>
          <p:cNvPr id="17" name="Group 16">
            <a:extLst>
              <a:ext uri="{FF2B5EF4-FFF2-40B4-BE49-F238E27FC236}">
                <a16:creationId xmlns:a16="http://schemas.microsoft.com/office/drawing/2014/main" id="{540E4A7B-808B-FD3C-5843-15F77596C785}"/>
              </a:ext>
            </a:extLst>
          </p:cNvPr>
          <p:cNvGrpSpPr/>
          <p:nvPr userDrawn="1"/>
        </p:nvGrpSpPr>
        <p:grpSpPr>
          <a:xfrm>
            <a:off x="277090" y="5552030"/>
            <a:ext cx="5568747" cy="885871"/>
            <a:chOff x="277090" y="5552030"/>
            <a:chExt cx="5568747" cy="885871"/>
          </a:xfrm>
        </p:grpSpPr>
        <p:pic>
          <p:nvPicPr>
            <p:cNvPr id="18" name="Picture 17" descr="A picture containing logo&#10;&#10;Description automatically generated">
              <a:extLst>
                <a:ext uri="{FF2B5EF4-FFF2-40B4-BE49-F238E27FC236}">
                  <a16:creationId xmlns:a16="http://schemas.microsoft.com/office/drawing/2014/main" id="{0F98960E-BAD4-3DC0-B3B5-0FA2912869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19" name="Picture 18" descr="A purple and black square with a black background&#10;&#10;Description automatically generated">
              <a:extLst>
                <a:ext uri="{FF2B5EF4-FFF2-40B4-BE49-F238E27FC236}">
                  <a16:creationId xmlns:a16="http://schemas.microsoft.com/office/drawing/2014/main" id="{4CC94724-6B78-7524-EB06-5931CE1530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sp>
        <p:nvSpPr>
          <p:cNvPr id="14" name="Graphic 5">
            <a:extLst>
              <a:ext uri="{FF2B5EF4-FFF2-40B4-BE49-F238E27FC236}">
                <a16:creationId xmlns:a16="http://schemas.microsoft.com/office/drawing/2014/main" id="{60128BE0-3673-D586-BC17-588EC5D9EA82}"/>
              </a:ext>
            </a:extLst>
          </p:cNvPr>
          <p:cNvSpPr/>
          <p:nvPr userDrawn="1"/>
        </p:nvSpPr>
        <p:spPr>
          <a:xfrm>
            <a:off x="2619409" y="4393937"/>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pic>
        <p:nvPicPr>
          <p:cNvPr id="23" name="Picture 22" descr="A white x on a black background&#10;&#10;Description automatically generated">
            <a:extLst>
              <a:ext uri="{FF2B5EF4-FFF2-40B4-BE49-F238E27FC236}">
                <a16:creationId xmlns:a16="http://schemas.microsoft.com/office/drawing/2014/main" id="{EAD301EB-C1FF-2E4F-DEFA-B36FE96D58C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9535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1 column text - no 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9D953-D4E9-6241-BF21-076BC6400F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bject 2">
            <a:extLst>
              <a:ext uri="{FF2B5EF4-FFF2-40B4-BE49-F238E27FC236}">
                <a16:creationId xmlns:a16="http://schemas.microsoft.com/office/drawing/2014/main" id="{1765E786-F7CB-2C45-930E-13F9233A93B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C6671070-6667-5447-95D8-AA9F41F8BF65}"/>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3" name="Picture 2" descr="Logo&#10;&#10;Description automatically generated">
            <a:extLst>
              <a:ext uri="{FF2B5EF4-FFF2-40B4-BE49-F238E27FC236}">
                <a16:creationId xmlns:a16="http://schemas.microsoft.com/office/drawing/2014/main" id="{4DD877E2-AA78-0E11-A25B-619C695DE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pic>
        <p:nvPicPr>
          <p:cNvPr id="4" name="Picture 3">
            <a:extLst>
              <a:ext uri="{FF2B5EF4-FFF2-40B4-BE49-F238E27FC236}">
                <a16:creationId xmlns:a16="http://schemas.microsoft.com/office/drawing/2014/main" id="{642C6B27-DFFF-B2A5-08DB-4A99E11BA2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5" name="object 2">
            <a:extLst>
              <a:ext uri="{FF2B5EF4-FFF2-40B4-BE49-F238E27FC236}">
                <a16:creationId xmlns:a16="http://schemas.microsoft.com/office/drawing/2014/main" id="{2CCBB49A-82E9-D064-538E-63102C565887}"/>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pic>
        <p:nvPicPr>
          <p:cNvPr id="6" name="Picture 5" descr="Logo&#10;&#10;Description automatically generated">
            <a:extLst>
              <a:ext uri="{FF2B5EF4-FFF2-40B4-BE49-F238E27FC236}">
                <a16:creationId xmlns:a16="http://schemas.microsoft.com/office/drawing/2014/main" id="{C77B598C-2628-EFA4-F593-00455561A8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179696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2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FE0744-D61D-9F4F-AB88-6DDECF511EF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3">
            <a:extLst>
              <a:ext uri="{FF2B5EF4-FFF2-40B4-BE49-F238E27FC236}">
                <a16:creationId xmlns:a16="http://schemas.microsoft.com/office/drawing/2014/main" id="{2FBBB785-56F2-B441-AEC1-43C148078D3F}"/>
              </a:ext>
            </a:extLst>
          </p:cNvPr>
          <p:cNvSpPr>
            <a:spLocks noGrp="1"/>
          </p:cNvSpPr>
          <p:nvPr>
            <p:ph type="body" sz="quarter" idx="14"/>
          </p:nvPr>
        </p:nvSpPr>
        <p:spPr>
          <a:xfrm>
            <a:off x="5925084" y="1642172"/>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bject 2">
            <a:extLst>
              <a:ext uri="{FF2B5EF4-FFF2-40B4-BE49-F238E27FC236}">
                <a16:creationId xmlns:a16="http://schemas.microsoft.com/office/drawing/2014/main" id="{0563B42D-CC6B-EF45-877E-7040BE361B3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3" name="Slide Number Placeholder 5">
            <a:extLst>
              <a:ext uri="{FF2B5EF4-FFF2-40B4-BE49-F238E27FC236}">
                <a16:creationId xmlns:a16="http://schemas.microsoft.com/office/drawing/2014/main" id="{2DD0DC39-89D2-7A42-A54D-6ECC113881DE}"/>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pic>
        <p:nvPicPr>
          <p:cNvPr id="3" name="Picture 2" descr="Logo&#10;&#10;Description automatically generated">
            <a:extLst>
              <a:ext uri="{FF2B5EF4-FFF2-40B4-BE49-F238E27FC236}">
                <a16:creationId xmlns:a16="http://schemas.microsoft.com/office/drawing/2014/main" id="{F969E858-4C70-EB54-01C5-6DE883989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405793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lumn and Pi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BBF6D-7420-7345-A62E-03187863AC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5"/>
            <a:ext cx="5956300" cy="4619595"/>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6495F-43C7-0C48-A959-911DEE541B28}"/>
              </a:ext>
            </a:extLst>
          </p:cNvPr>
          <p:cNvSpPr>
            <a:spLocks noGrp="1"/>
          </p:cNvSpPr>
          <p:nvPr>
            <p:ph sz="quarter" idx="15" hasCustomPrompt="1"/>
          </p:nvPr>
        </p:nvSpPr>
        <p:spPr>
          <a:xfrm>
            <a:off x="6696710" y="1628805"/>
            <a:ext cx="4007804" cy="4619595"/>
          </a:xfrm>
        </p:spPr>
        <p:txBody>
          <a:bodyPr>
            <a:normAutofit/>
          </a:bodyPr>
          <a:lstStyle>
            <a:lvl1pPr marL="0" indent="0">
              <a:buNone/>
              <a:defRPr sz="1600" b="0" i="0">
                <a:solidFill>
                  <a:schemeClr val="bg2">
                    <a:lumMod val="10000"/>
                  </a:schemeClr>
                </a:solidFill>
                <a:latin typeface="Avenir Book" panose="02000503020000020003" pitchFamily="2" charset="0"/>
              </a:defRPr>
            </a:lvl1pPr>
          </a:lstStyle>
          <a:p>
            <a:r>
              <a:rPr lang="en-US"/>
              <a:t>Click here to add content</a:t>
            </a:r>
          </a:p>
        </p:txBody>
      </p:sp>
      <p:sp>
        <p:nvSpPr>
          <p:cNvPr id="12" name="object 2">
            <a:extLst>
              <a:ext uri="{FF2B5EF4-FFF2-40B4-BE49-F238E27FC236}">
                <a16:creationId xmlns:a16="http://schemas.microsoft.com/office/drawing/2014/main" id="{081F87D8-8853-B142-AB9E-EAB28FE561AF}"/>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3" name="Slide Number Placeholder 5">
            <a:extLst>
              <a:ext uri="{FF2B5EF4-FFF2-40B4-BE49-F238E27FC236}">
                <a16:creationId xmlns:a16="http://schemas.microsoft.com/office/drawing/2014/main" id="{F9DD70FE-EE3A-EE42-B312-1F52A0B5936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71611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Column and Picture -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pic>
        <p:nvPicPr>
          <p:cNvPr id="19" name="Picture 18">
            <a:extLst>
              <a:ext uri="{FF2B5EF4-FFF2-40B4-BE49-F238E27FC236}">
                <a16:creationId xmlns:a16="http://schemas.microsoft.com/office/drawing/2014/main" id="{2CA0778E-C3A6-8F41-BEDF-A94EE31305F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9AFE6F9C-C36E-7E40-B89B-8BB3E41929B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5" name="Slide Number Placeholder 5">
            <a:extLst>
              <a:ext uri="{FF2B5EF4-FFF2-40B4-BE49-F238E27FC236}">
                <a16:creationId xmlns:a16="http://schemas.microsoft.com/office/drawing/2014/main" id="{F16F42BF-88BE-7544-9DCF-28A9FBC9383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
        <p:nvSpPr>
          <p:cNvPr id="3" name="Text Placeholder 2">
            <a:extLst>
              <a:ext uri="{FF2B5EF4-FFF2-40B4-BE49-F238E27FC236}">
                <a16:creationId xmlns:a16="http://schemas.microsoft.com/office/drawing/2014/main" id="{69C9579F-9902-F2FB-4B68-B84CEFFDA0B1}"/>
              </a:ext>
            </a:extLst>
          </p:cNvPr>
          <p:cNvSpPr>
            <a:spLocks noGrp="1"/>
          </p:cNvSpPr>
          <p:nvPr>
            <p:ph type="body" sz="quarter" idx="13"/>
          </p:nvPr>
        </p:nvSpPr>
        <p:spPr>
          <a:xfrm>
            <a:off x="596901" y="1628800"/>
            <a:ext cx="7099300" cy="4619600"/>
          </a:xfrm>
        </p:spPr>
        <p:txBody>
          <a:bodyPr>
            <a:normAutofit/>
          </a:bodyPr>
          <a:lstStyle>
            <a:lvl1pPr marL="0" indent="0">
              <a:buNone/>
              <a:defRPr sz="1600">
                <a:solidFill>
                  <a:schemeClr val="tx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E41EC885-6C58-10D3-6631-87D0E7EF499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Tree>
    <p:extLst>
      <p:ext uri="{BB962C8B-B14F-4D97-AF65-F5344CB8AC3E}">
        <p14:creationId xmlns:p14="http://schemas.microsoft.com/office/powerpoint/2010/main" val="330861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Column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A24045-82BE-2E4E-AC30-CF25C7C00A91}"/>
              </a:ext>
            </a:extLst>
          </p:cNvPr>
          <p:cNvSpPr/>
          <p:nvPr/>
        </p:nvSpPr>
        <p:spPr>
          <a:xfrm>
            <a:off x="-1" y="0"/>
            <a:ext cx="118919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3" name="Picture 12">
            <a:extLst>
              <a:ext uri="{FF2B5EF4-FFF2-40B4-BE49-F238E27FC236}">
                <a16:creationId xmlns:a16="http://schemas.microsoft.com/office/drawing/2014/main" id="{7061082E-EC86-B64D-BF45-96D0F025DB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628800"/>
            <a:ext cx="7099300" cy="461960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7" name="Picture 16">
            <a:extLst>
              <a:ext uri="{FF2B5EF4-FFF2-40B4-BE49-F238E27FC236}">
                <a16:creationId xmlns:a16="http://schemas.microsoft.com/office/drawing/2014/main" id="{E39E9672-D9E5-9F47-A61B-5D08CBD2145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5" name="object 2">
            <a:extLst>
              <a:ext uri="{FF2B5EF4-FFF2-40B4-BE49-F238E27FC236}">
                <a16:creationId xmlns:a16="http://schemas.microsoft.com/office/drawing/2014/main" id="{284BAEFB-7E10-BF40-BC60-2A81D8A82D9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6" name="Slide Number Placeholder 5">
            <a:extLst>
              <a:ext uri="{FF2B5EF4-FFF2-40B4-BE49-F238E27FC236}">
                <a16:creationId xmlns:a16="http://schemas.microsoft.com/office/drawing/2014/main" id="{9339EE67-6397-B04E-9BF9-235A1BB26E1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91970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lumn and Picture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59613-6652-8944-9CCE-EA0BFD319D9D}"/>
              </a:ext>
            </a:extLst>
          </p:cNvPr>
          <p:cNvSpPr/>
          <p:nvPr/>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8" name="Picture 17">
            <a:extLst>
              <a:ext uri="{FF2B5EF4-FFF2-40B4-BE49-F238E27FC236}">
                <a16:creationId xmlns:a16="http://schemas.microsoft.com/office/drawing/2014/main" id="{4756B4B7-254E-C64A-ACBC-88EDF99CAD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9" name="Picture 18">
            <a:extLst>
              <a:ext uri="{FF2B5EF4-FFF2-40B4-BE49-F238E27FC236}">
                <a16:creationId xmlns:a16="http://schemas.microsoft.com/office/drawing/2014/main" id="{2CA0778E-C3A6-8F41-BEDF-A94EE31305F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9AFE6F9C-C36E-7E40-B89B-8BB3E41929B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5" name="Slide Number Placeholder 5">
            <a:extLst>
              <a:ext uri="{FF2B5EF4-FFF2-40B4-BE49-F238E27FC236}">
                <a16:creationId xmlns:a16="http://schemas.microsoft.com/office/drawing/2014/main" id="{F16F42BF-88BE-7544-9DCF-28A9FBC9383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256427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lumn and Pictur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C071A8-1A68-0B43-9B26-48CC4C4B3303}"/>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22" name="Picture 21">
            <a:extLst>
              <a:ext uri="{FF2B5EF4-FFF2-40B4-BE49-F238E27FC236}">
                <a16:creationId xmlns:a16="http://schemas.microsoft.com/office/drawing/2014/main" id="{067ADCE8-C1D1-884F-906E-0DB0F1E775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9" name="Picture 18">
            <a:extLst>
              <a:ext uri="{FF2B5EF4-FFF2-40B4-BE49-F238E27FC236}">
                <a16:creationId xmlns:a16="http://schemas.microsoft.com/office/drawing/2014/main" id="{46065856-4826-9145-9D06-7300B9D3432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EB069691-F6F2-8540-90C0-920D610D035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5" name="Slide Number Placeholder 5">
            <a:extLst>
              <a:ext uri="{FF2B5EF4-FFF2-40B4-BE49-F238E27FC236}">
                <a16:creationId xmlns:a16="http://schemas.microsoft.com/office/drawing/2014/main" id="{930C3650-5417-8740-8682-2039E3D37902}"/>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71538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Column and Picture 2/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1A296C-D9AC-0E44-8910-D86E490C7D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pic>
        <p:nvPicPr>
          <p:cNvPr id="15" name="Picture 14">
            <a:extLst>
              <a:ext uri="{FF2B5EF4-FFF2-40B4-BE49-F238E27FC236}">
                <a16:creationId xmlns:a16="http://schemas.microsoft.com/office/drawing/2014/main" id="{97B4B457-3308-B64C-8014-EF71CBCF573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0" name="object 2">
            <a:extLst>
              <a:ext uri="{FF2B5EF4-FFF2-40B4-BE49-F238E27FC236}">
                <a16:creationId xmlns:a16="http://schemas.microsoft.com/office/drawing/2014/main" id="{C73AF5C9-36C4-A445-80E6-4851A0638B2C}"/>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21" name="Slide Number Placeholder 5">
            <a:extLst>
              <a:ext uri="{FF2B5EF4-FFF2-40B4-BE49-F238E27FC236}">
                <a16:creationId xmlns:a16="http://schemas.microsoft.com/office/drawing/2014/main" id="{2AE6CA6D-AB95-8844-AF60-E7FACA438B4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a:p>
        </p:txBody>
      </p:sp>
      <p:sp>
        <p:nvSpPr>
          <p:cNvPr id="3" name="Text Placeholder 3">
            <a:extLst>
              <a:ext uri="{FF2B5EF4-FFF2-40B4-BE49-F238E27FC236}">
                <a16:creationId xmlns:a16="http://schemas.microsoft.com/office/drawing/2014/main" id="{C96A8B3B-7E5C-4B23-CFDA-AA11B175FFE5}"/>
              </a:ext>
            </a:extLst>
          </p:cNvPr>
          <p:cNvSpPr>
            <a:spLocks noGrp="1"/>
          </p:cNvSpPr>
          <p:nvPr>
            <p:ph type="body" sz="quarter" idx="13"/>
          </p:nvPr>
        </p:nvSpPr>
        <p:spPr>
          <a:xfrm>
            <a:off x="596901" y="1628800"/>
            <a:ext cx="3554883" cy="4619600"/>
          </a:xfrm>
        </p:spPr>
        <p:txBody>
          <a:bodyPr/>
          <a:lstStyle>
            <a:lvl1pPr marL="0" indent="0">
              <a:buNone/>
              <a:defRPr>
                <a:solidFill>
                  <a:schemeClr val="tx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AAB6DCE5-765D-9A46-29B8-67D6068C24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6" name="object 6">
            <a:extLst>
              <a:ext uri="{FF2B5EF4-FFF2-40B4-BE49-F238E27FC236}">
                <a16:creationId xmlns:a16="http://schemas.microsoft.com/office/drawing/2014/main" id="{0CE6D4A6-7C08-24AF-784D-6AED5DDED38F}"/>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pic>
        <p:nvPicPr>
          <p:cNvPr id="7" name="Picture 6">
            <a:extLst>
              <a:ext uri="{FF2B5EF4-FFF2-40B4-BE49-F238E27FC236}">
                <a16:creationId xmlns:a16="http://schemas.microsoft.com/office/drawing/2014/main" id="{95567E1C-93BD-8E23-C3BF-6AD19E28083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6964892C-51BC-E7E2-5361-283198D1744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Tree>
    <p:extLst>
      <p:ext uri="{BB962C8B-B14F-4D97-AF65-F5344CB8AC3E}">
        <p14:creationId xmlns:p14="http://schemas.microsoft.com/office/powerpoint/2010/main" val="397153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lumn and Picture 2/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3DA5FA-ECD5-F942-885D-BE93B8889E39}"/>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2" name="Picture 11">
            <a:extLst>
              <a:ext uri="{FF2B5EF4-FFF2-40B4-BE49-F238E27FC236}">
                <a16:creationId xmlns:a16="http://schemas.microsoft.com/office/drawing/2014/main" id="{05C356EA-006F-9B48-8EA6-2C723CA0C1B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5" name="Picture 14">
            <a:extLst>
              <a:ext uri="{FF2B5EF4-FFF2-40B4-BE49-F238E27FC236}">
                <a16:creationId xmlns:a16="http://schemas.microsoft.com/office/drawing/2014/main" id="{6594BD01-C525-604D-911E-3708D185B9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F569EA15-0654-B844-8C2F-26A8A65A9A2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6" name="Slide Number Placeholder 5">
            <a:extLst>
              <a:ext uri="{FF2B5EF4-FFF2-40B4-BE49-F238E27FC236}">
                <a16:creationId xmlns:a16="http://schemas.microsoft.com/office/drawing/2014/main" id="{2FE6E6A1-3D7A-F847-942F-D71B160F40C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530272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Column and Picture 2/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AC35C1-D1D6-9D4D-A925-C27D9756F04F}"/>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2" name="Picture 11">
            <a:extLst>
              <a:ext uri="{FF2B5EF4-FFF2-40B4-BE49-F238E27FC236}">
                <a16:creationId xmlns:a16="http://schemas.microsoft.com/office/drawing/2014/main" id="{DDAC2E34-A2E0-C843-B74A-256B215066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8" name="Picture 17">
            <a:extLst>
              <a:ext uri="{FF2B5EF4-FFF2-40B4-BE49-F238E27FC236}">
                <a16:creationId xmlns:a16="http://schemas.microsoft.com/office/drawing/2014/main" id="{A4683510-028B-3445-8A3A-C565B3715EA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5" name="object 2">
            <a:extLst>
              <a:ext uri="{FF2B5EF4-FFF2-40B4-BE49-F238E27FC236}">
                <a16:creationId xmlns:a16="http://schemas.microsoft.com/office/drawing/2014/main" id="{C36C4DC2-972E-E04F-896C-7D85B02DA30B}"/>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6" name="Slide Number Placeholder 5">
            <a:extLst>
              <a:ext uri="{FF2B5EF4-FFF2-40B4-BE49-F238E27FC236}">
                <a16:creationId xmlns:a16="http://schemas.microsoft.com/office/drawing/2014/main" id="{798CF251-D9F7-A34D-8E83-210B73AD3CDC}"/>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23938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C414E641-CDC4-DC4E-9C5B-561A46BABD13}"/>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Avenir Book" panose="02000503020000020003" pitchFamily="2" charset="0"/>
              </a:defRPr>
            </a:lvl1pPr>
          </a:lstStyle>
          <a:p>
            <a:pPr lvl="0"/>
            <a:r>
              <a:rPr lang="en-US"/>
              <a:t>Click here to edit author title</a:t>
            </a:r>
          </a:p>
        </p:txBody>
      </p:sp>
      <p:sp>
        <p:nvSpPr>
          <p:cNvPr id="23" name="Graphic 5">
            <a:extLst>
              <a:ext uri="{FF2B5EF4-FFF2-40B4-BE49-F238E27FC236}">
                <a16:creationId xmlns:a16="http://schemas.microsoft.com/office/drawing/2014/main" id="{1CF8FD12-16C0-994F-86EC-4F4961109123}"/>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6" name="Rectangle 5">
            <a:extLst>
              <a:ext uri="{FF2B5EF4-FFF2-40B4-BE49-F238E27FC236}">
                <a16:creationId xmlns:a16="http://schemas.microsoft.com/office/drawing/2014/main" id="{C11135E9-B57B-F135-FF68-64FA351B8AB0}"/>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sp>
        <p:nvSpPr>
          <p:cNvPr id="2" name="Text Placeholder 12">
            <a:extLst>
              <a:ext uri="{FF2B5EF4-FFF2-40B4-BE49-F238E27FC236}">
                <a16:creationId xmlns:a16="http://schemas.microsoft.com/office/drawing/2014/main" id="{C9531E15-15C7-CA48-486A-73D050C319BC}"/>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grpSp>
        <p:nvGrpSpPr>
          <p:cNvPr id="3" name="Group 2">
            <a:extLst>
              <a:ext uri="{FF2B5EF4-FFF2-40B4-BE49-F238E27FC236}">
                <a16:creationId xmlns:a16="http://schemas.microsoft.com/office/drawing/2014/main" id="{899350FC-8ED8-404A-00E9-963EDE8B886E}"/>
              </a:ext>
            </a:extLst>
          </p:cNvPr>
          <p:cNvGrpSpPr/>
          <p:nvPr userDrawn="1"/>
        </p:nvGrpSpPr>
        <p:grpSpPr>
          <a:xfrm>
            <a:off x="277090" y="5552030"/>
            <a:ext cx="5568747" cy="885871"/>
            <a:chOff x="277090" y="5552030"/>
            <a:chExt cx="5568747" cy="885871"/>
          </a:xfrm>
        </p:grpSpPr>
        <p:pic>
          <p:nvPicPr>
            <p:cNvPr id="4" name="Picture 3" descr="A picture containing logo&#10;&#10;Description automatically generated">
              <a:extLst>
                <a:ext uri="{FF2B5EF4-FFF2-40B4-BE49-F238E27FC236}">
                  <a16:creationId xmlns:a16="http://schemas.microsoft.com/office/drawing/2014/main" id="{5237FEAF-C7FC-907E-6B73-09B1598CC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8" name="Picture 7" descr="A purple and black square with a black background&#10;&#10;Description automatically generated">
              <a:extLst>
                <a:ext uri="{FF2B5EF4-FFF2-40B4-BE49-F238E27FC236}">
                  <a16:creationId xmlns:a16="http://schemas.microsoft.com/office/drawing/2014/main" id="{0DD4D3F4-71AD-0A63-0F7C-C2EAB58453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7" name="Picture 6" descr="A white x on a black background&#10;&#10;Description automatically generated">
            <a:extLst>
              <a:ext uri="{FF2B5EF4-FFF2-40B4-BE49-F238E27FC236}">
                <a16:creationId xmlns:a16="http://schemas.microsoft.com/office/drawing/2014/main" id="{06EC263B-3096-9F8A-10C7-CDEEC5A47133}"/>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1311120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Column and Picture 2/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98147F-7B75-DF41-B815-9517824B6AB0}"/>
              </a:ext>
            </a:extLst>
          </p:cNvPr>
          <p:cNvSpPr/>
          <p:nvPr/>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3" name="Picture 12">
            <a:extLst>
              <a:ext uri="{FF2B5EF4-FFF2-40B4-BE49-F238E27FC236}">
                <a16:creationId xmlns:a16="http://schemas.microsoft.com/office/drawing/2014/main" id="{001A296C-D9AC-0E44-8910-D86E490C7D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5" name="Picture 14">
            <a:extLst>
              <a:ext uri="{FF2B5EF4-FFF2-40B4-BE49-F238E27FC236}">
                <a16:creationId xmlns:a16="http://schemas.microsoft.com/office/drawing/2014/main" id="{97B4B457-3308-B64C-8014-EF71CBCF573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0" name="object 2">
            <a:extLst>
              <a:ext uri="{FF2B5EF4-FFF2-40B4-BE49-F238E27FC236}">
                <a16:creationId xmlns:a16="http://schemas.microsoft.com/office/drawing/2014/main" id="{C73AF5C9-36C4-A445-80E6-4851A0638B2C}"/>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21" name="Slide Number Placeholder 5">
            <a:extLst>
              <a:ext uri="{FF2B5EF4-FFF2-40B4-BE49-F238E27FC236}">
                <a16:creationId xmlns:a16="http://schemas.microsoft.com/office/drawing/2014/main" id="{2AE6CA6D-AB95-8844-AF60-E7FACA438B4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7539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lumn and Grap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52B2AA-BF96-C040-879D-1BEFF36D04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1" name="Content Placeholder 3">
            <a:extLst>
              <a:ext uri="{FF2B5EF4-FFF2-40B4-BE49-F238E27FC236}">
                <a16:creationId xmlns:a16="http://schemas.microsoft.com/office/drawing/2014/main" id="{A6C548AC-C296-5141-B904-7EFF57F0B930}"/>
              </a:ext>
            </a:extLst>
          </p:cNvPr>
          <p:cNvSpPr>
            <a:spLocks noGrp="1"/>
          </p:cNvSpPr>
          <p:nvPr>
            <p:ph sz="quarter" idx="16" hasCustomPrompt="1"/>
          </p:nvPr>
        </p:nvSpPr>
        <p:spPr>
          <a:xfrm>
            <a:off x="5105400" y="1628805"/>
            <a:ext cx="5599114" cy="4619595"/>
          </a:xfrm>
        </p:spPr>
        <p:txBody>
          <a:bodyPr>
            <a:normAutofit/>
          </a:bodyPr>
          <a:lstStyle>
            <a:lvl1pPr marL="0" indent="0">
              <a:buNone/>
              <a:defRPr sz="1600" b="0" i="0">
                <a:solidFill>
                  <a:schemeClr val="bg2"/>
                </a:solidFill>
                <a:latin typeface="Avenir Book" panose="02000503020000020003" pitchFamily="2" charset="0"/>
              </a:defRPr>
            </a:lvl1pPr>
          </a:lstStyle>
          <a:p>
            <a:r>
              <a:rPr lang="en-US"/>
              <a:t>Click here to add content</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2"/>
            <a:ext cx="4203700" cy="4619598"/>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F0586C45-E755-3F4F-A3E8-9FB19BC9E8D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2" name="object 2">
            <a:extLst>
              <a:ext uri="{FF2B5EF4-FFF2-40B4-BE49-F238E27FC236}">
                <a16:creationId xmlns:a16="http://schemas.microsoft.com/office/drawing/2014/main" id="{7699CDC9-C7DF-FA4C-8976-DD5F8075DBCB}"/>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5" name="Slide Number Placeholder 5">
            <a:extLst>
              <a:ext uri="{FF2B5EF4-FFF2-40B4-BE49-F238E27FC236}">
                <a16:creationId xmlns:a16="http://schemas.microsoft.com/office/drawing/2014/main" id="{7300080F-696B-9442-926F-6D42532C572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952428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Grap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D22431-F3C1-774A-B698-84D2360052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9" name="Content Placeholder 3">
            <a:extLst>
              <a:ext uri="{FF2B5EF4-FFF2-40B4-BE49-F238E27FC236}">
                <a16:creationId xmlns:a16="http://schemas.microsoft.com/office/drawing/2014/main" id="{7DFED890-3F80-6D45-B3C2-B1A73EA20405}"/>
              </a:ext>
            </a:extLst>
          </p:cNvPr>
          <p:cNvSpPr>
            <a:spLocks noGrp="1"/>
          </p:cNvSpPr>
          <p:nvPr>
            <p:ph sz="quarter" idx="16" hasCustomPrompt="1"/>
          </p:nvPr>
        </p:nvSpPr>
        <p:spPr>
          <a:xfrm>
            <a:off x="596453" y="1628805"/>
            <a:ext cx="10108062" cy="4619595"/>
          </a:xfrm>
        </p:spPr>
        <p:txBody>
          <a:bodyPr>
            <a:normAutofit/>
          </a:bodyPr>
          <a:lstStyle>
            <a:lvl1pPr marL="0" indent="0">
              <a:buNone/>
              <a:defRPr sz="1600" b="0" i="0">
                <a:solidFill>
                  <a:schemeClr val="bg2"/>
                </a:solidFill>
                <a:latin typeface="Avenir Book" panose="02000503020000020003" pitchFamily="2" charset="0"/>
              </a:defRPr>
            </a:lvl1pPr>
          </a:lstStyle>
          <a:p>
            <a:r>
              <a:rPr lang="en-US"/>
              <a:t>Click here to add content</a:t>
            </a:r>
          </a:p>
        </p:txBody>
      </p:sp>
      <p:pic>
        <p:nvPicPr>
          <p:cNvPr id="17" name="Picture 16">
            <a:extLst>
              <a:ext uri="{FF2B5EF4-FFF2-40B4-BE49-F238E27FC236}">
                <a16:creationId xmlns:a16="http://schemas.microsoft.com/office/drawing/2014/main" id="{C8535E56-CF60-EA4C-9913-D675FC8E381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1" name="object 2">
            <a:extLst>
              <a:ext uri="{FF2B5EF4-FFF2-40B4-BE49-F238E27FC236}">
                <a16:creationId xmlns:a16="http://schemas.microsoft.com/office/drawing/2014/main" id="{BF8A9899-138D-8740-9AC3-3F40D527BDD4}"/>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2" name="Slide Number Placeholder 5">
            <a:extLst>
              <a:ext uri="{FF2B5EF4-FFF2-40B4-BE49-F238E27FC236}">
                <a16:creationId xmlns:a16="http://schemas.microsoft.com/office/drawing/2014/main" id="{8DF113FC-8E9F-884D-B5EA-87BFEAB39CE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2669805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746344"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a:t>Click here to </a:t>
            </a:r>
            <a:br>
              <a:rPr lang="en-US"/>
            </a:br>
            <a:r>
              <a:rPr lang="en-US"/>
              <a:t>add a picture</a:t>
            </a:r>
          </a:p>
        </p:txBody>
      </p:sp>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7" name="object 6">
            <a:extLst>
              <a:ext uri="{FF2B5EF4-FFF2-40B4-BE49-F238E27FC236}">
                <a16:creationId xmlns:a16="http://schemas.microsoft.com/office/drawing/2014/main" id="{9DD4DBA5-6399-AF47-BDEA-6EE14657D4FD}"/>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4" name="Text Placeholder 3">
            <a:extLst>
              <a:ext uri="{FF2B5EF4-FFF2-40B4-BE49-F238E27FC236}">
                <a16:creationId xmlns:a16="http://schemas.microsoft.com/office/drawing/2014/main" id="{AFA7A408-8ACA-614D-8650-D6F450239A53}"/>
              </a:ext>
            </a:extLst>
          </p:cNvPr>
          <p:cNvSpPr>
            <a:spLocks noGrp="1"/>
          </p:cNvSpPr>
          <p:nvPr>
            <p:ph type="body" sz="quarter" idx="15" hasCustomPrompt="1"/>
          </p:nvPr>
        </p:nvSpPr>
        <p:spPr>
          <a:xfrm>
            <a:off x="746344"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text here</a:t>
            </a:r>
          </a:p>
        </p:txBody>
      </p:sp>
      <p:sp>
        <p:nvSpPr>
          <p:cNvPr id="19" name="Picture Placeholder 4">
            <a:extLst>
              <a:ext uri="{FF2B5EF4-FFF2-40B4-BE49-F238E27FC236}">
                <a16:creationId xmlns:a16="http://schemas.microsoft.com/office/drawing/2014/main" id="{7D46B590-9BDE-3649-845B-B013AEC1375E}"/>
              </a:ext>
            </a:extLst>
          </p:cNvPr>
          <p:cNvSpPr>
            <a:spLocks noGrp="1"/>
          </p:cNvSpPr>
          <p:nvPr>
            <p:ph type="pic" sz="quarter" idx="16" hasCustomPrompt="1"/>
          </p:nvPr>
        </p:nvSpPr>
        <p:spPr>
          <a:xfrm>
            <a:off x="4265734"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a:t>Click here to </a:t>
            </a:r>
            <a:br>
              <a:rPr lang="en-US"/>
            </a:br>
            <a:r>
              <a:rPr lang="en-US"/>
              <a:t>add a picture</a:t>
            </a:r>
          </a:p>
        </p:txBody>
      </p:sp>
      <p:sp>
        <p:nvSpPr>
          <p:cNvPr id="20" name="Text Placeholder 3">
            <a:extLst>
              <a:ext uri="{FF2B5EF4-FFF2-40B4-BE49-F238E27FC236}">
                <a16:creationId xmlns:a16="http://schemas.microsoft.com/office/drawing/2014/main" id="{64677165-3B33-4545-BF71-A7DBD43DC13F}"/>
              </a:ext>
            </a:extLst>
          </p:cNvPr>
          <p:cNvSpPr>
            <a:spLocks noGrp="1"/>
          </p:cNvSpPr>
          <p:nvPr>
            <p:ph type="body" sz="quarter" idx="17" hasCustomPrompt="1"/>
          </p:nvPr>
        </p:nvSpPr>
        <p:spPr>
          <a:xfrm>
            <a:off x="4265734"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text here</a:t>
            </a:r>
          </a:p>
        </p:txBody>
      </p:sp>
      <p:sp>
        <p:nvSpPr>
          <p:cNvPr id="21" name="Picture Placeholder 4">
            <a:extLst>
              <a:ext uri="{FF2B5EF4-FFF2-40B4-BE49-F238E27FC236}">
                <a16:creationId xmlns:a16="http://schemas.microsoft.com/office/drawing/2014/main" id="{B09DA97F-000F-EF45-9E89-25F54CC60B6E}"/>
              </a:ext>
            </a:extLst>
          </p:cNvPr>
          <p:cNvSpPr>
            <a:spLocks noGrp="1"/>
          </p:cNvSpPr>
          <p:nvPr>
            <p:ph type="pic" sz="quarter" idx="18" hasCustomPrompt="1"/>
          </p:nvPr>
        </p:nvSpPr>
        <p:spPr>
          <a:xfrm>
            <a:off x="7773233" y="1700809"/>
            <a:ext cx="2930871" cy="2016224"/>
          </a:xfrm>
        </p:spPr>
        <p:txBody>
          <a:bodyPr>
            <a:normAutofit/>
          </a:bodyPr>
          <a:lstStyle>
            <a:lvl1pPr marL="0" indent="0">
              <a:buNone/>
              <a:defRPr sz="1600" b="0" i="0">
                <a:solidFill>
                  <a:schemeClr val="tx1"/>
                </a:solidFill>
                <a:latin typeface="Avenir Book" panose="02000503020000020003" pitchFamily="2" charset="0"/>
              </a:defRPr>
            </a:lvl1pPr>
          </a:lstStyle>
          <a:p>
            <a:r>
              <a:rPr lang="en-US"/>
              <a:t>Click here to </a:t>
            </a:r>
            <a:br>
              <a:rPr lang="en-US"/>
            </a:br>
            <a:r>
              <a:rPr lang="en-US"/>
              <a:t>add a picture</a:t>
            </a:r>
          </a:p>
        </p:txBody>
      </p:sp>
      <p:sp>
        <p:nvSpPr>
          <p:cNvPr id="22" name="Text Placeholder 3">
            <a:extLst>
              <a:ext uri="{FF2B5EF4-FFF2-40B4-BE49-F238E27FC236}">
                <a16:creationId xmlns:a16="http://schemas.microsoft.com/office/drawing/2014/main" id="{BCB23ED9-C5A7-E74C-ABC8-32BB02F2F6F0}"/>
              </a:ext>
            </a:extLst>
          </p:cNvPr>
          <p:cNvSpPr>
            <a:spLocks noGrp="1"/>
          </p:cNvSpPr>
          <p:nvPr>
            <p:ph type="body" sz="quarter" idx="19" hasCustomPrompt="1"/>
          </p:nvPr>
        </p:nvSpPr>
        <p:spPr>
          <a:xfrm>
            <a:off x="7773233" y="4365104"/>
            <a:ext cx="2931473" cy="2088083"/>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text here</a:t>
            </a:r>
          </a:p>
        </p:txBody>
      </p:sp>
      <p:sp>
        <p:nvSpPr>
          <p:cNvPr id="23" name="Text Placeholder 3">
            <a:extLst>
              <a:ext uri="{FF2B5EF4-FFF2-40B4-BE49-F238E27FC236}">
                <a16:creationId xmlns:a16="http://schemas.microsoft.com/office/drawing/2014/main" id="{9FF8D179-A201-DD46-B40B-1A65F10B16BC}"/>
              </a:ext>
            </a:extLst>
          </p:cNvPr>
          <p:cNvSpPr>
            <a:spLocks noGrp="1"/>
          </p:cNvSpPr>
          <p:nvPr>
            <p:ph type="body" sz="quarter" idx="20" hasCustomPrompt="1"/>
          </p:nvPr>
        </p:nvSpPr>
        <p:spPr>
          <a:xfrm>
            <a:off x="748494"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heading</a:t>
            </a:r>
          </a:p>
        </p:txBody>
      </p:sp>
      <p:sp>
        <p:nvSpPr>
          <p:cNvPr id="24" name="Text Placeholder 3">
            <a:extLst>
              <a:ext uri="{FF2B5EF4-FFF2-40B4-BE49-F238E27FC236}">
                <a16:creationId xmlns:a16="http://schemas.microsoft.com/office/drawing/2014/main" id="{F049C63B-3281-9247-A6D5-42AAE686E044}"/>
              </a:ext>
            </a:extLst>
          </p:cNvPr>
          <p:cNvSpPr>
            <a:spLocks noGrp="1"/>
          </p:cNvSpPr>
          <p:nvPr>
            <p:ph type="body" sz="quarter" idx="21" hasCustomPrompt="1"/>
          </p:nvPr>
        </p:nvSpPr>
        <p:spPr>
          <a:xfrm>
            <a:off x="4267884"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heading</a:t>
            </a:r>
          </a:p>
        </p:txBody>
      </p:sp>
      <p:sp>
        <p:nvSpPr>
          <p:cNvPr id="25" name="Text Placeholder 3">
            <a:extLst>
              <a:ext uri="{FF2B5EF4-FFF2-40B4-BE49-F238E27FC236}">
                <a16:creationId xmlns:a16="http://schemas.microsoft.com/office/drawing/2014/main" id="{096472CC-DBCE-2F4E-84F9-CBEE54F74C85}"/>
              </a:ext>
            </a:extLst>
          </p:cNvPr>
          <p:cNvSpPr>
            <a:spLocks noGrp="1"/>
          </p:cNvSpPr>
          <p:nvPr>
            <p:ph type="body" sz="quarter" idx="22" hasCustomPrompt="1"/>
          </p:nvPr>
        </p:nvSpPr>
        <p:spPr>
          <a:xfrm>
            <a:off x="7775383" y="3947419"/>
            <a:ext cx="2931473" cy="377746"/>
          </a:xfrm>
        </p:spPr>
        <p:txBody>
          <a:bodyPr>
            <a:normAutofit/>
          </a:bodyPr>
          <a:lstStyle>
            <a:lvl1pPr marL="0" indent="0">
              <a:buNone/>
              <a:defRPr sz="1600" b="0" i="0">
                <a:solidFill>
                  <a:schemeClr val="tx1"/>
                </a:solidFill>
                <a:latin typeface="Avenir Book" panose="02000503020000020003" pitchFamily="2" charset="0"/>
              </a:defRPr>
            </a:lvl1pPr>
          </a:lstStyle>
          <a:p>
            <a:pPr lvl="0"/>
            <a:r>
              <a:rPr lang="en-US"/>
              <a:t>Add your text here</a:t>
            </a: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659385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893CC7-41E5-B642-81EB-9AE999AC10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4" name="Picture Placeholder 3">
            <a:extLst>
              <a:ext uri="{FF2B5EF4-FFF2-40B4-BE49-F238E27FC236}">
                <a16:creationId xmlns:a16="http://schemas.microsoft.com/office/drawing/2014/main" id="{903A3659-0DD6-234F-AE0A-D5BBA92BE59C}"/>
              </a:ext>
            </a:extLst>
          </p:cNvPr>
          <p:cNvSpPr>
            <a:spLocks noGrp="1"/>
          </p:cNvSpPr>
          <p:nvPr>
            <p:ph type="pic" sz="quarter" idx="13" hasCustomPrompt="1"/>
          </p:nvPr>
        </p:nvSpPr>
        <p:spPr>
          <a:xfrm>
            <a:off x="1108841" y="1445172"/>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15" name="Text Placeholder 14">
            <a:extLst>
              <a:ext uri="{FF2B5EF4-FFF2-40B4-BE49-F238E27FC236}">
                <a16:creationId xmlns:a16="http://schemas.microsoft.com/office/drawing/2014/main" id="{03251F72-69DE-384B-8F82-D1B0AA8DF059}"/>
              </a:ext>
            </a:extLst>
          </p:cNvPr>
          <p:cNvSpPr>
            <a:spLocks noGrp="1"/>
          </p:cNvSpPr>
          <p:nvPr>
            <p:ph type="body" sz="quarter" idx="14" hasCustomPrompt="1"/>
          </p:nvPr>
        </p:nvSpPr>
        <p:spPr>
          <a:xfrm>
            <a:off x="3013841" y="1445172"/>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a:t>10,000</a:t>
            </a:r>
          </a:p>
        </p:txBody>
      </p:sp>
      <p:sp>
        <p:nvSpPr>
          <p:cNvPr id="18" name="Text Placeholder 17">
            <a:extLst>
              <a:ext uri="{FF2B5EF4-FFF2-40B4-BE49-F238E27FC236}">
                <a16:creationId xmlns:a16="http://schemas.microsoft.com/office/drawing/2014/main" id="{A83D8957-7517-C240-B622-A7D7FEF32857}"/>
              </a:ext>
            </a:extLst>
          </p:cNvPr>
          <p:cNvSpPr>
            <a:spLocks noGrp="1"/>
          </p:cNvSpPr>
          <p:nvPr>
            <p:ph type="body" sz="quarter" idx="15" hasCustomPrompt="1"/>
          </p:nvPr>
        </p:nvSpPr>
        <p:spPr>
          <a:xfrm>
            <a:off x="3013841" y="2359572"/>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a:t>Enter caption here</a:t>
            </a:r>
          </a:p>
        </p:txBody>
      </p:sp>
      <p:sp>
        <p:nvSpPr>
          <p:cNvPr id="20" name="Picture Placeholder 3">
            <a:extLst>
              <a:ext uri="{FF2B5EF4-FFF2-40B4-BE49-F238E27FC236}">
                <a16:creationId xmlns:a16="http://schemas.microsoft.com/office/drawing/2014/main" id="{50C3339F-AECF-1548-A3D2-C6D884CB2C9E}"/>
              </a:ext>
            </a:extLst>
          </p:cNvPr>
          <p:cNvSpPr>
            <a:spLocks noGrp="1"/>
          </p:cNvSpPr>
          <p:nvPr>
            <p:ph type="pic" sz="quarter" idx="16" hasCustomPrompt="1"/>
          </p:nvPr>
        </p:nvSpPr>
        <p:spPr>
          <a:xfrm>
            <a:off x="1108841" y="3649717"/>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1" name="Text Placeholder 14">
            <a:extLst>
              <a:ext uri="{FF2B5EF4-FFF2-40B4-BE49-F238E27FC236}">
                <a16:creationId xmlns:a16="http://schemas.microsoft.com/office/drawing/2014/main" id="{5E2AF152-1237-0846-AB2B-E2FF724D07DE}"/>
              </a:ext>
            </a:extLst>
          </p:cNvPr>
          <p:cNvSpPr>
            <a:spLocks noGrp="1"/>
          </p:cNvSpPr>
          <p:nvPr>
            <p:ph type="body" sz="quarter" idx="17" hasCustomPrompt="1"/>
          </p:nvPr>
        </p:nvSpPr>
        <p:spPr>
          <a:xfrm>
            <a:off x="3013841" y="3649717"/>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a:t>10,000</a:t>
            </a:r>
          </a:p>
        </p:txBody>
      </p:sp>
      <p:sp>
        <p:nvSpPr>
          <p:cNvPr id="22" name="Text Placeholder 17">
            <a:extLst>
              <a:ext uri="{FF2B5EF4-FFF2-40B4-BE49-F238E27FC236}">
                <a16:creationId xmlns:a16="http://schemas.microsoft.com/office/drawing/2014/main" id="{45B022C7-1E16-1448-BA51-7BFC8470E5E3}"/>
              </a:ext>
            </a:extLst>
          </p:cNvPr>
          <p:cNvSpPr>
            <a:spLocks noGrp="1"/>
          </p:cNvSpPr>
          <p:nvPr>
            <p:ph type="body" sz="quarter" idx="18" hasCustomPrompt="1"/>
          </p:nvPr>
        </p:nvSpPr>
        <p:spPr>
          <a:xfrm>
            <a:off x="3013841" y="4564117"/>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a:t>Enter caption here</a:t>
            </a:r>
          </a:p>
        </p:txBody>
      </p:sp>
      <p:sp>
        <p:nvSpPr>
          <p:cNvPr id="23" name="Picture Placeholder 3">
            <a:extLst>
              <a:ext uri="{FF2B5EF4-FFF2-40B4-BE49-F238E27FC236}">
                <a16:creationId xmlns:a16="http://schemas.microsoft.com/office/drawing/2014/main" id="{04979BE4-F011-4C4D-BC34-80D86BC7E678}"/>
              </a:ext>
            </a:extLst>
          </p:cNvPr>
          <p:cNvSpPr>
            <a:spLocks noGrp="1"/>
          </p:cNvSpPr>
          <p:nvPr>
            <p:ph type="pic" sz="quarter" idx="19" hasCustomPrompt="1"/>
          </p:nvPr>
        </p:nvSpPr>
        <p:spPr>
          <a:xfrm>
            <a:off x="5791200" y="1447800"/>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4" name="Text Placeholder 14">
            <a:extLst>
              <a:ext uri="{FF2B5EF4-FFF2-40B4-BE49-F238E27FC236}">
                <a16:creationId xmlns:a16="http://schemas.microsoft.com/office/drawing/2014/main" id="{B0E951E9-8200-9A43-8C1D-F5773E42154A}"/>
              </a:ext>
            </a:extLst>
          </p:cNvPr>
          <p:cNvSpPr>
            <a:spLocks noGrp="1"/>
          </p:cNvSpPr>
          <p:nvPr>
            <p:ph type="body" sz="quarter" idx="20" hasCustomPrompt="1"/>
          </p:nvPr>
        </p:nvSpPr>
        <p:spPr>
          <a:xfrm>
            <a:off x="7696200" y="1447800"/>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a:t>10,000</a:t>
            </a:r>
          </a:p>
        </p:txBody>
      </p:sp>
      <p:sp>
        <p:nvSpPr>
          <p:cNvPr id="25" name="Text Placeholder 17">
            <a:extLst>
              <a:ext uri="{FF2B5EF4-FFF2-40B4-BE49-F238E27FC236}">
                <a16:creationId xmlns:a16="http://schemas.microsoft.com/office/drawing/2014/main" id="{C6272C27-B526-EE4D-8DE0-7459808B60BE}"/>
              </a:ext>
            </a:extLst>
          </p:cNvPr>
          <p:cNvSpPr>
            <a:spLocks noGrp="1"/>
          </p:cNvSpPr>
          <p:nvPr>
            <p:ph type="body" sz="quarter" idx="21" hasCustomPrompt="1"/>
          </p:nvPr>
        </p:nvSpPr>
        <p:spPr>
          <a:xfrm>
            <a:off x="7696200" y="2362200"/>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a:t>Enter caption here</a:t>
            </a:r>
          </a:p>
        </p:txBody>
      </p:sp>
      <p:sp>
        <p:nvSpPr>
          <p:cNvPr id="26" name="Picture Placeholder 3">
            <a:extLst>
              <a:ext uri="{FF2B5EF4-FFF2-40B4-BE49-F238E27FC236}">
                <a16:creationId xmlns:a16="http://schemas.microsoft.com/office/drawing/2014/main" id="{AE25CA42-715C-EC48-93E1-EB8FB9081C32}"/>
              </a:ext>
            </a:extLst>
          </p:cNvPr>
          <p:cNvSpPr>
            <a:spLocks noGrp="1"/>
          </p:cNvSpPr>
          <p:nvPr>
            <p:ph type="pic" sz="quarter" idx="22" hasCustomPrompt="1"/>
          </p:nvPr>
        </p:nvSpPr>
        <p:spPr>
          <a:xfrm>
            <a:off x="5791200" y="3652345"/>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7" name="Text Placeholder 14">
            <a:extLst>
              <a:ext uri="{FF2B5EF4-FFF2-40B4-BE49-F238E27FC236}">
                <a16:creationId xmlns:a16="http://schemas.microsoft.com/office/drawing/2014/main" id="{5D275FD4-8B72-2949-98BC-0728BA36B180}"/>
              </a:ext>
            </a:extLst>
          </p:cNvPr>
          <p:cNvSpPr>
            <a:spLocks noGrp="1"/>
          </p:cNvSpPr>
          <p:nvPr>
            <p:ph type="body" sz="quarter" idx="23" hasCustomPrompt="1"/>
          </p:nvPr>
        </p:nvSpPr>
        <p:spPr>
          <a:xfrm>
            <a:off x="7696200" y="3652345"/>
            <a:ext cx="2590800" cy="762000"/>
          </a:xfrm>
        </p:spPr>
        <p:txBody>
          <a:bodyPr>
            <a:normAutofit/>
          </a:bodyPr>
          <a:lstStyle>
            <a:lvl1pPr marL="0" indent="0">
              <a:buNone/>
              <a:defRPr sz="4800" b="0" i="0">
                <a:solidFill>
                  <a:schemeClr val="tx1"/>
                </a:solidFill>
                <a:latin typeface="Avenir Book" panose="02000503020000020003" pitchFamily="2" charset="0"/>
              </a:defRPr>
            </a:lvl1pPr>
          </a:lstStyle>
          <a:p>
            <a:pPr lvl="0"/>
            <a:r>
              <a:rPr lang="en-US"/>
              <a:t>10,000</a:t>
            </a:r>
          </a:p>
        </p:txBody>
      </p:sp>
      <p:sp>
        <p:nvSpPr>
          <p:cNvPr id="28" name="Text Placeholder 17">
            <a:extLst>
              <a:ext uri="{FF2B5EF4-FFF2-40B4-BE49-F238E27FC236}">
                <a16:creationId xmlns:a16="http://schemas.microsoft.com/office/drawing/2014/main" id="{92E3E9E7-6998-8141-8EFE-956B83CD6278}"/>
              </a:ext>
            </a:extLst>
          </p:cNvPr>
          <p:cNvSpPr>
            <a:spLocks noGrp="1"/>
          </p:cNvSpPr>
          <p:nvPr>
            <p:ph type="body" sz="quarter" idx="24" hasCustomPrompt="1"/>
          </p:nvPr>
        </p:nvSpPr>
        <p:spPr>
          <a:xfrm>
            <a:off x="7696200" y="4566745"/>
            <a:ext cx="2590800" cy="838200"/>
          </a:xfrm>
        </p:spPr>
        <p:txBody>
          <a:bodyPr>
            <a:normAutofit/>
          </a:bodyPr>
          <a:lstStyle>
            <a:lvl1pPr marL="0" indent="0">
              <a:buNone/>
              <a:defRPr sz="2000" b="0" i="0">
                <a:solidFill>
                  <a:schemeClr val="tx1"/>
                </a:solidFill>
                <a:latin typeface="Avenir Book" panose="02000503020000020003" pitchFamily="2" charset="0"/>
              </a:defRPr>
            </a:lvl1pPr>
          </a:lstStyle>
          <a:p>
            <a:pPr lvl="0"/>
            <a:r>
              <a:rPr lang="en-US"/>
              <a:t>Enter caption here</a:t>
            </a:r>
          </a:p>
        </p:txBody>
      </p:sp>
      <p:pic>
        <p:nvPicPr>
          <p:cNvPr id="35" name="Picture 34">
            <a:extLst>
              <a:ext uri="{FF2B5EF4-FFF2-40B4-BE49-F238E27FC236}">
                <a16:creationId xmlns:a16="http://schemas.microsoft.com/office/drawing/2014/main" id="{FE1E37FC-7365-0442-BBFD-E1F4E90DAAE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9" name="object 2">
            <a:extLst>
              <a:ext uri="{FF2B5EF4-FFF2-40B4-BE49-F238E27FC236}">
                <a16:creationId xmlns:a16="http://schemas.microsoft.com/office/drawing/2014/main" id="{8324D00C-1268-9344-9271-090DD8246237}"/>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30" name="Slide Number Placeholder 5">
            <a:extLst>
              <a:ext uri="{FF2B5EF4-FFF2-40B4-BE49-F238E27FC236}">
                <a16:creationId xmlns:a16="http://schemas.microsoft.com/office/drawing/2014/main" id="{5E6656EA-68BD-D149-8B59-50CFA3FEDB2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558395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7" name="object 6">
            <a:extLst>
              <a:ext uri="{FF2B5EF4-FFF2-40B4-BE49-F238E27FC236}">
                <a16:creationId xmlns:a16="http://schemas.microsoft.com/office/drawing/2014/main" id="{9DD4DBA5-6399-AF47-BDEA-6EE14657D4FD}"/>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
        <p:nvSpPr>
          <p:cNvPr id="2" name="Text Placeholder 3">
            <a:extLst>
              <a:ext uri="{FF2B5EF4-FFF2-40B4-BE49-F238E27FC236}">
                <a16:creationId xmlns:a16="http://schemas.microsoft.com/office/drawing/2014/main" id="{3233ECFB-F74A-E9A6-2D70-694CA606D487}"/>
              </a:ext>
            </a:extLst>
          </p:cNvPr>
          <p:cNvSpPr>
            <a:spLocks noGrp="1"/>
          </p:cNvSpPr>
          <p:nvPr>
            <p:ph type="body" sz="quarter" idx="15" hasCustomPrompt="1"/>
          </p:nvPr>
        </p:nvSpPr>
        <p:spPr>
          <a:xfrm>
            <a:off x="719999" y="1900126"/>
            <a:ext cx="2270645" cy="318644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3" name="Text Placeholder 3">
            <a:extLst>
              <a:ext uri="{FF2B5EF4-FFF2-40B4-BE49-F238E27FC236}">
                <a16:creationId xmlns:a16="http://schemas.microsoft.com/office/drawing/2014/main" id="{B3226DD6-FF35-74F4-FFBE-946ADEBBDCD1}"/>
              </a:ext>
            </a:extLst>
          </p:cNvPr>
          <p:cNvSpPr>
            <a:spLocks noGrp="1"/>
          </p:cNvSpPr>
          <p:nvPr>
            <p:ph type="body" sz="quarter" idx="17" hasCustomPrompt="1"/>
          </p:nvPr>
        </p:nvSpPr>
        <p:spPr>
          <a:xfrm>
            <a:off x="3291154" y="1900126"/>
            <a:ext cx="2270643" cy="318644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6" name="Text Placeholder 3">
            <a:extLst>
              <a:ext uri="{FF2B5EF4-FFF2-40B4-BE49-F238E27FC236}">
                <a16:creationId xmlns:a16="http://schemas.microsoft.com/office/drawing/2014/main" id="{3FA4DEBE-1C17-8FA5-1391-66DF29427C39}"/>
              </a:ext>
            </a:extLst>
          </p:cNvPr>
          <p:cNvSpPr>
            <a:spLocks noGrp="1"/>
          </p:cNvSpPr>
          <p:nvPr>
            <p:ph type="body" sz="quarter" idx="19" hasCustomPrompt="1"/>
          </p:nvPr>
        </p:nvSpPr>
        <p:spPr>
          <a:xfrm>
            <a:off x="5862307" y="1900126"/>
            <a:ext cx="2270643" cy="318644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7" name="Text Placeholder 10">
            <a:extLst>
              <a:ext uri="{FF2B5EF4-FFF2-40B4-BE49-F238E27FC236}">
                <a16:creationId xmlns:a16="http://schemas.microsoft.com/office/drawing/2014/main" id="{3A38969F-98ED-549E-FBEB-650765EAAD7A}"/>
              </a:ext>
            </a:extLst>
          </p:cNvPr>
          <p:cNvSpPr>
            <a:spLocks noGrp="1"/>
          </p:cNvSpPr>
          <p:nvPr>
            <p:ph type="body" sz="quarter" idx="20" hasCustomPrompt="1"/>
          </p:nvPr>
        </p:nvSpPr>
        <p:spPr>
          <a:xfrm>
            <a:off x="8433461" y="1900647"/>
            <a:ext cx="2270643" cy="3186448"/>
          </a:xfrm>
          <a:solidFill>
            <a:schemeClr val="accent6"/>
          </a:solidFill>
        </p:spPr>
        <p:txBody>
          <a:bodyPr anchor="ctr" anchorCtr="0"/>
          <a:lstStyle>
            <a:lvl1pPr marL="0" indent="0">
              <a:buFontTx/>
              <a:buNone/>
              <a:defRPr>
                <a:solidFill>
                  <a:schemeClr val="bg1"/>
                </a:solidFill>
              </a:defRPr>
            </a:lvl1pPr>
          </a:lstStyle>
          <a:p>
            <a:pPr lvl="0"/>
            <a:r>
              <a:rPr lang="en-GB"/>
              <a:t>Add your text here</a:t>
            </a:r>
          </a:p>
        </p:txBody>
      </p:sp>
      <p:sp>
        <p:nvSpPr>
          <p:cNvPr id="8" name="Triangle 7">
            <a:extLst>
              <a:ext uri="{FF2B5EF4-FFF2-40B4-BE49-F238E27FC236}">
                <a16:creationId xmlns:a16="http://schemas.microsoft.com/office/drawing/2014/main" id="{CD667F57-D115-27A1-A3A5-15D39341360A}"/>
              </a:ext>
            </a:extLst>
          </p:cNvPr>
          <p:cNvSpPr/>
          <p:nvPr/>
        </p:nvSpPr>
        <p:spPr>
          <a:xfrm rot="5400000">
            <a:off x="2632231" y="3398973"/>
            <a:ext cx="921895" cy="20506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E2A23902-6BF6-71EB-94C7-A2FACC1C6A3B}"/>
              </a:ext>
            </a:extLst>
          </p:cNvPr>
          <p:cNvSpPr/>
          <p:nvPr/>
        </p:nvSpPr>
        <p:spPr>
          <a:xfrm rot="5400000">
            <a:off x="5206544" y="3398973"/>
            <a:ext cx="921895" cy="205069"/>
          </a:xfrm>
          <a:prstGeom prs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8E6A4A37-65A2-1E35-00F3-F4E9C6D63188}"/>
              </a:ext>
            </a:extLst>
          </p:cNvPr>
          <p:cNvSpPr/>
          <p:nvPr/>
        </p:nvSpPr>
        <p:spPr>
          <a:xfrm rot="5400000">
            <a:off x="7770984" y="3398972"/>
            <a:ext cx="921895" cy="205069"/>
          </a:xfrm>
          <a:prstGeom prs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24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7" name="object 6">
            <a:extLst>
              <a:ext uri="{FF2B5EF4-FFF2-40B4-BE49-F238E27FC236}">
                <a16:creationId xmlns:a16="http://schemas.microsoft.com/office/drawing/2014/main" id="{9DD4DBA5-6399-AF47-BDEA-6EE14657D4FD}"/>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
        <p:nvSpPr>
          <p:cNvPr id="2" name="Text Placeholder 3">
            <a:extLst>
              <a:ext uri="{FF2B5EF4-FFF2-40B4-BE49-F238E27FC236}">
                <a16:creationId xmlns:a16="http://schemas.microsoft.com/office/drawing/2014/main" id="{3233ECFB-F74A-E9A6-2D70-694CA606D487}"/>
              </a:ext>
            </a:extLst>
          </p:cNvPr>
          <p:cNvSpPr>
            <a:spLocks noGrp="1"/>
          </p:cNvSpPr>
          <p:nvPr>
            <p:ph type="body" sz="quarter" idx="15" hasCustomPrompt="1"/>
          </p:nvPr>
        </p:nvSpPr>
        <p:spPr>
          <a:xfrm>
            <a:off x="719999" y="2708366"/>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3" name="Text Placeholder 3">
            <a:extLst>
              <a:ext uri="{FF2B5EF4-FFF2-40B4-BE49-F238E27FC236}">
                <a16:creationId xmlns:a16="http://schemas.microsoft.com/office/drawing/2014/main" id="{B3226DD6-FF35-74F4-FFBE-946ADEBBDCD1}"/>
              </a:ext>
            </a:extLst>
          </p:cNvPr>
          <p:cNvSpPr>
            <a:spLocks noGrp="1"/>
          </p:cNvSpPr>
          <p:nvPr>
            <p:ph type="body" sz="quarter" idx="17" hasCustomPrompt="1"/>
          </p:nvPr>
        </p:nvSpPr>
        <p:spPr>
          <a:xfrm>
            <a:off x="3291154" y="2708366"/>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6" name="Text Placeholder 3">
            <a:extLst>
              <a:ext uri="{FF2B5EF4-FFF2-40B4-BE49-F238E27FC236}">
                <a16:creationId xmlns:a16="http://schemas.microsoft.com/office/drawing/2014/main" id="{3FA4DEBE-1C17-8FA5-1391-66DF29427C39}"/>
              </a:ext>
            </a:extLst>
          </p:cNvPr>
          <p:cNvSpPr>
            <a:spLocks noGrp="1"/>
          </p:cNvSpPr>
          <p:nvPr>
            <p:ph type="body" sz="quarter" idx="19" hasCustomPrompt="1"/>
          </p:nvPr>
        </p:nvSpPr>
        <p:spPr>
          <a:xfrm>
            <a:off x="5862307" y="2708366"/>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7" name="Text Placeholder 10">
            <a:extLst>
              <a:ext uri="{FF2B5EF4-FFF2-40B4-BE49-F238E27FC236}">
                <a16:creationId xmlns:a16="http://schemas.microsoft.com/office/drawing/2014/main" id="{3A38969F-98ED-549E-FBEB-650765EAAD7A}"/>
              </a:ext>
            </a:extLst>
          </p:cNvPr>
          <p:cNvSpPr>
            <a:spLocks noGrp="1"/>
          </p:cNvSpPr>
          <p:nvPr>
            <p:ph type="body" sz="quarter" idx="20" hasCustomPrompt="1"/>
          </p:nvPr>
        </p:nvSpPr>
        <p:spPr>
          <a:xfrm>
            <a:off x="8433461" y="2708887"/>
            <a:ext cx="2270643" cy="1569968"/>
          </a:xfrm>
          <a:solidFill>
            <a:schemeClr val="accent6"/>
          </a:solidFill>
        </p:spPr>
        <p:txBody>
          <a:bodyPr anchor="ctr" anchorCtr="0"/>
          <a:lstStyle>
            <a:lvl1pPr marL="0" indent="0">
              <a:buFontTx/>
              <a:buNone/>
              <a:defRPr>
                <a:solidFill>
                  <a:schemeClr val="bg1"/>
                </a:solidFill>
              </a:defRPr>
            </a:lvl1pPr>
          </a:lstStyle>
          <a:p>
            <a:pPr lvl="0"/>
            <a:r>
              <a:rPr lang="en-GB"/>
              <a:t>Add your text here</a:t>
            </a:r>
          </a:p>
        </p:txBody>
      </p:sp>
    </p:spTree>
    <p:extLst>
      <p:ext uri="{BB962C8B-B14F-4D97-AF65-F5344CB8AC3E}">
        <p14:creationId xmlns:p14="http://schemas.microsoft.com/office/powerpoint/2010/main" val="4035982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3 Image and text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81518C1-4504-024F-94CA-39899EE6A34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7" name="object 6">
            <a:extLst>
              <a:ext uri="{FF2B5EF4-FFF2-40B4-BE49-F238E27FC236}">
                <a16:creationId xmlns:a16="http://schemas.microsoft.com/office/drawing/2014/main" id="{9DD4DBA5-6399-AF47-BDEA-6EE14657D4FD}"/>
              </a:ext>
            </a:extLst>
          </p:cNvPr>
          <p:cNvSpPr/>
          <p:nvPr/>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pic>
        <p:nvPicPr>
          <p:cNvPr id="30" name="Picture 29">
            <a:extLst>
              <a:ext uri="{FF2B5EF4-FFF2-40B4-BE49-F238E27FC236}">
                <a16:creationId xmlns:a16="http://schemas.microsoft.com/office/drawing/2014/main" id="{678A31F7-7925-3E42-A6D6-BB5F992E43A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8" name="object 2">
            <a:extLst>
              <a:ext uri="{FF2B5EF4-FFF2-40B4-BE49-F238E27FC236}">
                <a16:creationId xmlns:a16="http://schemas.microsoft.com/office/drawing/2014/main" id="{061E05DB-74B3-E045-8B89-92F6DC31B8A5}"/>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26" name="Slide Number Placeholder 5">
            <a:extLst>
              <a:ext uri="{FF2B5EF4-FFF2-40B4-BE49-F238E27FC236}">
                <a16:creationId xmlns:a16="http://schemas.microsoft.com/office/drawing/2014/main" id="{3D87CA09-1760-1541-AE1B-48A62B3B0CD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86118F4A-FA0D-40D3-A7C7-2502DE14DCE0}" type="slidenum">
              <a:rPr lang="en-GB" smtClean="0"/>
              <a:t>‹#›</a:t>
            </a:fld>
            <a:endParaRPr lang="en-GB"/>
          </a:p>
        </p:txBody>
      </p:sp>
      <p:sp>
        <p:nvSpPr>
          <p:cNvPr id="4" name="Text Placeholder 3">
            <a:extLst>
              <a:ext uri="{FF2B5EF4-FFF2-40B4-BE49-F238E27FC236}">
                <a16:creationId xmlns:a16="http://schemas.microsoft.com/office/drawing/2014/main" id="{B77979D0-1219-66BA-C8D6-5486C342B075}"/>
              </a:ext>
            </a:extLst>
          </p:cNvPr>
          <p:cNvSpPr>
            <a:spLocks noGrp="1"/>
          </p:cNvSpPr>
          <p:nvPr>
            <p:ph type="body" sz="quarter" idx="15" hasCustomPrompt="1"/>
          </p:nvPr>
        </p:nvSpPr>
        <p:spPr>
          <a:xfrm>
            <a:off x="719999" y="2009389"/>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5" name="Text Placeholder 3">
            <a:extLst>
              <a:ext uri="{FF2B5EF4-FFF2-40B4-BE49-F238E27FC236}">
                <a16:creationId xmlns:a16="http://schemas.microsoft.com/office/drawing/2014/main" id="{48E3E0B5-03CC-D5DB-DBD0-60C075AF397C}"/>
              </a:ext>
            </a:extLst>
          </p:cNvPr>
          <p:cNvSpPr>
            <a:spLocks noGrp="1"/>
          </p:cNvSpPr>
          <p:nvPr>
            <p:ph type="body" sz="quarter" idx="17" hasCustomPrompt="1"/>
          </p:nvPr>
        </p:nvSpPr>
        <p:spPr>
          <a:xfrm>
            <a:off x="3291154" y="2009389"/>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11" name="Text Placeholder 3">
            <a:extLst>
              <a:ext uri="{FF2B5EF4-FFF2-40B4-BE49-F238E27FC236}">
                <a16:creationId xmlns:a16="http://schemas.microsoft.com/office/drawing/2014/main" id="{2F71C0A0-DDD0-58EF-638B-426EBDEAEABC}"/>
              </a:ext>
            </a:extLst>
          </p:cNvPr>
          <p:cNvSpPr>
            <a:spLocks noGrp="1"/>
          </p:cNvSpPr>
          <p:nvPr>
            <p:ph type="body" sz="quarter" idx="19" hasCustomPrompt="1"/>
          </p:nvPr>
        </p:nvSpPr>
        <p:spPr>
          <a:xfrm>
            <a:off x="5862307" y="2009389"/>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13" name="Text Placeholder 10">
            <a:extLst>
              <a:ext uri="{FF2B5EF4-FFF2-40B4-BE49-F238E27FC236}">
                <a16:creationId xmlns:a16="http://schemas.microsoft.com/office/drawing/2014/main" id="{F0643BC1-BD47-205F-D72E-17A5FCAD14CC}"/>
              </a:ext>
            </a:extLst>
          </p:cNvPr>
          <p:cNvSpPr>
            <a:spLocks noGrp="1"/>
          </p:cNvSpPr>
          <p:nvPr>
            <p:ph type="body" sz="quarter" idx="20" hasCustomPrompt="1"/>
          </p:nvPr>
        </p:nvSpPr>
        <p:spPr>
          <a:xfrm>
            <a:off x="8433461" y="2009910"/>
            <a:ext cx="2270643" cy="1569968"/>
          </a:xfrm>
          <a:solidFill>
            <a:schemeClr val="accent6"/>
          </a:solidFill>
        </p:spPr>
        <p:txBody>
          <a:bodyPr anchor="ctr" anchorCtr="0"/>
          <a:lstStyle>
            <a:lvl1pPr marL="0" indent="0">
              <a:buFontTx/>
              <a:buNone/>
              <a:defRPr>
                <a:solidFill>
                  <a:schemeClr val="bg1"/>
                </a:solidFill>
              </a:defRPr>
            </a:lvl1pPr>
          </a:lstStyle>
          <a:p>
            <a:pPr lvl="0"/>
            <a:r>
              <a:rPr lang="en-GB"/>
              <a:t>Add your text here</a:t>
            </a:r>
          </a:p>
        </p:txBody>
      </p:sp>
      <p:sp>
        <p:nvSpPr>
          <p:cNvPr id="14" name="Text Placeholder 3">
            <a:extLst>
              <a:ext uri="{FF2B5EF4-FFF2-40B4-BE49-F238E27FC236}">
                <a16:creationId xmlns:a16="http://schemas.microsoft.com/office/drawing/2014/main" id="{774ABB1B-BA48-5C51-0D6F-4D5F25C8E2AA}"/>
              </a:ext>
            </a:extLst>
          </p:cNvPr>
          <p:cNvSpPr>
            <a:spLocks noGrp="1"/>
          </p:cNvSpPr>
          <p:nvPr>
            <p:ph type="body" sz="quarter" idx="21" hasCustomPrompt="1"/>
          </p:nvPr>
        </p:nvSpPr>
        <p:spPr>
          <a:xfrm>
            <a:off x="719999" y="4099446"/>
            <a:ext cx="2270645" cy="1569968"/>
          </a:xfrm>
          <a:solidFill>
            <a:schemeClr val="accent1"/>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15" name="Text Placeholder 3">
            <a:extLst>
              <a:ext uri="{FF2B5EF4-FFF2-40B4-BE49-F238E27FC236}">
                <a16:creationId xmlns:a16="http://schemas.microsoft.com/office/drawing/2014/main" id="{3D726393-9694-D1A9-F834-D9EE4E29D9A7}"/>
              </a:ext>
            </a:extLst>
          </p:cNvPr>
          <p:cNvSpPr>
            <a:spLocks noGrp="1"/>
          </p:cNvSpPr>
          <p:nvPr>
            <p:ph type="body" sz="quarter" idx="22" hasCustomPrompt="1"/>
          </p:nvPr>
        </p:nvSpPr>
        <p:spPr>
          <a:xfrm>
            <a:off x="3291154" y="4099446"/>
            <a:ext cx="2270643" cy="1569968"/>
          </a:xfrm>
          <a:solidFill>
            <a:schemeClr val="accent2"/>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16" name="Text Placeholder 3">
            <a:extLst>
              <a:ext uri="{FF2B5EF4-FFF2-40B4-BE49-F238E27FC236}">
                <a16:creationId xmlns:a16="http://schemas.microsoft.com/office/drawing/2014/main" id="{C4C22E6F-155B-ACF0-85B8-276AB7B50853}"/>
              </a:ext>
            </a:extLst>
          </p:cNvPr>
          <p:cNvSpPr>
            <a:spLocks noGrp="1"/>
          </p:cNvSpPr>
          <p:nvPr>
            <p:ph type="body" sz="quarter" idx="23" hasCustomPrompt="1"/>
          </p:nvPr>
        </p:nvSpPr>
        <p:spPr>
          <a:xfrm>
            <a:off x="5862307" y="4099446"/>
            <a:ext cx="2270643" cy="1569968"/>
          </a:xfrm>
          <a:solidFill>
            <a:schemeClr val="accent5"/>
          </a:solidFill>
        </p:spPr>
        <p:txBody>
          <a:bodyPr anchor="ctr" anchorCtr="0">
            <a:normAutofit/>
          </a:bodyPr>
          <a:lstStyle>
            <a:lvl1pPr marL="0" indent="0">
              <a:buFontTx/>
              <a:buNone/>
              <a:defRPr sz="1600">
                <a:solidFill>
                  <a:schemeClr val="bg1"/>
                </a:solidFill>
                <a:latin typeface="Avenir Book" panose="02000503020000020003" pitchFamily="2" charset="0"/>
              </a:defRPr>
            </a:lvl1pPr>
          </a:lstStyle>
          <a:p>
            <a:pPr lvl="0"/>
            <a:r>
              <a:rPr lang="en-US"/>
              <a:t>Add your text here</a:t>
            </a:r>
          </a:p>
        </p:txBody>
      </p:sp>
      <p:sp>
        <p:nvSpPr>
          <p:cNvPr id="19" name="Text Placeholder 10">
            <a:extLst>
              <a:ext uri="{FF2B5EF4-FFF2-40B4-BE49-F238E27FC236}">
                <a16:creationId xmlns:a16="http://schemas.microsoft.com/office/drawing/2014/main" id="{AFAD5A4B-0862-8A06-43FB-5DC706DD3372}"/>
              </a:ext>
            </a:extLst>
          </p:cNvPr>
          <p:cNvSpPr>
            <a:spLocks noGrp="1"/>
          </p:cNvSpPr>
          <p:nvPr>
            <p:ph type="body" sz="quarter" idx="24" hasCustomPrompt="1"/>
          </p:nvPr>
        </p:nvSpPr>
        <p:spPr>
          <a:xfrm>
            <a:off x="8433461" y="4099967"/>
            <a:ext cx="2270643" cy="1569968"/>
          </a:xfrm>
          <a:solidFill>
            <a:schemeClr val="accent6"/>
          </a:solidFill>
        </p:spPr>
        <p:txBody>
          <a:bodyPr anchor="ctr" anchorCtr="0"/>
          <a:lstStyle>
            <a:lvl1pPr marL="0" indent="0">
              <a:buFontTx/>
              <a:buNone/>
              <a:defRPr>
                <a:solidFill>
                  <a:schemeClr val="bg1"/>
                </a:solidFill>
              </a:defRPr>
            </a:lvl1pPr>
          </a:lstStyle>
          <a:p>
            <a:pPr lvl="0"/>
            <a:r>
              <a:rPr lang="en-GB"/>
              <a:t>Add your text here</a:t>
            </a:r>
          </a:p>
        </p:txBody>
      </p:sp>
      <p:cxnSp>
        <p:nvCxnSpPr>
          <p:cNvPr id="20" name="Straight Arrow Connector 19">
            <a:extLst>
              <a:ext uri="{FF2B5EF4-FFF2-40B4-BE49-F238E27FC236}">
                <a16:creationId xmlns:a16="http://schemas.microsoft.com/office/drawing/2014/main" id="{AD1CB261-97C6-6F6D-203F-6EA2291B4492}"/>
              </a:ext>
            </a:extLst>
          </p:cNvPr>
          <p:cNvCxnSpPr>
            <a:cxnSpLocks/>
            <a:stCxn id="4" idx="3"/>
            <a:endCxn id="5" idx="1"/>
          </p:cNvCxnSpPr>
          <p:nvPr/>
        </p:nvCxnSpPr>
        <p:spPr>
          <a:xfrm>
            <a:off x="2990644"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B07B70-BB17-F24C-C619-844F7FDCA1C9}"/>
              </a:ext>
            </a:extLst>
          </p:cNvPr>
          <p:cNvCxnSpPr>
            <a:cxnSpLocks/>
          </p:cNvCxnSpPr>
          <p:nvPr/>
        </p:nvCxnSpPr>
        <p:spPr>
          <a:xfrm>
            <a:off x="5561797"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0EC8CE-8833-7305-057F-68C60FFB8C35}"/>
              </a:ext>
            </a:extLst>
          </p:cNvPr>
          <p:cNvCxnSpPr>
            <a:cxnSpLocks/>
          </p:cNvCxnSpPr>
          <p:nvPr/>
        </p:nvCxnSpPr>
        <p:spPr>
          <a:xfrm>
            <a:off x="8139534" y="2794373"/>
            <a:ext cx="300510" cy="0"/>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46AC17-FE2C-31D6-9719-E109FF876852}"/>
              </a:ext>
            </a:extLst>
          </p:cNvPr>
          <p:cNvCxnSpPr>
            <a:cxnSpLocks/>
            <a:stCxn id="19" idx="1"/>
            <a:endCxn id="16" idx="3"/>
          </p:cNvCxnSpPr>
          <p:nvPr/>
        </p:nvCxnSpPr>
        <p:spPr>
          <a:xfrm flipH="1" flipV="1">
            <a:off x="8132950"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7903A9-4CC6-5CEF-A6D0-A822D3DC6653}"/>
              </a:ext>
            </a:extLst>
          </p:cNvPr>
          <p:cNvCxnSpPr>
            <a:cxnSpLocks/>
          </p:cNvCxnSpPr>
          <p:nvPr/>
        </p:nvCxnSpPr>
        <p:spPr>
          <a:xfrm flipH="1" flipV="1">
            <a:off x="5555213"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ABE540-6011-9613-CD4D-AA9CEB5338A6}"/>
              </a:ext>
            </a:extLst>
          </p:cNvPr>
          <p:cNvCxnSpPr>
            <a:cxnSpLocks/>
          </p:cNvCxnSpPr>
          <p:nvPr/>
        </p:nvCxnSpPr>
        <p:spPr>
          <a:xfrm flipH="1" flipV="1">
            <a:off x="2986184" y="4884430"/>
            <a:ext cx="300511" cy="521"/>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E35E3E-CBED-9DEA-0A68-1825A6105399}"/>
              </a:ext>
            </a:extLst>
          </p:cNvPr>
          <p:cNvCxnSpPr>
            <a:cxnSpLocks/>
            <a:stCxn id="13" idx="2"/>
            <a:endCxn id="19" idx="0"/>
          </p:cNvCxnSpPr>
          <p:nvPr/>
        </p:nvCxnSpPr>
        <p:spPr>
          <a:xfrm>
            <a:off x="9568783" y="3579878"/>
            <a:ext cx="0" cy="520089"/>
          </a:xfrm>
          <a:prstGeom prst="straightConnector1">
            <a:avLst/>
          </a:prstGeom>
          <a:ln>
            <a:solidFill>
              <a:schemeClr val="bg2"/>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445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tatistic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E1F1074-8D8A-0342-90EC-2F2B0EF7C8D3}"/>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9" name="Picture 18">
            <a:extLst>
              <a:ext uri="{FF2B5EF4-FFF2-40B4-BE49-F238E27FC236}">
                <a16:creationId xmlns:a16="http://schemas.microsoft.com/office/drawing/2014/main" id="{78893CC7-41E5-B642-81EB-9AE999AC10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4" name="Picture Placeholder 3">
            <a:extLst>
              <a:ext uri="{FF2B5EF4-FFF2-40B4-BE49-F238E27FC236}">
                <a16:creationId xmlns:a16="http://schemas.microsoft.com/office/drawing/2014/main" id="{903A3659-0DD6-234F-AE0A-D5BBA92BE59C}"/>
              </a:ext>
            </a:extLst>
          </p:cNvPr>
          <p:cNvSpPr>
            <a:spLocks noGrp="1"/>
          </p:cNvSpPr>
          <p:nvPr>
            <p:ph type="pic" sz="quarter" idx="13" hasCustomPrompt="1"/>
          </p:nvPr>
        </p:nvSpPr>
        <p:spPr>
          <a:xfrm>
            <a:off x="1108841" y="1445172"/>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15" name="Text Placeholder 14">
            <a:extLst>
              <a:ext uri="{FF2B5EF4-FFF2-40B4-BE49-F238E27FC236}">
                <a16:creationId xmlns:a16="http://schemas.microsoft.com/office/drawing/2014/main" id="{03251F72-69DE-384B-8F82-D1B0AA8DF059}"/>
              </a:ext>
            </a:extLst>
          </p:cNvPr>
          <p:cNvSpPr>
            <a:spLocks noGrp="1"/>
          </p:cNvSpPr>
          <p:nvPr>
            <p:ph type="body" sz="quarter" idx="14" hasCustomPrompt="1"/>
          </p:nvPr>
        </p:nvSpPr>
        <p:spPr>
          <a:xfrm>
            <a:off x="3013841" y="1445172"/>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a:t>10,000</a:t>
            </a:r>
          </a:p>
        </p:txBody>
      </p:sp>
      <p:sp>
        <p:nvSpPr>
          <p:cNvPr id="18" name="Text Placeholder 17">
            <a:extLst>
              <a:ext uri="{FF2B5EF4-FFF2-40B4-BE49-F238E27FC236}">
                <a16:creationId xmlns:a16="http://schemas.microsoft.com/office/drawing/2014/main" id="{A83D8957-7517-C240-B622-A7D7FEF32857}"/>
              </a:ext>
            </a:extLst>
          </p:cNvPr>
          <p:cNvSpPr>
            <a:spLocks noGrp="1"/>
          </p:cNvSpPr>
          <p:nvPr>
            <p:ph type="body" sz="quarter" idx="15" hasCustomPrompt="1"/>
          </p:nvPr>
        </p:nvSpPr>
        <p:spPr>
          <a:xfrm>
            <a:off x="3013841" y="2359572"/>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a:t>Enter caption here</a:t>
            </a:r>
          </a:p>
        </p:txBody>
      </p:sp>
      <p:sp>
        <p:nvSpPr>
          <p:cNvPr id="20" name="Picture Placeholder 3">
            <a:extLst>
              <a:ext uri="{FF2B5EF4-FFF2-40B4-BE49-F238E27FC236}">
                <a16:creationId xmlns:a16="http://schemas.microsoft.com/office/drawing/2014/main" id="{50C3339F-AECF-1548-A3D2-C6D884CB2C9E}"/>
              </a:ext>
            </a:extLst>
          </p:cNvPr>
          <p:cNvSpPr>
            <a:spLocks noGrp="1"/>
          </p:cNvSpPr>
          <p:nvPr>
            <p:ph type="pic" sz="quarter" idx="16" hasCustomPrompt="1"/>
          </p:nvPr>
        </p:nvSpPr>
        <p:spPr>
          <a:xfrm>
            <a:off x="1108841" y="3649717"/>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1" name="Text Placeholder 14">
            <a:extLst>
              <a:ext uri="{FF2B5EF4-FFF2-40B4-BE49-F238E27FC236}">
                <a16:creationId xmlns:a16="http://schemas.microsoft.com/office/drawing/2014/main" id="{5E2AF152-1237-0846-AB2B-E2FF724D07DE}"/>
              </a:ext>
            </a:extLst>
          </p:cNvPr>
          <p:cNvSpPr>
            <a:spLocks noGrp="1"/>
          </p:cNvSpPr>
          <p:nvPr>
            <p:ph type="body" sz="quarter" idx="17" hasCustomPrompt="1"/>
          </p:nvPr>
        </p:nvSpPr>
        <p:spPr>
          <a:xfrm>
            <a:off x="3013841" y="3649717"/>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a:t>10,000</a:t>
            </a:r>
          </a:p>
        </p:txBody>
      </p:sp>
      <p:sp>
        <p:nvSpPr>
          <p:cNvPr id="22" name="Text Placeholder 17">
            <a:extLst>
              <a:ext uri="{FF2B5EF4-FFF2-40B4-BE49-F238E27FC236}">
                <a16:creationId xmlns:a16="http://schemas.microsoft.com/office/drawing/2014/main" id="{45B022C7-1E16-1448-BA51-7BFC8470E5E3}"/>
              </a:ext>
            </a:extLst>
          </p:cNvPr>
          <p:cNvSpPr>
            <a:spLocks noGrp="1"/>
          </p:cNvSpPr>
          <p:nvPr>
            <p:ph type="body" sz="quarter" idx="18" hasCustomPrompt="1"/>
          </p:nvPr>
        </p:nvSpPr>
        <p:spPr>
          <a:xfrm>
            <a:off x="3013841" y="4564117"/>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a:t>Enter caption here</a:t>
            </a:r>
          </a:p>
        </p:txBody>
      </p:sp>
      <p:sp>
        <p:nvSpPr>
          <p:cNvPr id="23" name="Picture Placeholder 3">
            <a:extLst>
              <a:ext uri="{FF2B5EF4-FFF2-40B4-BE49-F238E27FC236}">
                <a16:creationId xmlns:a16="http://schemas.microsoft.com/office/drawing/2014/main" id="{04979BE4-F011-4C4D-BC34-80D86BC7E678}"/>
              </a:ext>
            </a:extLst>
          </p:cNvPr>
          <p:cNvSpPr>
            <a:spLocks noGrp="1"/>
          </p:cNvSpPr>
          <p:nvPr>
            <p:ph type="pic" sz="quarter" idx="19" hasCustomPrompt="1"/>
          </p:nvPr>
        </p:nvSpPr>
        <p:spPr>
          <a:xfrm>
            <a:off x="5791200" y="1447800"/>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4" name="Text Placeholder 14">
            <a:extLst>
              <a:ext uri="{FF2B5EF4-FFF2-40B4-BE49-F238E27FC236}">
                <a16:creationId xmlns:a16="http://schemas.microsoft.com/office/drawing/2014/main" id="{B0E951E9-8200-9A43-8C1D-F5773E42154A}"/>
              </a:ext>
            </a:extLst>
          </p:cNvPr>
          <p:cNvSpPr>
            <a:spLocks noGrp="1"/>
          </p:cNvSpPr>
          <p:nvPr>
            <p:ph type="body" sz="quarter" idx="20" hasCustomPrompt="1"/>
          </p:nvPr>
        </p:nvSpPr>
        <p:spPr>
          <a:xfrm>
            <a:off x="7696200" y="1447800"/>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a:t>10,000</a:t>
            </a:r>
          </a:p>
        </p:txBody>
      </p:sp>
      <p:sp>
        <p:nvSpPr>
          <p:cNvPr id="25" name="Text Placeholder 17">
            <a:extLst>
              <a:ext uri="{FF2B5EF4-FFF2-40B4-BE49-F238E27FC236}">
                <a16:creationId xmlns:a16="http://schemas.microsoft.com/office/drawing/2014/main" id="{C6272C27-B526-EE4D-8DE0-7459808B60BE}"/>
              </a:ext>
            </a:extLst>
          </p:cNvPr>
          <p:cNvSpPr>
            <a:spLocks noGrp="1"/>
          </p:cNvSpPr>
          <p:nvPr>
            <p:ph type="body" sz="quarter" idx="21" hasCustomPrompt="1"/>
          </p:nvPr>
        </p:nvSpPr>
        <p:spPr>
          <a:xfrm>
            <a:off x="7696200" y="2362200"/>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a:t>Enter caption here</a:t>
            </a:r>
          </a:p>
        </p:txBody>
      </p:sp>
      <p:sp>
        <p:nvSpPr>
          <p:cNvPr id="26" name="Picture Placeholder 3">
            <a:extLst>
              <a:ext uri="{FF2B5EF4-FFF2-40B4-BE49-F238E27FC236}">
                <a16:creationId xmlns:a16="http://schemas.microsoft.com/office/drawing/2014/main" id="{AE25CA42-715C-EC48-93E1-EB8FB9081C32}"/>
              </a:ext>
            </a:extLst>
          </p:cNvPr>
          <p:cNvSpPr>
            <a:spLocks noGrp="1"/>
          </p:cNvSpPr>
          <p:nvPr>
            <p:ph type="pic" sz="quarter" idx="22" hasCustomPrompt="1"/>
          </p:nvPr>
        </p:nvSpPr>
        <p:spPr>
          <a:xfrm>
            <a:off x="5791200" y="3652345"/>
            <a:ext cx="1752600" cy="1752600"/>
          </a:xfrm>
        </p:spPr>
        <p:txBody>
          <a:bodyPr>
            <a:normAutofit/>
          </a:bodyPr>
          <a:lstStyle>
            <a:lvl1pPr marL="0" indent="0">
              <a:buNone/>
              <a:defRPr sz="2000" b="0" i="0">
                <a:solidFill>
                  <a:schemeClr val="bg1"/>
                </a:solidFill>
                <a:latin typeface="Avenir Book" panose="02000503020000020003" pitchFamily="2" charset="0"/>
              </a:defRPr>
            </a:lvl1pPr>
          </a:lstStyle>
          <a:p>
            <a:r>
              <a:rPr lang="en-US"/>
              <a:t>Click to add an icon</a:t>
            </a:r>
          </a:p>
        </p:txBody>
      </p:sp>
      <p:sp>
        <p:nvSpPr>
          <p:cNvPr id="27" name="Text Placeholder 14">
            <a:extLst>
              <a:ext uri="{FF2B5EF4-FFF2-40B4-BE49-F238E27FC236}">
                <a16:creationId xmlns:a16="http://schemas.microsoft.com/office/drawing/2014/main" id="{5D275FD4-8B72-2949-98BC-0728BA36B180}"/>
              </a:ext>
            </a:extLst>
          </p:cNvPr>
          <p:cNvSpPr>
            <a:spLocks noGrp="1"/>
          </p:cNvSpPr>
          <p:nvPr>
            <p:ph type="body" sz="quarter" idx="23" hasCustomPrompt="1"/>
          </p:nvPr>
        </p:nvSpPr>
        <p:spPr>
          <a:xfrm>
            <a:off x="7696200" y="3652345"/>
            <a:ext cx="2590800" cy="762000"/>
          </a:xfrm>
        </p:spPr>
        <p:txBody>
          <a:bodyPr>
            <a:normAutofit/>
          </a:bodyPr>
          <a:lstStyle>
            <a:lvl1pPr marL="0" indent="0">
              <a:buNone/>
              <a:defRPr sz="4800" b="0" i="0">
                <a:solidFill>
                  <a:schemeClr val="bg1"/>
                </a:solidFill>
                <a:latin typeface="Avenir Book" panose="02000503020000020003" pitchFamily="2" charset="0"/>
              </a:defRPr>
            </a:lvl1pPr>
          </a:lstStyle>
          <a:p>
            <a:pPr lvl="0"/>
            <a:r>
              <a:rPr lang="en-US"/>
              <a:t>10,000</a:t>
            </a:r>
          </a:p>
        </p:txBody>
      </p:sp>
      <p:sp>
        <p:nvSpPr>
          <p:cNvPr id="28" name="Text Placeholder 17">
            <a:extLst>
              <a:ext uri="{FF2B5EF4-FFF2-40B4-BE49-F238E27FC236}">
                <a16:creationId xmlns:a16="http://schemas.microsoft.com/office/drawing/2014/main" id="{92E3E9E7-6998-8141-8EFE-956B83CD6278}"/>
              </a:ext>
            </a:extLst>
          </p:cNvPr>
          <p:cNvSpPr>
            <a:spLocks noGrp="1"/>
          </p:cNvSpPr>
          <p:nvPr>
            <p:ph type="body" sz="quarter" idx="24" hasCustomPrompt="1"/>
          </p:nvPr>
        </p:nvSpPr>
        <p:spPr>
          <a:xfrm>
            <a:off x="7696200" y="4566745"/>
            <a:ext cx="2590800" cy="838200"/>
          </a:xfrm>
        </p:spPr>
        <p:txBody>
          <a:bodyPr>
            <a:normAutofit/>
          </a:bodyPr>
          <a:lstStyle>
            <a:lvl1pPr marL="0" indent="0">
              <a:buNone/>
              <a:defRPr sz="2000" b="0" i="0">
                <a:solidFill>
                  <a:schemeClr val="bg1"/>
                </a:solidFill>
                <a:latin typeface="Avenir Book" panose="02000503020000020003" pitchFamily="2" charset="0"/>
              </a:defRPr>
            </a:lvl1pPr>
          </a:lstStyle>
          <a:p>
            <a:pPr lvl="0"/>
            <a:r>
              <a:rPr lang="en-US"/>
              <a:t>Enter caption here</a:t>
            </a:r>
          </a:p>
        </p:txBody>
      </p:sp>
      <p:pic>
        <p:nvPicPr>
          <p:cNvPr id="35" name="Picture 34">
            <a:extLst>
              <a:ext uri="{FF2B5EF4-FFF2-40B4-BE49-F238E27FC236}">
                <a16:creationId xmlns:a16="http://schemas.microsoft.com/office/drawing/2014/main" id="{FE1E37FC-7365-0442-BBFD-E1F4E90DAAE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9" name="object 2">
            <a:extLst>
              <a:ext uri="{FF2B5EF4-FFF2-40B4-BE49-F238E27FC236}">
                <a16:creationId xmlns:a16="http://schemas.microsoft.com/office/drawing/2014/main" id="{8324D00C-1268-9344-9271-090DD8246237}"/>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30" name="Slide Number Placeholder 5">
            <a:extLst>
              <a:ext uri="{FF2B5EF4-FFF2-40B4-BE49-F238E27FC236}">
                <a16:creationId xmlns:a16="http://schemas.microsoft.com/office/drawing/2014/main" id="{5E6656EA-68BD-D149-8B59-50CFA3FEDB2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242514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30DC14-91F6-5E4F-8B58-196138542B6E}"/>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9" name="Picture 8">
            <a:extLst>
              <a:ext uri="{FF2B5EF4-FFF2-40B4-BE49-F238E27FC236}">
                <a16:creationId xmlns:a16="http://schemas.microsoft.com/office/drawing/2014/main" id="{3AA15696-C3B4-8C48-A38A-4D8C0AD095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4" name="Picture 13">
            <a:extLst>
              <a:ext uri="{FF2B5EF4-FFF2-40B4-BE49-F238E27FC236}">
                <a16:creationId xmlns:a16="http://schemas.microsoft.com/office/drawing/2014/main" id="{FD9BE53B-0D39-5A43-A788-7A1490387FD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3919DEEC-81C8-DD4A-9F32-43D68F01A92A}"/>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0C3E5F27-EC3C-B845-A5AD-3199097F8EFC}"/>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9239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C414E641-CDC4-DC4E-9C5B-561A46BABD13}"/>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23" name="Graphic 5">
            <a:extLst>
              <a:ext uri="{FF2B5EF4-FFF2-40B4-BE49-F238E27FC236}">
                <a16:creationId xmlns:a16="http://schemas.microsoft.com/office/drawing/2014/main" id="{1CF8FD12-16C0-994F-86EC-4F4961109123}"/>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11" name="Title 1">
            <a:extLst>
              <a:ext uri="{FF2B5EF4-FFF2-40B4-BE49-F238E27FC236}">
                <a16:creationId xmlns:a16="http://schemas.microsoft.com/office/drawing/2014/main" id="{ADE904F8-9B44-C847-92F7-0351952C47AE}"/>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3" name="Subtitle 2">
            <a:extLst>
              <a:ext uri="{FF2B5EF4-FFF2-40B4-BE49-F238E27FC236}">
                <a16:creationId xmlns:a16="http://schemas.microsoft.com/office/drawing/2014/main" id="{FD11A360-64B4-A849-AD3F-BA40A39A0814}"/>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14" name="Text Placeholder 4">
            <a:extLst>
              <a:ext uri="{FF2B5EF4-FFF2-40B4-BE49-F238E27FC236}">
                <a16:creationId xmlns:a16="http://schemas.microsoft.com/office/drawing/2014/main" id="{B4EA1067-AD94-4441-BED0-8B620379B5C7}"/>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2" name="Rectangle 1">
            <a:extLst>
              <a:ext uri="{FF2B5EF4-FFF2-40B4-BE49-F238E27FC236}">
                <a16:creationId xmlns:a16="http://schemas.microsoft.com/office/drawing/2014/main" id="{9FDAFEEB-CD60-A48C-1D82-1423CB649EA7}"/>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sp>
        <p:nvSpPr>
          <p:cNvPr id="4" name="Text Placeholder 12">
            <a:extLst>
              <a:ext uri="{FF2B5EF4-FFF2-40B4-BE49-F238E27FC236}">
                <a16:creationId xmlns:a16="http://schemas.microsoft.com/office/drawing/2014/main" id="{F8278FD7-28CA-36CC-8600-271B0464F30D}"/>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grpSp>
        <p:nvGrpSpPr>
          <p:cNvPr id="6" name="Group 5">
            <a:extLst>
              <a:ext uri="{FF2B5EF4-FFF2-40B4-BE49-F238E27FC236}">
                <a16:creationId xmlns:a16="http://schemas.microsoft.com/office/drawing/2014/main" id="{5AE2D80D-968D-E2AE-0966-53A402E75C70}"/>
              </a:ext>
            </a:extLst>
          </p:cNvPr>
          <p:cNvGrpSpPr/>
          <p:nvPr userDrawn="1"/>
        </p:nvGrpSpPr>
        <p:grpSpPr>
          <a:xfrm>
            <a:off x="277090" y="5552030"/>
            <a:ext cx="5568747" cy="885871"/>
            <a:chOff x="277090" y="5552030"/>
            <a:chExt cx="5568747" cy="885871"/>
          </a:xfrm>
        </p:grpSpPr>
        <p:pic>
          <p:nvPicPr>
            <p:cNvPr id="7" name="Picture 6" descr="A picture containing logo&#10;&#10;Description automatically generated">
              <a:extLst>
                <a:ext uri="{FF2B5EF4-FFF2-40B4-BE49-F238E27FC236}">
                  <a16:creationId xmlns:a16="http://schemas.microsoft.com/office/drawing/2014/main" id="{198CB273-FF03-866B-C7D0-FFDF9D80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8" name="Picture 7" descr="A purple and black square with a black background&#10;&#10;Description automatically generated">
              <a:extLst>
                <a:ext uri="{FF2B5EF4-FFF2-40B4-BE49-F238E27FC236}">
                  <a16:creationId xmlns:a16="http://schemas.microsoft.com/office/drawing/2014/main" id="{4CF63D48-60FA-750A-4A5A-E740B719B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3" name="Picture 2" descr="A white x on a black background&#10;&#10;Description automatically generated">
            <a:extLst>
              <a:ext uri="{FF2B5EF4-FFF2-40B4-BE49-F238E27FC236}">
                <a16:creationId xmlns:a16="http://schemas.microsoft.com/office/drawing/2014/main" id="{8442D01C-3BEC-C975-E05F-913F1D3C8F5F}"/>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3739540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4807E-1106-3A40-9B80-424F82CF9E2B}"/>
              </a:ext>
            </a:extLst>
          </p:cNvPr>
          <p:cNvSpPr/>
          <p:nvPr/>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9" name="Picture 8">
            <a:extLst>
              <a:ext uri="{FF2B5EF4-FFF2-40B4-BE49-F238E27FC236}">
                <a16:creationId xmlns:a16="http://schemas.microsoft.com/office/drawing/2014/main" id="{397F31DC-856F-F24C-8718-15E07DEF41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02</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4" name="Picture 13">
            <a:extLst>
              <a:ext uri="{FF2B5EF4-FFF2-40B4-BE49-F238E27FC236}">
                <a16:creationId xmlns:a16="http://schemas.microsoft.com/office/drawing/2014/main" id="{06C9D3A2-79D9-F749-BF63-702A4F02CA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1" name="object 2">
            <a:extLst>
              <a:ext uri="{FF2B5EF4-FFF2-40B4-BE49-F238E27FC236}">
                <a16:creationId xmlns:a16="http://schemas.microsoft.com/office/drawing/2014/main" id="{C0573008-A8F2-D343-95C7-76A26DCFB75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2" name="Slide Number Placeholder 5">
            <a:extLst>
              <a:ext uri="{FF2B5EF4-FFF2-40B4-BE49-F238E27FC236}">
                <a16:creationId xmlns:a16="http://schemas.microsoft.com/office/drawing/2014/main" id="{7EA05DEE-A2D0-D24D-9189-C5D43AEBD42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257827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64DB24-538A-FA46-A9CB-8C0FE313E291}"/>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0" name="Picture 9">
            <a:extLst>
              <a:ext uri="{FF2B5EF4-FFF2-40B4-BE49-F238E27FC236}">
                <a16:creationId xmlns:a16="http://schemas.microsoft.com/office/drawing/2014/main" id="{47DF8C7F-94EE-6943-A8D5-239D9C4F9D8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03</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4" name="Picture 13">
            <a:extLst>
              <a:ext uri="{FF2B5EF4-FFF2-40B4-BE49-F238E27FC236}">
                <a16:creationId xmlns:a16="http://schemas.microsoft.com/office/drawing/2014/main" id="{333DB076-3894-3D4C-857D-7A444559E1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ACB78B03-4FDF-A441-9B51-A969E48EEE6E}"/>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9" name="Slide Number Placeholder 5">
            <a:extLst>
              <a:ext uri="{FF2B5EF4-FFF2-40B4-BE49-F238E27FC236}">
                <a16:creationId xmlns:a16="http://schemas.microsoft.com/office/drawing/2014/main" id="{6FE568DC-CBF2-CE43-99E9-F16F300CD5F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018728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EC8A1A-2547-EE43-9318-CA731400811B}"/>
              </a:ext>
            </a:extLst>
          </p:cNvPr>
          <p:cNvSpPr/>
          <p:nvPr/>
        </p:nvSpPr>
        <p:spPr>
          <a:xfrm>
            <a:off x="-1"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0" name="Picture 9">
            <a:extLst>
              <a:ext uri="{FF2B5EF4-FFF2-40B4-BE49-F238E27FC236}">
                <a16:creationId xmlns:a16="http://schemas.microsoft.com/office/drawing/2014/main" id="{88BBF8D5-9132-3D4E-B5DD-A30339E7A8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1252"/>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accent2"/>
                </a:solidFill>
                <a:latin typeface="Avenir Book" panose="02000503020000020003" pitchFamily="2" charset="0"/>
              </a:defRPr>
            </a:lvl1pPr>
          </a:lstStyle>
          <a:p>
            <a:r>
              <a:rPr lang="en-US"/>
              <a:t>04</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accent2"/>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4" name="Picture 13">
            <a:extLst>
              <a:ext uri="{FF2B5EF4-FFF2-40B4-BE49-F238E27FC236}">
                <a16:creationId xmlns:a16="http://schemas.microsoft.com/office/drawing/2014/main" id="{90B9CB78-4F79-A440-9F49-D02C0DC9901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86036F75-3787-FA47-AC60-D62520681284}"/>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9" name="Slide Number Placeholder 5">
            <a:extLst>
              <a:ext uri="{FF2B5EF4-FFF2-40B4-BE49-F238E27FC236}">
                <a16:creationId xmlns:a16="http://schemas.microsoft.com/office/drawing/2014/main" id="{983EDDE0-90EC-784C-BF55-1E8C55F1AE7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4074901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9_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1A71B4-0DFC-C44B-ABD5-165235E0BE98}"/>
              </a:ext>
            </a:extLst>
          </p:cNvPr>
          <p:cNvSpPr/>
          <p:nvPr/>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9" name="Picture 8">
            <a:extLst>
              <a:ext uri="{FF2B5EF4-FFF2-40B4-BE49-F238E27FC236}">
                <a16:creationId xmlns:a16="http://schemas.microsoft.com/office/drawing/2014/main" id="{B1D9153A-C30F-E842-BCF8-225C673F5C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05</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4" name="Picture 13">
            <a:extLst>
              <a:ext uri="{FF2B5EF4-FFF2-40B4-BE49-F238E27FC236}">
                <a16:creationId xmlns:a16="http://schemas.microsoft.com/office/drawing/2014/main" id="{6387E0BE-4352-9448-A114-655042308B8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8" name="object 2">
            <a:extLst>
              <a:ext uri="{FF2B5EF4-FFF2-40B4-BE49-F238E27FC236}">
                <a16:creationId xmlns:a16="http://schemas.microsoft.com/office/drawing/2014/main" id="{98EA4B59-DE7C-8342-B785-5FD3FA8AAFB8}"/>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E02B0691-90D5-474D-9141-4F6B9AB91169}"/>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420934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8" name="Picture 7">
            <a:extLst>
              <a:ext uri="{FF2B5EF4-FFF2-40B4-BE49-F238E27FC236}">
                <a16:creationId xmlns:a16="http://schemas.microsoft.com/office/drawing/2014/main" id="{C3397E9D-F9E8-BD48-A35A-F8C47D84E73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6" name="object 2">
            <a:extLst>
              <a:ext uri="{FF2B5EF4-FFF2-40B4-BE49-F238E27FC236}">
                <a16:creationId xmlns:a16="http://schemas.microsoft.com/office/drawing/2014/main" id="{85B00EF7-B84B-3B4C-8CD7-493817B840E1}"/>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7" name="Slide Number Placeholder 5">
            <a:extLst>
              <a:ext uri="{FF2B5EF4-FFF2-40B4-BE49-F238E27FC236}">
                <a16:creationId xmlns:a16="http://schemas.microsoft.com/office/drawing/2014/main" id="{78689290-DEEE-A342-B55B-C13AA831E76E}"/>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836095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Divider">
    <p:bg>
      <p:bgPr>
        <a:solidFill>
          <a:schemeClr val="accent2"/>
        </a:solidFill>
        <a:effectLst/>
      </p:bgPr>
    </p:bg>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p:nvSpPr>
        <p:spPr>
          <a:xfrm>
            <a:off x="0" y="15968"/>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b="0" i="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02</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8" name="Picture 7">
            <a:extLst>
              <a:ext uri="{FF2B5EF4-FFF2-40B4-BE49-F238E27FC236}">
                <a16:creationId xmlns:a16="http://schemas.microsoft.com/office/drawing/2014/main" id="{70345BA5-DA4B-0A4A-B88D-F58DCD7F735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F9EED865-6A7E-584E-8E17-A151515479C9}"/>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B1DDCCF4-1028-2544-A81A-4A307025A4EB}"/>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2666517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b="0" i="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03</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8" name="Picture 7">
            <a:extLst>
              <a:ext uri="{FF2B5EF4-FFF2-40B4-BE49-F238E27FC236}">
                <a16:creationId xmlns:a16="http://schemas.microsoft.com/office/drawing/2014/main" id="{6465543E-ED38-744F-8B2D-F058028E1FB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F7D9D0D5-C1D8-4742-B8A0-F761267E7B2E}"/>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40F5F0E8-A818-304B-A449-E1A04D293B33}"/>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425274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p:nvSpPr>
        <p:spPr>
          <a:xfrm>
            <a:off x="-1489"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4"/>
          </a:solidFill>
        </p:spPr>
        <p:txBody>
          <a:bodyPr wrap="square" lIns="0" tIns="0" rIns="0" bIns="0" rtlCol="0"/>
          <a:lstStyle/>
          <a:p>
            <a:endParaRPr b="0" i="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04</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8" name="Picture 7">
            <a:extLst>
              <a:ext uri="{FF2B5EF4-FFF2-40B4-BE49-F238E27FC236}">
                <a16:creationId xmlns:a16="http://schemas.microsoft.com/office/drawing/2014/main" id="{03AB34FC-3DA7-CC44-8335-75BD5EE4DDA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7C724FB2-E6D8-C345-BE84-75A299A1810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7BE1C2AF-7B96-6942-9C45-9F03853C39E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1100484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b="0" i="0">
              <a:latin typeface="Avenir Book" panose="02000503020000020003" pitchFamily="2" charset="0"/>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0" i="0">
                <a:solidFill>
                  <a:schemeClr val="bg1"/>
                </a:solidFill>
                <a:latin typeface="Avenir Book" panose="02000503020000020003" pitchFamily="2" charset="0"/>
              </a:defRPr>
            </a:lvl1pPr>
          </a:lstStyle>
          <a:p>
            <a:r>
              <a:rPr lang="en-US"/>
              <a:t>05</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8" name="Picture 7">
            <a:extLst>
              <a:ext uri="{FF2B5EF4-FFF2-40B4-BE49-F238E27FC236}">
                <a16:creationId xmlns:a16="http://schemas.microsoft.com/office/drawing/2014/main" id="{972AC51F-7121-DD41-931E-A2F699FB04D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9" name="object 2">
            <a:extLst>
              <a:ext uri="{FF2B5EF4-FFF2-40B4-BE49-F238E27FC236}">
                <a16:creationId xmlns:a16="http://schemas.microsoft.com/office/drawing/2014/main" id="{99F7A7BF-92E3-3C4A-8370-1AB0B129429D}"/>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0" name="Slide Number Placeholder 5">
            <a:extLst>
              <a:ext uri="{FF2B5EF4-FFF2-40B4-BE49-F238E27FC236}">
                <a16:creationId xmlns:a16="http://schemas.microsoft.com/office/drawing/2014/main" id="{8ADBAF1D-2DD8-DC49-A17F-960C7FCFF34A}"/>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90385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09933F-32ED-A94F-9711-AFC5AE83EB8D}"/>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5" name="Picture 14">
            <a:extLst>
              <a:ext uri="{FF2B5EF4-FFF2-40B4-BE49-F238E27FC236}">
                <a16:creationId xmlns:a16="http://schemas.microsoft.com/office/drawing/2014/main" id="{219DC051-577E-3E4D-A131-48A91AB777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901364" y="0"/>
            <a:ext cx="290636" cy="6858000"/>
          </a:xfrm>
          <a:prstGeom prst="rect">
            <a:avLst/>
          </a:prstGeom>
        </p:spPr>
      </p:pic>
      <p:sp>
        <p:nvSpPr>
          <p:cNvPr id="9" name="Picture Placeholder 4">
            <a:extLst>
              <a:ext uri="{FF2B5EF4-FFF2-40B4-BE49-F238E27FC236}">
                <a16:creationId xmlns:a16="http://schemas.microsoft.com/office/drawing/2014/main" id="{2B51E3E1-B90B-414D-97A7-F9D6AA7FF2E1}"/>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3719091" cy="900000"/>
          </a:xfrm>
        </p:spPr>
        <p:txBody>
          <a:bodyPr>
            <a:noAutofit/>
          </a:bodyPr>
          <a:lstStyle>
            <a:lvl1pPr>
              <a:defRPr sz="8000" b="0" i="0">
                <a:solidFill>
                  <a:schemeClr val="bg1"/>
                </a:solidFill>
                <a:latin typeface="Avenir Book" panose="02000503020000020003" pitchFamily="2" charset="0"/>
              </a:defRPr>
            </a:lvl1pPr>
          </a:lstStyle>
          <a:p>
            <a:r>
              <a:rPr lang="en-US"/>
              <a:t>01</a:t>
            </a:r>
          </a:p>
        </p:txBody>
      </p:sp>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3719091" cy="4248150"/>
          </a:xfrm>
        </p:spPr>
        <p:txBody>
          <a:bodyPr>
            <a:normAutofit/>
          </a:bodyPr>
          <a:lstStyle>
            <a:lvl1pPr marL="0" indent="0">
              <a:buNone/>
              <a:defRPr sz="5600" b="0" i="0">
                <a:solidFill>
                  <a:schemeClr val="bg1"/>
                </a:solidFill>
                <a:latin typeface="Avenir Book" panose="02000503020000020003" pitchFamily="2" charset="0"/>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a:t>Title of this divider goes here</a:t>
            </a:r>
          </a:p>
        </p:txBody>
      </p:sp>
      <p:pic>
        <p:nvPicPr>
          <p:cNvPr id="17" name="Picture 16">
            <a:extLst>
              <a:ext uri="{FF2B5EF4-FFF2-40B4-BE49-F238E27FC236}">
                <a16:creationId xmlns:a16="http://schemas.microsoft.com/office/drawing/2014/main" id="{009773D1-FA6E-E44D-B62C-E530D496B32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0" name="object 2">
            <a:extLst>
              <a:ext uri="{FF2B5EF4-FFF2-40B4-BE49-F238E27FC236}">
                <a16:creationId xmlns:a16="http://schemas.microsoft.com/office/drawing/2014/main" id="{5FB36441-EEE7-9144-B354-68427B83B9DA}"/>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FB00A021-C896-1F40-B278-EBE934C3B050}"/>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70082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C414E641-CDC4-DC4E-9C5B-561A46BABD13}"/>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23" name="Graphic 5">
            <a:extLst>
              <a:ext uri="{FF2B5EF4-FFF2-40B4-BE49-F238E27FC236}">
                <a16:creationId xmlns:a16="http://schemas.microsoft.com/office/drawing/2014/main" id="{1CF8FD12-16C0-994F-86EC-4F4961109123}"/>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2" name="Rectangle 1">
            <a:extLst>
              <a:ext uri="{FF2B5EF4-FFF2-40B4-BE49-F238E27FC236}">
                <a16:creationId xmlns:a16="http://schemas.microsoft.com/office/drawing/2014/main" id="{E99FD0A3-F40E-117B-A50A-F7461BB0496E}"/>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sp>
        <p:nvSpPr>
          <p:cNvPr id="4" name="Text Placeholder 12">
            <a:extLst>
              <a:ext uri="{FF2B5EF4-FFF2-40B4-BE49-F238E27FC236}">
                <a16:creationId xmlns:a16="http://schemas.microsoft.com/office/drawing/2014/main" id="{B786BB2C-0712-83C8-CA2E-203A7442390D}"/>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grpSp>
        <p:nvGrpSpPr>
          <p:cNvPr id="6" name="Group 5">
            <a:extLst>
              <a:ext uri="{FF2B5EF4-FFF2-40B4-BE49-F238E27FC236}">
                <a16:creationId xmlns:a16="http://schemas.microsoft.com/office/drawing/2014/main" id="{862C4C0C-0736-84B3-2C34-AE42E96F3CB9}"/>
              </a:ext>
            </a:extLst>
          </p:cNvPr>
          <p:cNvGrpSpPr/>
          <p:nvPr userDrawn="1"/>
        </p:nvGrpSpPr>
        <p:grpSpPr>
          <a:xfrm>
            <a:off x="277090" y="5552030"/>
            <a:ext cx="5568747" cy="885871"/>
            <a:chOff x="277090" y="5552030"/>
            <a:chExt cx="5568747" cy="885871"/>
          </a:xfrm>
        </p:grpSpPr>
        <p:pic>
          <p:nvPicPr>
            <p:cNvPr id="7" name="Picture 6" descr="A picture containing logo&#10;&#10;Description automatically generated">
              <a:extLst>
                <a:ext uri="{FF2B5EF4-FFF2-40B4-BE49-F238E27FC236}">
                  <a16:creationId xmlns:a16="http://schemas.microsoft.com/office/drawing/2014/main" id="{C7B4BC96-A196-E35E-5490-0208783FCF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8" name="Picture 7" descr="A purple and black square with a black background&#10;&#10;Description automatically generated">
              <a:extLst>
                <a:ext uri="{FF2B5EF4-FFF2-40B4-BE49-F238E27FC236}">
                  <a16:creationId xmlns:a16="http://schemas.microsoft.com/office/drawing/2014/main" id="{3A8949EA-8AE4-B7B5-1050-0D0F47F3FF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3" name="Picture 2" descr="A white x on a black background&#10;&#10;Description automatically generated">
            <a:extLst>
              <a:ext uri="{FF2B5EF4-FFF2-40B4-BE49-F238E27FC236}">
                <a16:creationId xmlns:a16="http://schemas.microsoft.com/office/drawing/2014/main" id="{A2656E30-408F-57B3-366C-F768200697A7}"/>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3568931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act - Gree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CD8107-122B-AD44-B4E8-E635DD6F3D17}"/>
              </a:ext>
            </a:extLst>
          </p:cNvPr>
          <p:cNvSpPr/>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25" name="Picture 24">
            <a:extLst>
              <a:ext uri="{FF2B5EF4-FFF2-40B4-BE49-F238E27FC236}">
                <a16:creationId xmlns:a16="http://schemas.microsoft.com/office/drawing/2014/main" id="{CA15A499-D78D-064F-AFF2-53BCCDE019B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Ground Floor, Minerva House, </a:t>
            </a:r>
            <a:br>
              <a:rPr lang="en-GB">
                <a:effectLst/>
                <a:latin typeface="Gotham Rounded Bold" panose="02000000000000000000" pitchFamily="2" charset="0"/>
              </a:rPr>
            </a:br>
            <a:r>
              <a:rPr lang="en-GB">
                <a:effectLst/>
                <a:latin typeface="Gotham Rounded Bold" panose="02000000000000000000" pitchFamily="2" charset="0"/>
              </a:rPr>
              <a:t>5 Montague Close, London SE1 9BB</a:t>
            </a:r>
          </a:p>
          <a:p>
            <a:r>
              <a:rPr lang="en-GB">
                <a:effectLst/>
                <a:latin typeface="Gotham Rounded Bold" panose="02000000000000000000" pitchFamily="2" charset="0"/>
              </a:rPr>
              <a:t>Closest stations: </a:t>
            </a:r>
            <a:br>
              <a:rPr lang="en-GB">
                <a:effectLst/>
                <a:latin typeface="Gotham Rounded Bold" panose="02000000000000000000" pitchFamily="2" charset="0"/>
              </a:rPr>
            </a:br>
            <a:r>
              <a:rPr lang="en-GB">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a:t>
            </a:r>
            <a:r>
              <a:rPr lang="en-GB" err="1">
                <a:effectLst/>
                <a:latin typeface="Gotham Rounded Bold" panose="02000000000000000000" pitchFamily="2" charset="0"/>
              </a:rPr>
              <a:t>HINSouthLondon</a:t>
            </a:r>
            <a:endParaRPr lang="en-GB">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err="1">
                <a:effectLst/>
                <a:latin typeface="Gotham Rounded Bold" panose="02000000000000000000" pitchFamily="2" charset="0"/>
              </a:rPr>
              <a:t>healthinnovationnetwork.com</a:t>
            </a:r>
            <a:endParaRPr lang="en-GB">
              <a:effectLst/>
              <a:latin typeface="Gotham Rounded Bold" panose="02000000000000000000" pitchFamily="2" charset="0"/>
            </a:endParaRPr>
          </a:p>
        </p:txBody>
      </p:sp>
      <p:sp>
        <p:nvSpPr>
          <p:cNvPr id="26" name="Graphic 4">
            <a:extLst>
              <a:ext uri="{FF2B5EF4-FFF2-40B4-BE49-F238E27FC236}">
                <a16:creationId xmlns:a16="http://schemas.microsoft.com/office/drawing/2014/main" id="{67D4503A-3EA7-DD41-AA76-E3CA5285AF33}"/>
              </a:ext>
            </a:extLst>
          </p:cNvPr>
          <p:cNvSpPr/>
          <p:nvPr/>
        </p:nvSpPr>
        <p:spPr>
          <a:xfrm>
            <a:off x="719999" y="250364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1"/>
          </a:solidFill>
          <a:ln w="9525" cap="flat">
            <a:noFill/>
            <a:prstDash val="solid"/>
            <a:miter/>
          </a:ln>
        </p:spPr>
        <p:txBody>
          <a:bodyPr rtlCol="0" anchor="ctr"/>
          <a:lstStyle/>
          <a:p>
            <a:endParaRPr lang="en-US" b="0" i="0">
              <a:latin typeface="Avenir Book" panose="02000503020000020003" pitchFamily="2" charset="0"/>
            </a:endParaRPr>
          </a:p>
        </p:txBody>
      </p:sp>
      <p:sp>
        <p:nvSpPr>
          <p:cNvPr id="27" name="Graphic 6">
            <a:extLst>
              <a:ext uri="{FF2B5EF4-FFF2-40B4-BE49-F238E27FC236}">
                <a16:creationId xmlns:a16="http://schemas.microsoft.com/office/drawing/2014/main" id="{4A5AAFF6-8118-5F49-8DC3-860FD465B8C2}"/>
              </a:ext>
            </a:extLst>
          </p:cNvPr>
          <p:cNvSpPr/>
          <p:nvPr/>
        </p:nvSpPr>
        <p:spPr>
          <a:xfrm>
            <a:off x="695222" y="4139515"/>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1"/>
          </a:solidFill>
          <a:ln w="9525" cap="flat">
            <a:noFill/>
            <a:prstDash val="solid"/>
            <a:miter/>
          </a:ln>
        </p:spPr>
        <p:txBody>
          <a:bodyPr rtlCol="0" anchor="ctr"/>
          <a:lstStyle/>
          <a:p>
            <a:endParaRPr lang="en-US" b="0" i="0">
              <a:latin typeface="Avenir Book" panose="02000503020000020003" pitchFamily="2" charset="0"/>
            </a:endParaRPr>
          </a:p>
        </p:txBody>
      </p:sp>
      <p:sp>
        <p:nvSpPr>
          <p:cNvPr id="28" name="Graphic 12">
            <a:extLst>
              <a:ext uri="{FF2B5EF4-FFF2-40B4-BE49-F238E27FC236}">
                <a16:creationId xmlns:a16="http://schemas.microsoft.com/office/drawing/2014/main" id="{90661621-C0E6-884A-8FE2-70FBFCA46797}"/>
              </a:ext>
            </a:extLst>
          </p:cNvPr>
          <p:cNvSpPr/>
          <p:nvPr/>
        </p:nvSpPr>
        <p:spPr>
          <a:xfrm>
            <a:off x="692752" y="4835309"/>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1"/>
          </a:solidFill>
          <a:ln w="9525" cap="flat">
            <a:noFill/>
            <a:prstDash val="solid"/>
            <a:miter/>
          </a:ln>
        </p:spPr>
        <p:txBody>
          <a:bodyPr rtlCol="0" anchor="ctr"/>
          <a:lstStyle/>
          <a:p>
            <a:endParaRPr lang="en-US" b="0" i="0">
              <a:latin typeface="Avenir Book" panose="02000503020000020003" pitchFamily="2" charset="0"/>
            </a:endParaRPr>
          </a:p>
        </p:txBody>
      </p:sp>
      <p:sp>
        <p:nvSpPr>
          <p:cNvPr id="29" name="Graphic 8">
            <a:extLst>
              <a:ext uri="{FF2B5EF4-FFF2-40B4-BE49-F238E27FC236}">
                <a16:creationId xmlns:a16="http://schemas.microsoft.com/office/drawing/2014/main" id="{81BBA17A-BE21-4542-9C63-F0C58638C25D}"/>
              </a:ext>
            </a:extLst>
          </p:cNvPr>
          <p:cNvSpPr/>
          <p:nvPr/>
        </p:nvSpPr>
        <p:spPr>
          <a:xfrm>
            <a:off x="708141" y="539311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1"/>
          </a:solidFill>
          <a:ln w="9525" cap="flat">
            <a:noFill/>
            <a:prstDash val="solid"/>
            <a:miter/>
          </a:ln>
        </p:spPr>
        <p:txBody>
          <a:bodyPr rtlCol="0" anchor="ctr"/>
          <a:lstStyle/>
          <a:p>
            <a:endParaRPr lang="en-US" b="0" i="0">
              <a:latin typeface="Avenir Book" panose="02000503020000020003" pitchFamily="2" charset="0"/>
            </a:endParaRPr>
          </a:p>
        </p:txBody>
      </p:sp>
      <p:pic>
        <p:nvPicPr>
          <p:cNvPr id="30" name="Picture 29">
            <a:extLst>
              <a:ext uri="{FF2B5EF4-FFF2-40B4-BE49-F238E27FC236}">
                <a16:creationId xmlns:a16="http://schemas.microsoft.com/office/drawing/2014/main" id="{69790BF1-483B-EF40-A2E5-9F12F5EADEB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33" name="Graphic 4">
            <a:extLst>
              <a:ext uri="{FF2B5EF4-FFF2-40B4-BE49-F238E27FC236}">
                <a16:creationId xmlns:a16="http://schemas.microsoft.com/office/drawing/2014/main" id="{36E3FACB-7195-3140-B7A0-8BA94A5937F0}"/>
              </a:ext>
            </a:extLst>
          </p:cNvPr>
          <p:cNvSpPr/>
          <p:nvPr/>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2"/>
          </a:solidFill>
          <a:ln w="9525" cap="flat">
            <a:noFill/>
            <a:prstDash val="solid"/>
            <a:miter/>
          </a:ln>
        </p:spPr>
        <p:txBody>
          <a:bodyPr rtlCol="0" anchor="ctr"/>
          <a:lstStyle/>
          <a:p>
            <a:endParaRPr lang="en-US" b="0" i="0">
              <a:latin typeface="Avenir Book" panose="02000503020000020003" pitchFamily="2" charset="0"/>
            </a:endParaRPr>
          </a:p>
        </p:txBody>
      </p:sp>
      <p:sp>
        <p:nvSpPr>
          <p:cNvPr id="34" name="Graphic 6">
            <a:extLst>
              <a:ext uri="{FF2B5EF4-FFF2-40B4-BE49-F238E27FC236}">
                <a16:creationId xmlns:a16="http://schemas.microsoft.com/office/drawing/2014/main" id="{CDB40037-7112-4245-9FEE-A5D36D978468}"/>
              </a:ext>
            </a:extLst>
          </p:cNvPr>
          <p:cNvSpPr/>
          <p:nvPr/>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2"/>
          </a:solidFill>
          <a:ln w="9525" cap="flat">
            <a:noFill/>
            <a:prstDash val="solid"/>
            <a:miter/>
          </a:ln>
        </p:spPr>
        <p:txBody>
          <a:bodyPr rtlCol="0" anchor="ctr"/>
          <a:lstStyle/>
          <a:p>
            <a:endParaRPr lang="en-US" b="0" i="0">
              <a:latin typeface="Avenir Book" panose="02000503020000020003" pitchFamily="2" charset="0"/>
            </a:endParaRPr>
          </a:p>
        </p:txBody>
      </p:sp>
      <p:sp>
        <p:nvSpPr>
          <p:cNvPr id="35" name="Graphic 12">
            <a:extLst>
              <a:ext uri="{FF2B5EF4-FFF2-40B4-BE49-F238E27FC236}">
                <a16:creationId xmlns:a16="http://schemas.microsoft.com/office/drawing/2014/main" id="{4B10CB72-F6C0-4540-925C-E5009CDA4DFB}"/>
              </a:ext>
            </a:extLst>
          </p:cNvPr>
          <p:cNvSpPr/>
          <p:nvPr/>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2"/>
          </a:solidFill>
          <a:ln w="9525" cap="flat">
            <a:noFill/>
            <a:prstDash val="solid"/>
            <a:miter/>
          </a:ln>
        </p:spPr>
        <p:txBody>
          <a:bodyPr rtlCol="0" anchor="ctr"/>
          <a:lstStyle/>
          <a:p>
            <a:endParaRPr lang="en-US" b="0" i="0">
              <a:latin typeface="Avenir Book" panose="02000503020000020003" pitchFamily="2" charset="0"/>
            </a:endParaRPr>
          </a:p>
        </p:txBody>
      </p:sp>
      <p:sp>
        <p:nvSpPr>
          <p:cNvPr id="36" name="Graphic 8">
            <a:extLst>
              <a:ext uri="{FF2B5EF4-FFF2-40B4-BE49-F238E27FC236}">
                <a16:creationId xmlns:a16="http://schemas.microsoft.com/office/drawing/2014/main" id="{5D081F13-C1A2-D749-9902-9DF9B80F1EDC}"/>
              </a:ext>
            </a:extLst>
          </p:cNvPr>
          <p:cNvSpPr/>
          <p:nvPr/>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2"/>
          </a:solidFill>
          <a:ln w="9525" cap="flat">
            <a:noFill/>
            <a:prstDash val="solid"/>
            <a:miter/>
          </a:ln>
        </p:spPr>
        <p:txBody>
          <a:bodyPr rtlCol="0" anchor="ctr"/>
          <a:lstStyle/>
          <a:p>
            <a:endParaRPr lang="en-US" b="0" i="0">
              <a:latin typeface="Avenir Book" panose="02000503020000020003" pitchFamily="2" charset="0"/>
            </a:endParaRPr>
          </a:p>
        </p:txBody>
      </p:sp>
      <p:sp>
        <p:nvSpPr>
          <p:cNvPr id="23" name="object 2">
            <a:extLst>
              <a:ext uri="{FF2B5EF4-FFF2-40B4-BE49-F238E27FC236}">
                <a16:creationId xmlns:a16="http://schemas.microsoft.com/office/drawing/2014/main" id="{2CB080B7-88F9-1D46-9B83-EF55BE7095E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24" name="Slide Number Placeholder 5">
            <a:extLst>
              <a:ext uri="{FF2B5EF4-FFF2-40B4-BE49-F238E27FC236}">
                <a16:creationId xmlns:a16="http://schemas.microsoft.com/office/drawing/2014/main" id="{4C566711-D10F-034D-AFB4-F9E217707FA7}"/>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2240208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act - Purp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0ADA3F-B609-CC4D-AA15-7FBE38B80B5A}"/>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8" name="Picture 17">
            <a:extLst>
              <a:ext uri="{FF2B5EF4-FFF2-40B4-BE49-F238E27FC236}">
                <a16:creationId xmlns:a16="http://schemas.microsoft.com/office/drawing/2014/main" id="{9C39A50B-16E0-D749-9F83-53E62178DCF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Ground Floor, Minerva House, </a:t>
            </a:r>
            <a:br>
              <a:rPr lang="en-GB">
                <a:effectLst/>
                <a:latin typeface="Gotham Rounded Bold" panose="02000000000000000000" pitchFamily="2" charset="0"/>
              </a:rPr>
            </a:br>
            <a:r>
              <a:rPr lang="en-GB">
                <a:effectLst/>
                <a:latin typeface="Gotham Rounded Bold" panose="02000000000000000000" pitchFamily="2" charset="0"/>
              </a:rPr>
              <a:t>5 Montague Close, London SE1 9BB</a:t>
            </a:r>
          </a:p>
          <a:p>
            <a:r>
              <a:rPr lang="en-GB">
                <a:effectLst/>
                <a:latin typeface="Gotham Rounded Bold" panose="02000000000000000000" pitchFamily="2" charset="0"/>
              </a:rPr>
              <a:t>Closest stations: </a:t>
            </a:r>
            <a:br>
              <a:rPr lang="en-GB">
                <a:effectLst/>
                <a:latin typeface="Gotham Rounded Bold" panose="02000000000000000000" pitchFamily="2" charset="0"/>
              </a:rPr>
            </a:br>
            <a:r>
              <a:rPr lang="en-GB">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a:t>
            </a:r>
            <a:r>
              <a:rPr lang="en-GB" err="1">
                <a:effectLst/>
                <a:latin typeface="Gotham Rounded Bold" panose="02000000000000000000" pitchFamily="2" charset="0"/>
              </a:rPr>
              <a:t>HINSouthLondon</a:t>
            </a:r>
            <a:endParaRPr lang="en-GB">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err="1">
                <a:effectLst/>
                <a:latin typeface="Gotham Rounded Bold" panose="02000000000000000000" pitchFamily="2" charset="0"/>
              </a:rPr>
              <a:t>healthinnovationnetwork.com</a:t>
            </a:r>
            <a:endParaRPr lang="en-GB">
              <a:effectLst/>
              <a:latin typeface="Gotham Rounded Bold" panose="02000000000000000000" pitchFamily="2" charset="0"/>
            </a:endParaRPr>
          </a:p>
        </p:txBody>
      </p:sp>
      <p:pic>
        <p:nvPicPr>
          <p:cNvPr id="31" name="Picture 30">
            <a:extLst>
              <a:ext uri="{FF2B5EF4-FFF2-40B4-BE49-F238E27FC236}">
                <a16:creationId xmlns:a16="http://schemas.microsoft.com/office/drawing/2014/main" id="{BCEC1BC3-DEF4-4047-9224-648B3EEEFDE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6" name="object 2">
            <a:extLst>
              <a:ext uri="{FF2B5EF4-FFF2-40B4-BE49-F238E27FC236}">
                <a16:creationId xmlns:a16="http://schemas.microsoft.com/office/drawing/2014/main" id="{309A4A60-3981-8B4E-8703-A0EBC8DCDED7}"/>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9" name="Slide Number Placeholder 5">
            <a:extLst>
              <a:ext uri="{FF2B5EF4-FFF2-40B4-BE49-F238E27FC236}">
                <a16:creationId xmlns:a16="http://schemas.microsoft.com/office/drawing/2014/main" id="{61266220-A4B2-6B49-9764-059632C39334}"/>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
        <p:nvSpPr>
          <p:cNvPr id="2" name="Graphic 4">
            <a:extLst>
              <a:ext uri="{FF2B5EF4-FFF2-40B4-BE49-F238E27FC236}">
                <a16:creationId xmlns:a16="http://schemas.microsoft.com/office/drawing/2014/main" id="{6B7D5F4D-FB15-23A3-BE70-409C3E874681}"/>
              </a:ext>
            </a:extLst>
          </p:cNvPr>
          <p:cNvSpPr/>
          <p:nvPr/>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tx2"/>
          </a:solidFill>
          <a:ln w="9525" cap="flat">
            <a:noFill/>
            <a:prstDash val="solid"/>
            <a:miter/>
          </a:ln>
        </p:spPr>
        <p:txBody>
          <a:bodyPr rtlCol="0" anchor="ctr"/>
          <a:lstStyle/>
          <a:p>
            <a:endParaRPr lang="en-US" b="0" i="0">
              <a:latin typeface="Avenir Book" panose="02000503020000020003" pitchFamily="2" charset="0"/>
            </a:endParaRPr>
          </a:p>
        </p:txBody>
      </p:sp>
      <p:sp>
        <p:nvSpPr>
          <p:cNvPr id="3" name="Graphic 6">
            <a:extLst>
              <a:ext uri="{FF2B5EF4-FFF2-40B4-BE49-F238E27FC236}">
                <a16:creationId xmlns:a16="http://schemas.microsoft.com/office/drawing/2014/main" id="{07287C44-CE75-1A19-207E-CEED7A7C45DA}"/>
              </a:ext>
            </a:extLst>
          </p:cNvPr>
          <p:cNvSpPr/>
          <p:nvPr/>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tx2"/>
          </a:solidFill>
          <a:ln w="9525" cap="flat">
            <a:noFill/>
            <a:prstDash val="solid"/>
            <a:miter/>
          </a:ln>
        </p:spPr>
        <p:txBody>
          <a:bodyPr rtlCol="0" anchor="ctr"/>
          <a:lstStyle/>
          <a:p>
            <a:endParaRPr lang="en-US" b="0" i="0">
              <a:latin typeface="Avenir Book" panose="02000503020000020003" pitchFamily="2" charset="0"/>
            </a:endParaRPr>
          </a:p>
        </p:txBody>
      </p:sp>
      <p:sp>
        <p:nvSpPr>
          <p:cNvPr id="4" name="Graphic 12">
            <a:extLst>
              <a:ext uri="{FF2B5EF4-FFF2-40B4-BE49-F238E27FC236}">
                <a16:creationId xmlns:a16="http://schemas.microsoft.com/office/drawing/2014/main" id="{E097E1EF-4048-0358-5E6E-8DBBBA98629F}"/>
              </a:ext>
            </a:extLst>
          </p:cNvPr>
          <p:cNvSpPr/>
          <p:nvPr/>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tx2"/>
          </a:solidFill>
          <a:ln w="9525" cap="flat">
            <a:noFill/>
            <a:prstDash val="solid"/>
            <a:miter/>
          </a:ln>
        </p:spPr>
        <p:txBody>
          <a:bodyPr rtlCol="0" anchor="ctr"/>
          <a:lstStyle/>
          <a:p>
            <a:endParaRPr lang="en-US" b="0" i="0">
              <a:latin typeface="Avenir Book" panose="02000503020000020003" pitchFamily="2" charset="0"/>
            </a:endParaRPr>
          </a:p>
        </p:txBody>
      </p:sp>
      <p:sp>
        <p:nvSpPr>
          <p:cNvPr id="5" name="Graphic 8">
            <a:extLst>
              <a:ext uri="{FF2B5EF4-FFF2-40B4-BE49-F238E27FC236}">
                <a16:creationId xmlns:a16="http://schemas.microsoft.com/office/drawing/2014/main" id="{6F1252CF-EA0E-1B03-9BB7-C6BA5DB2781D}"/>
              </a:ext>
            </a:extLst>
          </p:cNvPr>
          <p:cNvSpPr/>
          <p:nvPr/>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tx2"/>
          </a:solidFill>
          <a:ln w="9525" cap="flat">
            <a:noFill/>
            <a:prstDash val="solid"/>
            <a:miter/>
          </a:ln>
        </p:spPr>
        <p:txBody>
          <a:bodyPr rtlCol="0" anchor="ctr"/>
          <a:lstStyle/>
          <a:p>
            <a:endParaRPr lang="en-US" b="0" i="0">
              <a:latin typeface="Avenir Book" panose="02000503020000020003" pitchFamily="2" charset="0"/>
            </a:endParaRPr>
          </a:p>
        </p:txBody>
      </p:sp>
    </p:spTree>
    <p:extLst>
      <p:ext uri="{BB962C8B-B14F-4D97-AF65-F5344CB8AC3E}">
        <p14:creationId xmlns:p14="http://schemas.microsoft.com/office/powerpoint/2010/main" val="2605605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act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01D2E8-7744-E645-8BF1-B650A4165058}"/>
              </a:ext>
            </a:extLst>
          </p:cNvPr>
          <p:cNvSpPr/>
          <p:nvPr/>
        </p:nvSpPr>
        <p:spPr>
          <a:xfrm>
            <a:off x="-1" y="6723"/>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8" name="Picture 17">
            <a:extLst>
              <a:ext uri="{FF2B5EF4-FFF2-40B4-BE49-F238E27FC236}">
                <a16:creationId xmlns:a16="http://schemas.microsoft.com/office/drawing/2014/main" id="{BC8973F6-E6A3-CA47-9251-7C6825FAC6B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Ground Floor, Minerva House, </a:t>
            </a:r>
            <a:br>
              <a:rPr lang="en-GB">
                <a:effectLst/>
                <a:latin typeface="Gotham Rounded Bold" panose="02000000000000000000" pitchFamily="2" charset="0"/>
              </a:rPr>
            </a:br>
            <a:r>
              <a:rPr lang="en-GB">
                <a:effectLst/>
                <a:latin typeface="Gotham Rounded Bold" panose="02000000000000000000" pitchFamily="2" charset="0"/>
              </a:rPr>
              <a:t>5 Montague Close, London SE1 9BB</a:t>
            </a:r>
          </a:p>
          <a:p>
            <a:r>
              <a:rPr lang="en-GB">
                <a:effectLst/>
                <a:latin typeface="Gotham Rounded Bold" panose="02000000000000000000" pitchFamily="2" charset="0"/>
              </a:rPr>
              <a:t>Closest stations: </a:t>
            </a:r>
            <a:br>
              <a:rPr lang="en-GB">
                <a:effectLst/>
                <a:latin typeface="Gotham Rounded Bold" panose="02000000000000000000" pitchFamily="2" charset="0"/>
              </a:rPr>
            </a:br>
            <a:r>
              <a:rPr lang="en-GB">
                <a:effectLst/>
                <a:latin typeface="Gotham Rounded Bol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a:effectLst/>
                <a:latin typeface="Gotham Rounded Bold" panose="02000000000000000000" pitchFamily="2" charset="0"/>
              </a:rPr>
              <a:t>@</a:t>
            </a:r>
            <a:r>
              <a:rPr lang="en-GB" err="1">
                <a:effectLst/>
                <a:latin typeface="Gotham Rounded Bold" panose="02000000000000000000" pitchFamily="2" charset="0"/>
              </a:rPr>
              <a:t>HINSouthLondon</a:t>
            </a:r>
            <a:endParaRPr lang="en-GB">
              <a:effectLst/>
              <a:latin typeface="Gotham Rounded Bol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Avenir Next" panose="020B0503020202020204" pitchFamily="34" charset="0"/>
              </a:defRPr>
            </a:lvl1pPr>
          </a:lstStyle>
          <a:p>
            <a:r>
              <a:rPr lang="en-GB" err="1">
                <a:effectLst/>
                <a:latin typeface="Gotham Rounded Bold" panose="02000000000000000000" pitchFamily="2" charset="0"/>
              </a:rPr>
              <a:t>healthinnovationnetwork.com</a:t>
            </a:r>
            <a:endParaRPr lang="en-GB">
              <a:effectLst/>
              <a:latin typeface="Gotham Rounded Bold" panose="02000000000000000000" pitchFamily="2" charset="0"/>
            </a:endParaRPr>
          </a:p>
        </p:txBody>
      </p:sp>
      <p:sp>
        <p:nvSpPr>
          <p:cNvPr id="25" name="object 2">
            <a:extLst>
              <a:ext uri="{FF2B5EF4-FFF2-40B4-BE49-F238E27FC236}">
                <a16:creationId xmlns:a16="http://schemas.microsoft.com/office/drawing/2014/main" id="{D745A30B-2CFD-D24C-9392-78F0E6214185}"/>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30" name="Slide Number Placeholder 5">
            <a:extLst>
              <a:ext uri="{FF2B5EF4-FFF2-40B4-BE49-F238E27FC236}">
                <a16:creationId xmlns:a16="http://schemas.microsoft.com/office/drawing/2014/main" id="{31539658-A3BA-C044-98A0-76CB7A8B1812}"/>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pic>
        <p:nvPicPr>
          <p:cNvPr id="31" name="Picture 30">
            <a:extLst>
              <a:ext uri="{FF2B5EF4-FFF2-40B4-BE49-F238E27FC236}">
                <a16:creationId xmlns:a16="http://schemas.microsoft.com/office/drawing/2014/main" id="{7CC94D47-BD4D-814D-912E-180DE30677D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 name="Graphic 4">
            <a:extLst>
              <a:ext uri="{FF2B5EF4-FFF2-40B4-BE49-F238E27FC236}">
                <a16:creationId xmlns:a16="http://schemas.microsoft.com/office/drawing/2014/main" id="{A518AF62-F4F9-56CA-0B20-C0953631F0B0}"/>
              </a:ext>
            </a:extLst>
          </p:cNvPr>
          <p:cNvSpPr/>
          <p:nvPr/>
        </p:nvSpPr>
        <p:spPr>
          <a:xfrm>
            <a:off x="872399" y="246649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tx1"/>
          </a:solidFill>
          <a:ln w="9525" cap="flat">
            <a:noFill/>
            <a:prstDash val="solid"/>
            <a:miter/>
          </a:ln>
        </p:spPr>
        <p:txBody>
          <a:bodyPr rtlCol="0" anchor="ctr"/>
          <a:lstStyle/>
          <a:p>
            <a:endParaRPr lang="en-US" b="0" i="0">
              <a:latin typeface="Avenir Book" panose="02000503020000020003" pitchFamily="2" charset="0"/>
            </a:endParaRPr>
          </a:p>
        </p:txBody>
      </p:sp>
      <p:sp>
        <p:nvSpPr>
          <p:cNvPr id="3" name="Graphic 6">
            <a:extLst>
              <a:ext uri="{FF2B5EF4-FFF2-40B4-BE49-F238E27FC236}">
                <a16:creationId xmlns:a16="http://schemas.microsoft.com/office/drawing/2014/main" id="{6BC3FCA8-2B77-2A74-523E-03E7720BA419}"/>
              </a:ext>
            </a:extLst>
          </p:cNvPr>
          <p:cNvSpPr/>
          <p:nvPr/>
        </p:nvSpPr>
        <p:spPr>
          <a:xfrm>
            <a:off x="847622" y="4096199"/>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tx1"/>
          </a:solidFill>
          <a:ln w="9525" cap="flat">
            <a:noFill/>
            <a:prstDash val="solid"/>
            <a:miter/>
          </a:ln>
        </p:spPr>
        <p:txBody>
          <a:bodyPr rtlCol="0" anchor="ctr"/>
          <a:lstStyle/>
          <a:p>
            <a:endParaRPr lang="en-US" b="0" i="0">
              <a:latin typeface="Avenir Book" panose="02000503020000020003" pitchFamily="2" charset="0"/>
            </a:endParaRPr>
          </a:p>
        </p:txBody>
      </p:sp>
      <p:sp>
        <p:nvSpPr>
          <p:cNvPr id="4" name="Graphic 12">
            <a:extLst>
              <a:ext uri="{FF2B5EF4-FFF2-40B4-BE49-F238E27FC236}">
                <a16:creationId xmlns:a16="http://schemas.microsoft.com/office/drawing/2014/main" id="{3D26F38A-F3CF-4BFA-6F78-73E26637286A}"/>
              </a:ext>
            </a:extLst>
          </p:cNvPr>
          <p:cNvSpPr/>
          <p:nvPr/>
        </p:nvSpPr>
        <p:spPr>
          <a:xfrm>
            <a:off x="845152" y="4792412"/>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tx1"/>
          </a:solidFill>
          <a:ln w="9525" cap="flat">
            <a:noFill/>
            <a:prstDash val="solid"/>
            <a:miter/>
          </a:ln>
        </p:spPr>
        <p:txBody>
          <a:bodyPr rtlCol="0" anchor="ctr"/>
          <a:lstStyle/>
          <a:p>
            <a:endParaRPr lang="en-US" b="0" i="0">
              <a:latin typeface="Avenir Book" panose="02000503020000020003" pitchFamily="2" charset="0"/>
            </a:endParaRPr>
          </a:p>
        </p:txBody>
      </p:sp>
      <p:sp>
        <p:nvSpPr>
          <p:cNvPr id="5" name="Graphic 8">
            <a:extLst>
              <a:ext uri="{FF2B5EF4-FFF2-40B4-BE49-F238E27FC236}">
                <a16:creationId xmlns:a16="http://schemas.microsoft.com/office/drawing/2014/main" id="{26CC79BC-7CDD-C541-FE0E-014A63521317}"/>
              </a:ext>
            </a:extLst>
          </p:cNvPr>
          <p:cNvSpPr/>
          <p:nvPr/>
        </p:nvSpPr>
        <p:spPr>
          <a:xfrm>
            <a:off x="860541" y="539145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tx1"/>
          </a:solidFill>
          <a:ln w="9525" cap="flat">
            <a:noFill/>
            <a:prstDash val="solid"/>
            <a:miter/>
          </a:ln>
        </p:spPr>
        <p:txBody>
          <a:bodyPr rtlCol="0" anchor="ctr"/>
          <a:lstStyle/>
          <a:p>
            <a:endParaRPr lang="en-US" b="0" i="0">
              <a:latin typeface="Avenir Book" panose="02000503020000020003" pitchFamily="2" charset="0"/>
            </a:endParaRPr>
          </a:p>
        </p:txBody>
      </p:sp>
    </p:spTree>
    <p:extLst>
      <p:ext uri="{BB962C8B-B14F-4D97-AF65-F5344CB8AC3E}">
        <p14:creationId xmlns:p14="http://schemas.microsoft.com/office/powerpoint/2010/main" val="3906820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7C35721C-B367-2746-ACB6-BFFFB4B130C8}"/>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Avenir Book" panose="02000503020000020003" pitchFamily="2" charset="0"/>
              </a:defRPr>
            </a:lvl1pPr>
          </a:lstStyle>
          <a:p>
            <a:pPr lvl="0"/>
            <a:r>
              <a:rPr lang="en-US"/>
              <a:t>Click here to edit author title</a:t>
            </a:r>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4" name="Rectangle 3">
            <a:extLst>
              <a:ext uri="{FF2B5EF4-FFF2-40B4-BE49-F238E27FC236}">
                <a16:creationId xmlns:a16="http://schemas.microsoft.com/office/drawing/2014/main" id="{B8F81083-F65A-437E-11BE-2018E9CE9F16}"/>
              </a:ext>
            </a:extLst>
          </p:cNvPr>
          <p:cNvSpPr/>
          <p:nvPr userDrawn="1"/>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sp>
        <p:nvSpPr>
          <p:cNvPr id="7" name="Text Placeholder 12">
            <a:extLst>
              <a:ext uri="{FF2B5EF4-FFF2-40B4-BE49-F238E27FC236}">
                <a16:creationId xmlns:a16="http://schemas.microsoft.com/office/drawing/2014/main" id="{3B6B1DB0-AB52-7B2F-DCE2-385D6E94C750}"/>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grpSp>
        <p:nvGrpSpPr>
          <p:cNvPr id="13" name="Group 12">
            <a:extLst>
              <a:ext uri="{FF2B5EF4-FFF2-40B4-BE49-F238E27FC236}">
                <a16:creationId xmlns:a16="http://schemas.microsoft.com/office/drawing/2014/main" id="{297671F4-65B3-6E23-05B7-5D4AE8D22745}"/>
              </a:ext>
            </a:extLst>
          </p:cNvPr>
          <p:cNvGrpSpPr/>
          <p:nvPr userDrawn="1"/>
        </p:nvGrpSpPr>
        <p:grpSpPr>
          <a:xfrm>
            <a:off x="277090" y="5552030"/>
            <a:ext cx="5568747" cy="885871"/>
            <a:chOff x="277090" y="5552030"/>
            <a:chExt cx="5568747" cy="885871"/>
          </a:xfrm>
        </p:grpSpPr>
        <p:pic>
          <p:nvPicPr>
            <p:cNvPr id="14" name="Picture 13" descr="A picture containing logo&#10;&#10;Description automatically generated">
              <a:extLst>
                <a:ext uri="{FF2B5EF4-FFF2-40B4-BE49-F238E27FC236}">
                  <a16:creationId xmlns:a16="http://schemas.microsoft.com/office/drawing/2014/main" id="{3D627884-0C3D-2502-D62F-C658D5698D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17" name="Picture 16" descr="A purple and black square with a black background&#10;&#10;Description automatically generated">
              <a:extLst>
                <a:ext uri="{FF2B5EF4-FFF2-40B4-BE49-F238E27FC236}">
                  <a16:creationId xmlns:a16="http://schemas.microsoft.com/office/drawing/2014/main" id="{28A87A63-F78E-1DD0-E83E-FE3142BB1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6" name="Picture 5" descr="A white x on a black background&#10;&#10;Description automatically generated">
            <a:extLst>
              <a:ext uri="{FF2B5EF4-FFF2-40B4-BE49-F238E27FC236}">
                <a16:creationId xmlns:a16="http://schemas.microsoft.com/office/drawing/2014/main" id="{F1E2F549-98C8-62F3-BD2D-86E32CDDC11A}"/>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254621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9" name="object 2">
            <a:extLst>
              <a:ext uri="{FF2B5EF4-FFF2-40B4-BE49-F238E27FC236}">
                <a16:creationId xmlns:a16="http://schemas.microsoft.com/office/drawing/2014/main" id="{490476E1-322F-F147-9FCF-4F677B4E4E8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
        <p:nvSpPr>
          <p:cNvPr id="3" name="Text Placeholder 13">
            <a:extLst>
              <a:ext uri="{FF2B5EF4-FFF2-40B4-BE49-F238E27FC236}">
                <a16:creationId xmlns:a16="http://schemas.microsoft.com/office/drawing/2014/main" id="{F99DF2AB-A4BF-BA81-E99D-6C49FAB5E029}"/>
              </a:ext>
            </a:extLst>
          </p:cNvPr>
          <p:cNvSpPr>
            <a:spLocks noGrp="1"/>
          </p:cNvSpPr>
          <p:nvPr>
            <p:ph type="body" sz="quarter" idx="13"/>
          </p:nvPr>
        </p:nvSpPr>
        <p:spPr>
          <a:xfrm>
            <a:off x="1230701" y="2016990"/>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4" name="Oval 3">
            <a:extLst>
              <a:ext uri="{FF2B5EF4-FFF2-40B4-BE49-F238E27FC236}">
                <a16:creationId xmlns:a16="http://schemas.microsoft.com/office/drawing/2014/main" id="{21FEAB29-B371-2BA8-DE66-06701E631FA0}"/>
              </a:ext>
            </a:extLst>
          </p:cNvPr>
          <p:cNvSpPr/>
          <p:nvPr userDrawn="1"/>
        </p:nvSpPr>
        <p:spPr>
          <a:xfrm>
            <a:off x="720001" y="2016991"/>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1800"/>
          </a:p>
        </p:txBody>
      </p:sp>
      <p:sp>
        <p:nvSpPr>
          <p:cNvPr id="6" name="object 6">
            <a:extLst>
              <a:ext uri="{FF2B5EF4-FFF2-40B4-BE49-F238E27FC236}">
                <a16:creationId xmlns:a16="http://schemas.microsoft.com/office/drawing/2014/main" id="{0526176A-35ED-D5E7-4158-1BFD6699087A}"/>
              </a:ext>
            </a:extLst>
          </p:cNvPr>
          <p:cNvSpPr/>
          <p:nvPr userDrawn="1"/>
        </p:nvSpPr>
        <p:spPr>
          <a:xfrm>
            <a:off x="720001" y="2466543"/>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7" name="Text Placeholder 13">
            <a:extLst>
              <a:ext uri="{FF2B5EF4-FFF2-40B4-BE49-F238E27FC236}">
                <a16:creationId xmlns:a16="http://schemas.microsoft.com/office/drawing/2014/main" id="{530B07CF-D168-8768-5932-865D34540868}"/>
              </a:ext>
            </a:extLst>
          </p:cNvPr>
          <p:cNvSpPr>
            <a:spLocks noGrp="1"/>
          </p:cNvSpPr>
          <p:nvPr>
            <p:ph type="body" sz="quarter" idx="14"/>
          </p:nvPr>
        </p:nvSpPr>
        <p:spPr>
          <a:xfrm>
            <a:off x="1230701" y="2586334"/>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8" name="Oval 7">
            <a:extLst>
              <a:ext uri="{FF2B5EF4-FFF2-40B4-BE49-F238E27FC236}">
                <a16:creationId xmlns:a16="http://schemas.microsoft.com/office/drawing/2014/main" id="{0FD50F61-0E3F-B53D-9DF9-4E2D603C8347}"/>
              </a:ext>
            </a:extLst>
          </p:cNvPr>
          <p:cNvSpPr/>
          <p:nvPr userDrawn="1"/>
        </p:nvSpPr>
        <p:spPr>
          <a:xfrm>
            <a:off x="720001" y="2586335"/>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2</a:t>
            </a:r>
            <a:endParaRPr lang="en-US" sz="1800"/>
          </a:p>
        </p:txBody>
      </p:sp>
      <p:sp>
        <p:nvSpPr>
          <p:cNvPr id="13" name="object 6">
            <a:extLst>
              <a:ext uri="{FF2B5EF4-FFF2-40B4-BE49-F238E27FC236}">
                <a16:creationId xmlns:a16="http://schemas.microsoft.com/office/drawing/2014/main" id="{4013DA77-A450-8781-2DDD-75DFB7C909C9}"/>
              </a:ext>
            </a:extLst>
          </p:cNvPr>
          <p:cNvSpPr/>
          <p:nvPr userDrawn="1"/>
        </p:nvSpPr>
        <p:spPr>
          <a:xfrm>
            <a:off x="720001" y="3035887"/>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5" name="Text Placeholder 13">
            <a:extLst>
              <a:ext uri="{FF2B5EF4-FFF2-40B4-BE49-F238E27FC236}">
                <a16:creationId xmlns:a16="http://schemas.microsoft.com/office/drawing/2014/main" id="{2457BB5A-56C7-0330-74E2-DE17AC858C27}"/>
              </a:ext>
            </a:extLst>
          </p:cNvPr>
          <p:cNvSpPr>
            <a:spLocks noGrp="1"/>
          </p:cNvSpPr>
          <p:nvPr>
            <p:ph type="body" sz="quarter" idx="15"/>
          </p:nvPr>
        </p:nvSpPr>
        <p:spPr>
          <a:xfrm>
            <a:off x="1230701" y="317267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16" name="Oval 15">
            <a:extLst>
              <a:ext uri="{FF2B5EF4-FFF2-40B4-BE49-F238E27FC236}">
                <a16:creationId xmlns:a16="http://schemas.microsoft.com/office/drawing/2014/main" id="{B4542A8A-D424-22F6-8CFF-6F8CC4899D6B}"/>
              </a:ext>
            </a:extLst>
          </p:cNvPr>
          <p:cNvSpPr/>
          <p:nvPr userDrawn="1"/>
        </p:nvSpPr>
        <p:spPr>
          <a:xfrm>
            <a:off x="720001" y="317268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1800"/>
          </a:p>
        </p:txBody>
      </p:sp>
      <p:sp>
        <p:nvSpPr>
          <p:cNvPr id="17" name="object 6">
            <a:extLst>
              <a:ext uri="{FF2B5EF4-FFF2-40B4-BE49-F238E27FC236}">
                <a16:creationId xmlns:a16="http://schemas.microsoft.com/office/drawing/2014/main" id="{795E8C35-369B-AE9B-4117-5A23147235B9}"/>
              </a:ext>
            </a:extLst>
          </p:cNvPr>
          <p:cNvSpPr/>
          <p:nvPr userDrawn="1"/>
        </p:nvSpPr>
        <p:spPr>
          <a:xfrm>
            <a:off x="720001" y="362223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8" name="Text Placeholder 13">
            <a:extLst>
              <a:ext uri="{FF2B5EF4-FFF2-40B4-BE49-F238E27FC236}">
                <a16:creationId xmlns:a16="http://schemas.microsoft.com/office/drawing/2014/main" id="{4BD4FA00-CD6D-1A72-60A2-3E656EF20065}"/>
              </a:ext>
            </a:extLst>
          </p:cNvPr>
          <p:cNvSpPr>
            <a:spLocks noGrp="1"/>
          </p:cNvSpPr>
          <p:nvPr>
            <p:ph type="body" sz="quarter" idx="16"/>
          </p:nvPr>
        </p:nvSpPr>
        <p:spPr>
          <a:xfrm>
            <a:off x="1230701" y="3740987"/>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19" name="Oval 18">
            <a:extLst>
              <a:ext uri="{FF2B5EF4-FFF2-40B4-BE49-F238E27FC236}">
                <a16:creationId xmlns:a16="http://schemas.microsoft.com/office/drawing/2014/main" id="{CCEBE214-6B2F-1B7E-A922-4DA13891148B}"/>
              </a:ext>
            </a:extLst>
          </p:cNvPr>
          <p:cNvSpPr/>
          <p:nvPr userDrawn="1"/>
        </p:nvSpPr>
        <p:spPr>
          <a:xfrm>
            <a:off x="720001" y="374098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4</a:t>
            </a:r>
            <a:endParaRPr lang="en-US" sz="1800"/>
          </a:p>
        </p:txBody>
      </p:sp>
      <p:sp>
        <p:nvSpPr>
          <p:cNvPr id="20" name="object 6">
            <a:extLst>
              <a:ext uri="{FF2B5EF4-FFF2-40B4-BE49-F238E27FC236}">
                <a16:creationId xmlns:a16="http://schemas.microsoft.com/office/drawing/2014/main" id="{267D6891-D855-5701-ED16-CDCB2E56B298}"/>
              </a:ext>
            </a:extLst>
          </p:cNvPr>
          <p:cNvSpPr/>
          <p:nvPr userDrawn="1"/>
        </p:nvSpPr>
        <p:spPr>
          <a:xfrm>
            <a:off x="720001" y="4190541"/>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1" name="Text Placeholder 13">
            <a:extLst>
              <a:ext uri="{FF2B5EF4-FFF2-40B4-BE49-F238E27FC236}">
                <a16:creationId xmlns:a16="http://schemas.microsoft.com/office/drawing/2014/main" id="{92A27D97-5CB6-14B8-D7B1-0F59F5208248}"/>
              </a:ext>
            </a:extLst>
          </p:cNvPr>
          <p:cNvSpPr>
            <a:spLocks noGrp="1"/>
          </p:cNvSpPr>
          <p:nvPr>
            <p:ph type="body" sz="quarter" idx="17"/>
          </p:nvPr>
        </p:nvSpPr>
        <p:spPr>
          <a:xfrm>
            <a:off x="1230701" y="431070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2" name="Oval 21">
            <a:extLst>
              <a:ext uri="{FF2B5EF4-FFF2-40B4-BE49-F238E27FC236}">
                <a16:creationId xmlns:a16="http://schemas.microsoft.com/office/drawing/2014/main" id="{127C3B20-6B66-2428-C598-65653A6A0B81}"/>
              </a:ext>
            </a:extLst>
          </p:cNvPr>
          <p:cNvSpPr/>
          <p:nvPr userDrawn="1"/>
        </p:nvSpPr>
        <p:spPr>
          <a:xfrm>
            <a:off x="720001" y="431071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5</a:t>
            </a:r>
            <a:endParaRPr lang="en-US" sz="1800"/>
          </a:p>
        </p:txBody>
      </p:sp>
      <p:sp>
        <p:nvSpPr>
          <p:cNvPr id="23" name="object 6">
            <a:extLst>
              <a:ext uri="{FF2B5EF4-FFF2-40B4-BE49-F238E27FC236}">
                <a16:creationId xmlns:a16="http://schemas.microsoft.com/office/drawing/2014/main" id="{D3A558EE-6C8F-5771-A1F7-26738089E4CB}"/>
              </a:ext>
            </a:extLst>
          </p:cNvPr>
          <p:cNvSpPr/>
          <p:nvPr userDrawn="1"/>
        </p:nvSpPr>
        <p:spPr>
          <a:xfrm>
            <a:off x="720001" y="476026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4" name="Text Placeholder 13">
            <a:extLst>
              <a:ext uri="{FF2B5EF4-FFF2-40B4-BE49-F238E27FC236}">
                <a16:creationId xmlns:a16="http://schemas.microsoft.com/office/drawing/2014/main" id="{F5073CD6-0AEF-57A8-AAFF-E2CBDE6D4287}"/>
              </a:ext>
            </a:extLst>
          </p:cNvPr>
          <p:cNvSpPr>
            <a:spLocks noGrp="1"/>
          </p:cNvSpPr>
          <p:nvPr>
            <p:ph type="body" sz="quarter" idx="18"/>
          </p:nvPr>
        </p:nvSpPr>
        <p:spPr>
          <a:xfrm>
            <a:off x="1230701" y="488042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5" name="Oval 24">
            <a:extLst>
              <a:ext uri="{FF2B5EF4-FFF2-40B4-BE49-F238E27FC236}">
                <a16:creationId xmlns:a16="http://schemas.microsoft.com/office/drawing/2014/main" id="{7766F3C0-C1A1-7122-42FF-536478350D63}"/>
              </a:ext>
            </a:extLst>
          </p:cNvPr>
          <p:cNvSpPr/>
          <p:nvPr userDrawn="1"/>
        </p:nvSpPr>
        <p:spPr>
          <a:xfrm>
            <a:off x="720001" y="488043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6</a:t>
            </a:r>
            <a:endParaRPr lang="en-US" sz="1800"/>
          </a:p>
        </p:txBody>
      </p:sp>
      <p:sp>
        <p:nvSpPr>
          <p:cNvPr id="26" name="object 6">
            <a:extLst>
              <a:ext uri="{FF2B5EF4-FFF2-40B4-BE49-F238E27FC236}">
                <a16:creationId xmlns:a16="http://schemas.microsoft.com/office/drawing/2014/main" id="{70FBB748-A0CF-A03C-5B33-FA117E9CBE06}"/>
              </a:ext>
            </a:extLst>
          </p:cNvPr>
          <p:cNvSpPr/>
          <p:nvPr userDrawn="1"/>
        </p:nvSpPr>
        <p:spPr>
          <a:xfrm>
            <a:off x="720001" y="532998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7" name="Text Placeholder 13">
            <a:extLst>
              <a:ext uri="{FF2B5EF4-FFF2-40B4-BE49-F238E27FC236}">
                <a16:creationId xmlns:a16="http://schemas.microsoft.com/office/drawing/2014/main" id="{FAD61B82-1697-111F-55F9-DE83F834C353}"/>
              </a:ext>
            </a:extLst>
          </p:cNvPr>
          <p:cNvSpPr>
            <a:spLocks noGrp="1"/>
          </p:cNvSpPr>
          <p:nvPr>
            <p:ph type="body" sz="quarter" idx="19"/>
          </p:nvPr>
        </p:nvSpPr>
        <p:spPr>
          <a:xfrm>
            <a:off x="1230701" y="5450148"/>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8" name="Oval 27">
            <a:extLst>
              <a:ext uri="{FF2B5EF4-FFF2-40B4-BE49-F238E27FC236}">
                <a16:creationId xmlns:a16="http://schemas.microsoft.com/office/drawing/2014/main" id="{5F05D0C2-7CA4-F092-EB00-B1F35B1849A1}"/>
              </a:ext>
            </a:extLst>
          </p:cNvPr>
          <p:cNvSpPr/>
          <p:nvPr userDrawn="1"/>
        </p:nvSpPr>
        <p:spPr>
          <a:xfrm>
            <a:off x="720001" y="545014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7</a:t>
            </a:r>
            <a:endParaRPr lang="en-US" sz="1800"/>
          </a:p>
        </p:txBody>
      </p:sp>
    </p:spTree>
    <p:extLst>
      <p:ext uri="{BB962C8B-B14F-4D97-AF65-F5344CB8AC3E}">
        <p14:creationId xmlns:p14="http://schemas.microsoft.com/office/powerpoint/2010/main" val="1503887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bject 2">
            <a:extLst>
              <a:ext uri="{FF2B5EF4-FFF2-40B4-BE49-F238E27FC236}">
                <a16:creationId xmlns:a16="http://schemas.microsoft.com/office/drawing/2014/main" id="{490476E1-322F-F147-9FCF-4F677B4E4E8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1054115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Column and Picture 2/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1A296C-D9AC-0E44-8910-D86E490C7D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pic>
        <p:nvPicPr>
          <p:cNvPr id="15" name="Picture 14">
            <a:extLst>
              <a:ext uri="{FF2B5EF4-FFF2-40B4-BE49-F238E27FC236}">
                <a16:creationId xmlns:a16="http://schemas.microsoft.com/office/drawing/2014/main" id="{97B4B457-3308-B64C-8014-EF71CBCF57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20" name="object 2">
            <a:extLst>
              <a:ext uri="{FF2B5EF4-FFF2-40B4-BE49-F238E27FC236}">
                <a16:creationId xmlns:a16="http://schemas.microsoft.com/office/drawing/2014/main" id="{C73AF5C9-36C4-A445-80E6-4851A0638B2C}"/>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21" name="Slide Number Placeholder 5">
            <a:extLst>
              <a:ext uri="{FF2B5EF4-FFF2-40B4-BE49-F238E27FC236}">
                <a16:creationId xmlns:a16="http://schemas.microsoft.com/office/drawing/2014/main" id="{2AE6CA6D-AB95-8844-AF60-E7FACA438B4D}"/>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B6F15528-21DE-4FAA-801E-634DDDAF4B2B}" type="slidenum">
              <a:rPr lang="en-GB" smtClean="0"/>
              <a:pPr/>
              <a:t>‹#›</a:t>
            </a:fld>
            <a:endParaRPr lang="en-GB"/>
          </a:p>
        </p:txBody>
      </p:sp>
      <p:sp>
        <p:nvSpPr>
          <p:cNvPr id="3" name="Text Placeholder 3">
            <a:extLst>
              <a:ext uri="{FF2B5EF4-FFF2-40B4-BE49-F238E27FC236}">
                <a16:creationId xmlns:a16="http://schemas.microsoft.com/office/drawing/2014/main" id="{C96A8B3B-7E5C-4B23-CFDA-AA11B175FFE5}"/>
              </a:ext>
            </a:extLst>
          </p:cNvPr>
          <p:cNvSpPr>
            <a:spLocks noGrp="1"/>
          </p:cNvSpPr>
          <p:nvPr>
            <p:ph type="body" sz="quarter" idx="13"/>
          </p:nvPr>
        </p:nvSpPr>
        <p:spPr>
          <a:xfrm>
            <a:off x="596901" y="1628800"/>
            <a:ext cx="3554883" cy="4619600"/>
          </a:xfrm>
        </p:spPr>
        <p:txBody>
          <a:bodyPr/>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6461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1 column text - no 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9D953-D4E9-6241-BF21-076BC6400F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lumMod val="10000"/>
                  </a:schemeClr>
                </a:solidFill>
                <a:latin typeface="Avenir Book" panose="02000503020000020003" pitchFamily="2" charset="0"/>
              </a:defRPr>
            </a:lvl1pPr>
            <a:lvl2pPr>
              <a:defRPr b="0" i="0">
                <a:solidFill>
                  <a:schemeClr val="bg2">
                    <a:lumMod val="10000"/>
                  </a:schemeClr>
                </a:solidFill>
                <a:latin typeface="Avenir Book" panose="02000503020000020003" pitchFamily="2" charset="0"/>
              </a:defRPr>
            </a:lvl2pPr>
            <a:lvl3pPr>
              <a:defRPr b="0" i="0">
                <a:solidFill>
                  <a:schemeClr val="bg2">
                    <a:lumMod val="10000"/>
                  </a:schemeClr>
                </a:solidFill>
                <a:latin typeface="Avenir Book" panose="02000503020000020003" pitchFamily="2" charset="0"/>
              </a:defRPr>
            </a:lvl3pPr>
            <a:lvl4pPr>
              <a:defRPr b="0" i="0">
                <a:solidFill>
                  <a:schemeClr val="bg2">
                    <a:lumMod val="10000"/>
                  </a:schemeClr>
                </a:solidFill>
                <a:latin typeface="Avenir Book" panose="02000503020000020003" pitchFamily="2" charset="0"/>
              </a:defRPr>
            </a:lvl4pPr>
            <a:lvl5pPr>
              <a:defRPr b="0" i="0">
                <a:solidFill>
                  <a:schemeClr val="bg2">
                    <a:lumMod val="10000"/>
                  </a:schemeClr>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bject 2">
            <a:extLst>
              <a:ext uri="{FF2B5EF4-FFF2-40B4-BE49-F238E27FC236}">
                <a16:creationId xmlns:a16="http://schemas.microsoft.com/office/drawing/2014/main" id="{1765E786-F7CB-2C45-930E-13F9233A93B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C6671070-6667-5447-95D8-AA9F41F8BF65}"/>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3" name="Picture 2" descr="Logo&#10;&#10;Description automatically generated">
            <a:extLst>
              <a:ext uri="{FF2B5EF4-FFF2-40B4-BE49-F238E27FC236}">
                <a16:creationId xmlns:a16="http://schemas.microsoft.com/office/drawing/2014/main" id="{4DD877E2-AA78-0E11-A25B-619C695DEF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4039124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84191" y="540939"/>
            <a:ext cx="11223617"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2D2C61"/>
                </a:solidFill>
                <a:latin typeface="Arial"/>
                <a:cs typeface="Arial"/>
              </a:defRPr>
            </a:lvl1pPr>
          </a:lstStyle>
          <a:p>
            <a:pPr marL="12700">
              <a:lnSpc>
                <a:spcPts val="1645"/>
              </a:lnSpc>
            </a:pPr>
            <a:r>
              <a:rPr spc="-5">
                <a:solidFill>
                  <a:srgbClr val="FFFFFF"/>
                </a:solidFill>
              </a:rPr>
              <a:t>Healthy Ageing</a:t>
            </a:r>
            <a:r>
              <a:rPr spc="-130">
                <a:solidFill>
                  <a:srgbClr val="FFFFFF"/>
                </a:solidFill>
              </a:rPr>
              <a:t> </a:t>
            </a:r>
            <a:r>
              <a:rPr spc="-5">
                <a:solidFill>
                  <a:srgbClr val="FFFFFF"/>
                </a:solidFill>
              </a:rPr>
              <a:t>Challenge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983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1625463" y="1270800"/>
            <a:ext cx="8736595" cy="625320"/>
          </a:xfrm>
          <a:prstGeom prst="rect">
            <a:avLst/>
          </a:prstGeom>
          <a:noFill/>
          <a:ln w="0">
            <a:noFill/>
          </a:ln>
        </p:spPr>
        <p:txBody>
          <a:bodyPr wrap="square" lIns="0" tIns="0" rIns="0" bIns="0" anchor="ctr">
            <a:spAutoFit/>
          </a:bodyPr>
          <a:lstStyle/>
          <a:p>
            <a:pPr indent="0" algn="ctr">
              <a:buNone/>
            </a:pPr>
            <a:endParaRPr lang="en-GB" sz="4400" b="0" u="none" strike="noStrike">
              <a:solidFill>
                <a:srgbClr val="FFFFFF"/>
              </a:solidFill>
              <a:effectLst/>
              <a:uFillTx/>
              <a:latin typeface="Arial"/>
            </a:endParaRPr>
          </a:p>
        </p:txBody>
      </p:sp>
      <p:sp>
        <p:nvSpPr>
          <p:cNvPr id="20" name="PlaceHolder 2"/>
          <p:cNvSpPr>
            <a:spLocks noGrp="1"/>
          </p:cNvSpPr>
          <p:nvPr>
            <p:ph type="subTitle"/>
          </p:nvPr>
        </p:nvSpPr>
        <p:spPr>
          <a:xfrm>
            <a:off x="609279" y="1604520"/>
            <a:ext cx="10972417" cy="3977280"/>
          </a:xfrm>
          <a:prstGeom prst="rect">
            <a:avLst/>
          </a:prstGeom>
          <a:noFill/>
          <a:ln w="0">
            <a:noFill/>
          </a:ln>
        </p:spPr>
        <p:txBody>
          <a:bodyPr wrap="square" lIns="0" tIns="0" rIns="0" bIns="0" anchor="ctr">
            <a:spAutoFit/>
          </a:bodyPr>
          <a:lstStyle/>
          <a:p>
            <a:pPr indent="0" algn="ctr">
              <a:buNone/>
            </a:pPr>
            <a:endParaRPr lang="en-GB" sz="3200" b="0" u="none" strike="noStrike">
              <a:solidFill>
                <a:srgbClr val="FFFFFF"/>
              </a:solidFill>
              <a:effectLst/>
              <a:uFillTx/>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F1DF4CF5-764C-4D0B-8783-C037DD49E8B6}" type="slidenum">
              <a:t>‹#›</a:t>
            </a:fld>
            <a:endParaRPr/>
          </a:p>
        </p:txBody>
      </p:sp>
      <p:sp>
        <p:nvSpPr>
          <p:cNvPr id="6"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42866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a:t>Click on box to add image</a:t>
            </a:r>
          </a:p>
        </p:txBody>
      </p:sp>
      <p:sp>
        <p:nvSpPr>
          <p:cNvPr id="15" name="object 12">
            <a:extLst>
              <a:ext uri="{FF2B5EF4-FFF2-40B4-BE49-F238E27FC236}">
                <a16:creationId xmlns:a16="http://schemas.microsoft.com/office/drawing/2014/main" id="{C414E641-CDC4-DC4E-9C5B-561A46BABD13}"/>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6897189" cy="2387600"/>
          </a:xfrm>
        </p:spPr>
        <p:txBody>
          <a:bodyPr anchor="t" anchorCtr="0">
            <a:normAutofit/>
          </a:bodyPr>
          <a:lstStyle>
            <a:lvl1pPr algn="l">
              <a:lnSpc>
                <a:spcPct val="100000"/>
              </a:lnSpc>
              <a:defRPr sz="5000" b="0" i="0">
                <a:solidFill>
                  <a:schemeClr val="tx2"/>
                </a:solidFill>
                <a:latin typeface="Avenir Book" panose="02000503020000020003" pitchFamily="2" charset="0"/>
              </a:defRPr>
            </a:lvl1pPr>
          </a:lstStyle>
          <a:p>
            <a:r>
              <a:rPr lang="en-US"/>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3577151"/>
            <a:ext cx="6191618"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3886200"/>
            <a:ext cx="6191618"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23" name="Graphic 5">
            <a:extLst>
              <a:ext uri="{FF2B5EF4-FFF2-40B4-BE49-F238E27FC236}">
                <a16:creationId xmlns:a16="http://schemas.microsoft.com/office/drawing/2014/main" id="{1CF8FD12-16C0-994F-86EC-4F4961109123}"/>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pic>
        <p:nvPicPr>
          <p:cNvPr id="6" name="Picture 5">
            <a:extLst>
              <a:ext uri="{FF2B5EF4-FFF2-40B4-BE49-F238E27FC236}">
                <a16:creationId xmlns:a16="http://schemas.microsoft.com/office/drawing/2014/main" id="{82D6F852-4B99-99D5-C529-8A2B81915C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73893"/>
          <a:stretch/>
        </p:blipFill>
        <p:spPr>
          <a:xfrm>
            <a:off x="0" y="5067632"/>
            <a:ext cx="12192000" cy="1790367"/>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pic>
        <p:nvPicPr>
          <p:cNvPr id="8" name="Picture 7">
            <a:extLst>
              <a:ext uri="{FF2B5EF4-FFF2-40B4-BE49-F238E27FC236}">
                <a16:creationId xmlns:a16="http://schemas.microsoft.com/office/drawing/2014/main" id="{C6E718A0-9C6F-8107-56A8-3BF629E303E8}"/>
              </a:ext>
            </a:extLst>
          </p:cNvPr>
          <p:cNvPicPr>
            <a:picLocks noChangeAspect="1"/>
          </p:cNvPicPr>
          <p:nvPr/>
        </p:nvPicPr>
        <p:blipFill rotWithShape="1">
          <a:blip r:embed="rId3">
            <a:alphaModFix amt="27000"/>
          </a:blip>
          <a:srcRect r="17737"/>
          <a:stretch/>
        </p:blipFill>
        <p:spPr>
          <a:xfrm>
            <a:off x="6052455" y="1302343"/>
            <a:ext cx="6139545" cy="4834800"/>
          </a:xfrm>
          <a:prstGeom prst="rect">
            <a:avLst/>
          </a:prstGeom>
        </p:spPr>
      </p:pic>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sp>
        <p:nvSpPr>
          <p:cNvPr id="2" name="Rectangle 1">
            <a:extLst>
              <a:ext uri="{FF2B5EF4-FFF2-40B4-BE49-F238E27FC236}">
                <a16:creationId xmlns:a16="http://schemas.microsoft.com/office/drawing/2014/main" id="{E99FD0A3-F40E-117B-A50A-F7461BB0496E}"/>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grpSp>
        <p:nvGrpSpPr>
          <p:cNvPr id="5" name="Group 4">
            <a:extLst>
              <a:ext uri="{FF2B5EF4-FFF2-40B4-BE49-F238E27FC236}">
                <a16:creationId xmlns:a16="http://schemas.microsoft.com/office/drawing/2014/main" id="{832C79F2-1CD3-705A-F1BA-DF5E02FECFAA}"/>
              </a:ext>
            </a:extLst>
          </p:cNvPr>
          <p:cNvGrpSpPr/>
          <p:nvPr userDrawn="1"/>
        </p:nvGrpSpPr>
        <p:grpSpPr>
          <a:xfrm>
            <a:off x="277090" y="5552030"/>
            <a:ext cx="5568747" cy="885871"/>
            <a:chOff x="277090" y="5552030"/>
            <a:chExt cx="5568747" cy="885871"/>
          </a:xfrm>
        </p:grpSpPr>
        <p:pic>
          <p:nvPicPr>
            <p:cNvPr id="7" name="Picture 6" descr="A picture containing logo&#10;&#10;Description automatically generated">
              <a:extLst>
                <a:ext uri="{FF2B5EF4-FFF2-40B4-BE49-F238E27FC236}">
                  <a16:creationId xmlns:a16="http://schemas.microsoft.com/office/drawing/2014/main" id="{F2D1D023-6352-AEA5-A9B0-EF4BF95853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9" name="Picture 8" descr="A purple and black square with a black background&#10;&#10;Description automatically generated">
              <a:extLst>
                <a:ext uri="{FF2B5EF4-FFF2-40B4-BE49-F238E27FC236}">
                  <a16:creationId xmlns:a16="http://schemas.microsoft.com/office/drawing/2014/main" id="{047124DF-958A-7CD1-FB5B-516E16DAC09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3" name="Picture 2" descr="A white x on a black background&#10;&#10;Description automatically generated">
            <a:extLst>
              <a:ext uri="{FF2B5EF4-FFF2-40B4-BE49-F238E27FC236}">
                <a16:creationId xmlns:a16="http://schemas.microsoft.com/office/drawing/2014/main" id="{659726FD-25DA-0385-7227-D2333BE7D601}"/>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3963383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Picture with Caption">
    <p:bg>
      <p:bgPr>
        <a:gradFill rotWithShape="0">
          <a:gsLst>
            <a:gs pos="0">
              <a:srgbClr val="000000"/>
            </a:gs>
            <a:gs pos="85000">
              <a:srgbClr val="0E1830"/>
            </a:gs>
            <a:gs pos="100000">
              <a:srgbClr val="142141"/>
            </a:gs>
          </a:gsLst>
          <a:lin ang="3600000"/>
        </a:gradFill>
        <a:effectLst/>
      </p:bgPr>
    </p:bg>
    <p:spTree>
      <p:nvGrpSpPr>
        <p:cNvPr id="1" name=""/>
        <p:cNvGrpSpPr/>
        <p:nvPr/>
      </p:nvGrpSpPr>
      <p:grpSpPr>
        <a:xfrm>
          <a:off x="0" y="0"/>
          <a:ext cx="0" cy="0"/>
          <a:chOff x="0" y="0"/>
          <a:chExt cx="0" cy="0"/>
        </a:xfrm>
      </p:grpSpPr>
      <p:grpSp>
        <p:nvGrpSpPr>
          <p:cNvPr id="46" name="left lines"/>
          <p:cNvGrpSpPr/>
          <p:nvPr/>
        </p:nvGrpSpPr>
        <p:grpSpPr>
          <a:xfrm>
            <a:off x="-15844" y="-3240"/>
            <a:ext cx="819213" cy="5228280"/>
            <a:chOff x="-15840" y="-3240"/>
            <a:chExt cx="819000" cy="5228280"/>
          </a:xfrm>
        </p:grpSpPr>
        <p:sp>
          <p:nvSpPr>
            <p:cNvPr id="47" name="Freeform 9"/>
            <p:cNvSpPr/>
            <p:nvPr/>
          </p:nvSpPr>
          <p:spPr>
            <a:xfrm>
              <a:off x="-12600" y="0"/>
              <a:ext cx="815760" cy="5225040"/>
            </a:xfrm>
            <a:custGeom>
              <a:avLst/>
              <a:gdLst>
                <a:gd name="textAreaLeft" fmla="*/ 0 w 815760"/>
                <a:gd name="textAreaRight" fmla="*/ 816840 w 815760"/>
                <a:gd name="textAreaTop" fmla="*/ 0 h 5225040"/>
                <a:gd name="textAreaBottom" fmla="*/ 5226120 h 5225040"/>
                <a:gd name="GluePoint1X" fmla="*/ 0 w 612775"/>
                <a:gd name="GluePoint1Y" fmla="*/ 3919538 h 3919538"/>
                <a:gd name="GluePoint2X" fmla="*/ 612775 w 612775"/>
                <a:gd name="GluePoint2Y" fmla="*/ 2984500 h 3919538"/>
                <a:gd name="GluePoint3X" fmla="*/ 612775 w 612775"/>
                <a:gd name="GluePoint3Y" fmla="*/ 0 h 3919538"/>
              </a:gdLst>
              <a:ahLst/>
              <a:cxnLst>
                <a:cxn ang="0">
                  <a:pos x="GluePoint1X" y="GluePoint1Y"/>
                </a:cxn>
                <a:cxn ang="0">
                  <a:pos x="GluePoint2X" y="GluePoint2Y"/>
                </a:cxn>
                <a:cxn ang="0">
                  <a:pos x="GluePoint3X" y="GluePoint3Y"/>
                </a:cxn>
              </a:cxnLst>
              <a:rect l="textAreaLeft" t="textAreaTop" r="textAreaRight" b="textAreaBottom"/>
              <a:pathLst>
                <a:path w="612775" h="3919538">
                  <a:moveTo>
                    <a:pt x="0" y="3919538"/>
                  </a:moveTo>
                  <a:lnTo>
                    <a:pt x="612775" y="2984500"/>
                  </a:lnTo>
                  <a:lnTo>
                    <a:pt x="612775" y="0"/>
                  </a:lnTo>
                </a:path>
              </a:pathLst>
            </a:custGeom>
            <a:noFill/>
            <a:ln w="38100">
              <a:solidFill>
                <a:srgbClr val="007373"/>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1218960">
                <a:lnSpc>
                  <a:spcPct val="100000"/>
                </a:lnSpc>
              </a:pPr>
              <a:endParaRPr lang="en-GB" sz="2400" b="0" u="none" strike="noStrike">
                <a:solidFill>
                  <a:schemeClr val="lt1"/>
                </a:solidFill>
                <a:effectLst/>
                <a:uFillTx/>
                <a:latin typeface="Calibri"/>
              </a:endParaRPr>
            </a:p>
          </p:txBody>
        </p:sp>
        <p:sp>
          <p:nvSpPr>
            <p:cNvPr id="48" name="Freeform 10"/>
            <p:cNvSpPr/>
            <p:nvPr/>
          </p:nvSpPr>
          <p:spPr>
            <a:xfrm>
              <a:off x="-15840" y="0"/>
              <a:ext cx="546480" cy="4561560"/>
            </a:xfrm>
            <a:custGeom>
              <a:avLst/>
              <a:gdLst>
                <a:gd name="textAreaLeft" fmla="*/ 0 w 546480"/>
                <a:gd name="textAreaRight" fmla="*/ 547560 w 546480"/>
                <a:gd name="textAreaTop" fmla="*/ 0 h 4561560"/>
                <a:gd name="textAreaBottom" fmla="*/ 4562640 h 4561560"/>
                <a:gd name="GluePoint1X" fmla="*/ 0 w 410751"/>
                <a:gd name="GluePoint1Y" fmla="*/ 3421856 h 3421856"/>
                <a:gd name="GluePoint2X" fmla="*/ 410751 w 410751"/>
                <a:gd name="GluePoint2Y" fmla="*/ 2798680 h 3421856"/>
                <a:gd name="GluePoint3X" fmla="*/ 409575 w 410751"/>
                <a:gd name="GluePoint3Y" fmla="*/ 0 h 3421856"/>
              </a:gdLst>
              <a:ahLst/>
              <a:cxnLst>
                <a:cxn ang="0">
                  <a:pos x="GluePoint1X" y="GluePoint1Y"/>
                </a:cxn>
                <a:cxn ang="0">
                  <a:pos x="GluePoint2X" y="GluePoint2Y"/>
                </a:cxn>
                <a:cxn ang="0">
                  <a:pos x="GluePoint3X" y="GluePoint3Y"/>
                </a:cxn>
              </a:cxnLst>
              <a:rect l="textAreaLeft" t="textAreaTop" r="textAreaRight" b="textAreaBottom"/>
              <a:pathLst>
                <a:path w="410751" h="3421856">
                  <a:moveTo>
                    <a:pt x="0" y="3421856"/>
                  </a:moveTo>
                  <a:lnTo>
                    <a:pt x="410751" y="2798680"/>
                  </a:lnTo>
                  <a:lnTo>
                    <a:pt x="409575" y="0"/>
                  </a:lnTo>
                </a:path>
              </a:pathLst>
            </a:custGeom>
            <a:noFill/>
            <a:ln w="28575">
              <a:solidFill>
                <a:srgbClr val="007373"/>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1218960">
                <a:lnSpc>
                  <a:spcPct val="100000"/>
                </a:lnSpc>
              </a:pPr>
              <a:endParaRPr lang="en-GB" sz="2400" b="0" u="none" strike="noStrike">
                <a:solidFill>
                  <a:schemeClr val="lt1"/>
                </a:solidFill>
                <a:effectLst/>
                <a:uFillTx/>
                <a:latin typeface="Calibri"/>
              </a:endParaRPr>
            </a:p>
          </p:txBody>
        </p:sp>
        <p:sp>
          <p:nvSpPr>
            <p:cNvPr id="49" name="Freeform 13"/>
            <p:cNvSpPr/>
            <p:nvPr/>
          </p:nvSpPr>
          <p:spPr>
            <a:xfrm>
              <a:off x="-9360" y="-3240"/>
              <a:ext cx="317520" cy="3967560"/>
            </a:xfrm>
            <a:custGeom>
              <a:avLst/>
              <a:gdLst>
                <a:gd name="textAreaLeft" fmla="*/ 0 w 317520"/>
                <a:gd name="textAreaRight" fmla="*/ 318600 w 317520"/>
                <a:gd name="textAreaTop" fmla="*/ 0 h 3967560"/>
                <a:gd name="textAreaBottom" fmla="*/ 3968640 h 3967560"/>
                <a:gd name="GluePoint1X" fmla="*/ 0 w 238919"/>
                <a:gd name="GluePoint1Y" fmla="*/ 2976561 h 2976561"/>
                <a:gd name="GluePoint2X" fmla="*/ 238919 w 238919"/>
                <a:gd name="GluePoint2Y" fmla="*/ 2616170 h 2976561"/>
                <a:gd name="GluePoint3X" fmla="*/ 238125 w 238919"/>
                <a:gd name="GluePoint3Y" fmla="*/ 0 h 2976561"/>
              </a:gdLst>
              <a:ahLst/>
              <a:cxnLst>
                <a:cxn ang="0">
                  <a:pos x="GluePoint1X" y="GluePoint1Y"/>
                </a:cxn>
                <a:cxn ang="0">
                  <a:pos x="GluePoint2X" y="GluePoint2Y"/>
                </a:cxn>
                <a:cxn ang="0">
                  <a:pos x="GluePoint3X" y="GluePoint3Y"/>
                </a:cxn>
              </a:cxnLst>
              <a:rect l="textAreaLeft" t="textAreaTop" r="textAreaRight" b="textAreaBottom"/>
              <a:pathLst>
                <a:path w="238919" h="2976561">
                  <a:moveTo>
                    <a:pt x="0" y="2976561"/>
                  </a:moveTo>
                  <a:lnTo>
                    <a:pt x="238919" y="2616170"/>
                  </a:lnTo>
                  <a:cubicBezTo>
                    <a:pt x="238654" y="1744113"/>
                    <a:pt x="238390" y="872057"/>
                    <a:pt x="238125" y="0"/>
                  </a:cubicBezTo>
                </a:path>
              </a:pathLst>
            </a:custGeom>
            <a:noFill/>
            <a:ln>
              <a:solidFill>
                <a:srgbClr val="004D4D"/>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1218960">
                <a:lnSpc>
                  <a:spcPct val="100000"/>
                </a:lnSpc>
              </a:pPr>
              <a:endParaRPr lang="en-GB" sz="2400" b="0" u="none" strike="noStrike">
                <a:solidFill>
                  <a:schemeClr val="lt1"/>
                </a:solidFill>
                <a:effectLst/>
                <a:uFillTx/>
                <a:latin typeface="Calibri"/>
              </a:endParaRPr>
            </a:p>
          </p:txBody>
        </p:sp>
      </p:grpSp>
      <p:sp>
        <p:nvSpPr>
          <p:cNvPr id="50" name="PlaceHolder 1"/>
          <p:cNvSpPr>
            <a:spLocks noGrp="1"/>
          </p:cNvSpPr>
          <p:nvPr>
            <p:ph type="title"/>
          </p:nvPr>
        </p:nvSpPr>
        <p:spPr>
          <a:xfrm>
            <a:off x="1219278" y="1701720"/>
            <a:ext cx="4062938" cy="2437200"/>
          </a:xfrm>
          <a:prstGeom prst="rect">
            <a:avLst/>
          </a:prstGeom>
          <a:noFill/>
          <a:ln w="0">
            <a:noFill/>
          </a:ln>
        </p:spPr>
        <p:txBody>
          <a:bodyPr lIns="122040" tIns="60840" rIns="122040" bIns="60840" anchor="b">
            <a:normAutofit/>
          </a:bodyPr>
          <a:lstStyle/>
          <a:p>
            <a:pPr indent="0" defTabSz="1218960">
              <a:lnSpc>
                <a:spcPct val="90000"/>
              </a:lnSpc>
              <a:buNone/>
              <a:tabLst>
                <a:tab pos="0" algn="l"/>
              </a:tabLst>
            </a:pPr>
            <a:r>
              <a:rPr lang="en-US" sz="2800" b="0" u="none" strike="noStrike" cap="all" spc="201">
                <a:solidFill>
                  <a:schemeClr val="accent1"/>
                </a:solidFill>
                <a:effectLst/>
                <a:uFillTx/>
                <a:latin typeface="Calibri"/>
              </a:rPr>
              <a:t>Click to edit Master title style</a:t>
            </a:r>
            <a:endParaRPr lang="en-GB" sz="2800" b="0" u="none" strike="noStrike">
              <a:solidFill>
                <a:srgbClr val="FFFFFF"/>
              </a:solidFill>
              <a:effectLst/>
              <a:uFillTx/>
              <a:latin typeface="Arial"/>
            </a:endParaRPr>
          </a:p>
        </p:txBody>
      </p:sp>
      <p:sp>
        <p:nvSpPr>
          <p:cNvPr id="51" name="PlaceHolder 2"/>
          <p:cNvSpPr>
            <a:spLocks noGrp="1"/>
          </p:cNvSpPr>
          <p:nvPr>
            <p:ph type="body"/>
          </p:nvPr>
        </p:nvSpPr>
        <p:spPr>
          <a:xfrm>
            <a:off x="1219278" y="4241880"/>
            <a:ext cx="4062938" cy="1929240"/>
          </a:xfrm>
          <a:prstGeom prst="rect">
            <a:avLst/>
          </a:prstGeom>
          <a:noFill/>
          <a:ln w="0">
            <a:noFill/>
          </a:ln>
        </p:spPr>
        <p:txBody>
          <a:bodyPr lIns="122040" tIns="60840" rIns="122040" bIns="60840" anchor="t">
            <a:normAutofit/>
          </a:bodyPr>
          <a:lstStyle/>
          <a:p>
            <a:pPr indent="0" defTabSz="1218960">
              <a:lnSpc>
                <a:spcPct val="90000"/>
              </a:lnSpc>
              <a:spcBef>
                <a:spcPts val="1599"/>
              </a:spcBef>
              <a:buNone/>
              <a:tabLst>
                <a:tab pos="0" algn="l"/>
              </a:tabLst>
            </a:pPr>
            <a:r>
              <a:rPr lang="en-US" sz="2000" b="0" u="none" strike="noStrike">
                <a:solidFill>
                  <a:schemeClr val="lt1"/>
                </a:solidFill>
                <a:effectLst/>
                <a:uFillTx/>
                <a:latin typeface="Calibri"/>
              </a:rPr>
              <a:t>Click to edit Master text styles</a:t>
            </a:r>
            <a:endParaRPr lang="en-GB" sz="2000" b="0" u="none" strike="noStrike">
              <a:solidFill>
                <a:srgbClr val="FFFFFF"/>
              </a:solidFill>
              <a:effectLst/>
              <a:uFillTx/>
              <a:latin typeface="Arial"/>
            </a:endParaRPr>
          </a:p>
        </p:txBody>
      </p:sp>
      <p:sp>
        <p:nvSpPr>
          <p:cNvPr id="52" name="PlaceHolder 3"/>
          <p:cNvSpPr>
            <a:spLocks noGrp="1"/>
          </p:cNvSpPr>
          <p:nvPr>
            <p:ph type="body"/>
          </p:nvPr>
        </p:nvSpPr>
        <p:spPr>
          <a:xfrm>
            <a:off x="5486389" y="584280"/>
            <a:ext cx="6094947" cy="5586840"/>
          </a:xfrm>
          <a:prstGeom prst="rect">
            <a:avLst/>
          </a:prstGeom>
          <a:noFill/>
          <a:ln w="12600">
            <a:solidFill>
              <a:schemeClr val="lt1">
                <a:lumMod val="75000"/>
                <a:lumOff val="25000"/>
              </a:schemeClr>
            </a:solidFill>
            <a:miter/>
          </a:ln>
        </p:spPr>
        <p:txBody>
          <a:bodyPr lIns="90000" tIns="45000" rIns="90000" bIns="45000" anchor="t">
            <a:normAutofit/>
          </a:bodyPr>
          <a:lstStyle/>
          <a:p>
            <a:pPr indent="0" defTabSz="1218960">
              <a:lnSpc>
                <a:spcPct val="100000"/>
              </a:lnSpc>
              <a:buNone/>
              <a:tabLst>
                <a:tab pos="0" algn="l"/>
              </a:tabLst>
            </a:pPr>
            <a:r>
              <a:rPr lang="en-US" sz="2800" b="0" u="none" strike="noStrike">
                <a:solidFill>
                  <a:schemeClr val="lt1"/>
                </a:solidFill>
                <a:effectLst/>
                <a:uFillTx/>
                <a:latin typeface="Calibri"/>
              </a:rPr>
              <a:t>Click icon to add picture</a:t>
            </a:r>
            <a:endParaRPr lang="en-GB" sz="2800" b="0" u="none" strike="noStrike">
              <a:solidFill>
                <a:srgbClr val="FFFFFF"/>
              </a:solidFill>
              <a:effectLst/>
              <a:uFillTx/>
              <a:latin typeface="Arial"/>
            </a:endParaRPr>
          </a:p>
        </p:txBody>
      </p:sp>
      <p:sp>
        <p:nvSpPr>
          <p:cNvPr id="53" name="PlaceHolder 4"/>
          <p:cNvSpPr>
            <a:spLocks noGrp="1"/>
          </p:cNvSpPr>
          <p:nvPr>
            <p:ph type="dt" idx="13"/>
          </p:nvPr>
        </p:nvSpPr>
        <p:spPr>
          <a:xfrm>
            <a:off x="1219277" y="6356520"/>
            <a:ext cx="2234022" cy="363960"/>
          </a:xfrm>
          <a:prstGeom prst="rect">
            <a:avLst/>
          </a:prstGeom>
          <a:noFill/>
          <a:ln w="0">
            <a:noFill/>
          </a:ln>
        </p:spPr>
        <p:txBody>
          <a:bodyPr lIns="122040" tIns="60840" rIns="122040" bIns="60840" anchor="ctr">
            <a:noAutofit/>
          </a:bodyPr>
          <a:lstStyle>
            <a:lvl1pPr indent="0" defTabSz="1218960">
              <a:lnSpc>
                <a:spcPct val="100000"/>
              </a:lnSpc>
              <a:buNone/>
              <a:tabLst>
                <a:tab pos="0" algn="l"/>
              </a:tabLst>
              <a:defRPr lang="en-US" sz="1200" b="0" u="none" strike="noStrike">
                <a:solidFill>
                  <a:schemeClr val="lt1">
                    <a:tint val="75000"/>
                  </a:schemeClr>
                </a:solidFill>
                <a:effectLst/>
                <a:uFillTx/>
                <a:latin typeface="Calibri"/>
              </a:defRPr>
            </a:lvl1pPr>
          </a:lstStyle>
          <a:p>
            <a:pPr indent="0" defTabSz="1218960">
              <a:lnSpc>
                <a:spcPct val="100000"/>
              </a:lnSpc>
              <a:buNone/>
              <a:tabLst>
                <a:tab pos="0" algn="l"/>
              </a:tabLst>
            </a:pPr>
            <a:r>
              <a:rPr lang="en-US" sz="1200" b="0" u="none" strike="noStrike">
                <a:solidFill>
                  <a:schemeClr val="lt1">
                    <a:tint val="75000"/>
                  </a:schemeClr>
                </a:solidFill>
                <a:effectLst/>
                <a:uFillTx/>
                <a:latin typeface="Calibri"/>
              </a:rPr>
              <a:t>&lt;date/time&gt;</a:t>
            </a:r>
            <a:endParaRPr lang="en-GB" sz="1200" b="0" u="none" strike="noStrike">
              <a:solidFill>
                <a:srgbClr val="FFFFFF"/>
              </a:solidFill>
              <a:effectLst/>
              <a:uFillTx/>
              <a:latin typeface="Times New Roman"/>
            </a:endParaRPr>
          </a:p>
        </p:txBody>
      </p:sp>
      <p:sp>
        <p:nvSpPr>
          <p:cNvPr id="54" name="PlaceHolder 5"/>
          <p:cNvSpPr>
            <a:spLocks noGrp="1"/>
          </p:cNvSpPr>
          <p:nvPr>
            <p:ph type="ftr" idx="14"/>
          </p:nvPr>
        </p:nvSpPr>
        <p:spPr>
          <a:xfrm>
            <a:off x="3454379" y="6356520"/>
            <a:ext cx="5282216" cy="363960"/>
          </a:xfrm>
          <a:prstGeom prst="rect">
            <a:avLst/>
          </a:prstGeom>
          <a:noFill/>
          <a:ln w="0">
            <a:noFill/>
          </a:ln>
        </p:spPr>
        <p:txBody>
          <a:bodyPr lIns="122040" tIns="60840" rIns="122040" bIns="60840" anchor="ctr">
            <a:noAutofit/>
          </a:bodyPr>
          <a:lstStyle>
            <a:lvl1pPr indent="0" algn="ctr">
              <a:lnSpc>
                <a:spcPct val="100000"/>
              </a:lnSpc>
              <a:buNone/>
              <a:tabLst>
                <a:tab pos="0" algn="l"/>
              </a:tabLst>
              <a:defRPr lang="en-GB" sz="1400" b="0" u="none" strike="noStrike">
                <a:solidFill>
                  <a:srgbClr val="FFFFFF"/>
                </a:solidFill>
                <a:effectLst/>
                <a:uFillTx/>
                <a:latin typeface="Times New Roman"/>
              </a:defRPr>
            </a:lvl1pPr>
          </a:lstStyle>
          <a:p>
            <a:pPr indent="0" algn="ctr">
              <a:lnSpc>
                <a:spcPct val="100000"/>
              </a:lnSpc>
              <a:buNone/>
              <a:tabLst>
                <a:tab pos="0" algn="l"/>
              </a:tabLst>
            </a:pPr>
            <a:r>
              <a:rPr lang="en-GB" sz="1400" b="0" u="none" strike="noStrike">
                <a:solidFill>
                  <a:srgbClr val="FFFFFF"/>
                </a:solidFill>
                <a:effectLst/>
                <a:uFillTx/>
                <a:latin typeface="Times New Roman"/>
              </a:rPr>
              <a:t>&lt;footer&gt;</a:t>
            </a:r>
          </a:p>
        </p:txBody>
      </p:sp>
      <p:sp>
        <p:nvSpPr>
          <p:cNvPr id="55" name="PlaceHolder 6"/>
          <p:cNvSpPr>
            <a:spLocks noGrp="1"/>
          </p:cNvSpPr>
          <p:nvPr>
            <p:ph type="sldNum" idx="15"/>
          </p:nvPr>
        </p:nvSpPr>
        <p:spPr>
          <a:xfrm>
            <a:off x="10566232" y="6356520"/>
            <a:ext cx="1014744" cy="363960"/>
          </a:xfrm>
          <a:prstGeom prst="rect">
            <a:avLst/>
          </a:prstGeom>
          <a:noFill/>
          <a:ln w="0">
            <a:noFill/>
          </a:ln>
        </p:spPr>
        <p:txBody>
          <a:bodyPr lIns="122040" tIns="60840" rIns="122040" bIns="60840" anchor="ctr">
            <a:noAutofit/>
          </a:bodyPr>
          <a:lstStyle>
            <a:lvl1pPr indent="0" algn="r" defTabSz="1218960">
              <a:lnSpc>
                <a:spcPct val="100000"/>
              </a:lnSpc>
              <a:buNone/>
              <a:tabLst>
                <a:tab pos="0" algn="l"/>
              </a:tabLst>
              <a:defRPr lang="en-GB" sz="1200" b="0" u="none" strike="noStrike">
                <a:solidFill>
                  <a:schemeClr val="lt1">
                    <a:tint val="75000"/>
                  </a:schemeClr>
                </a:solidFill>
                <a:effectLst/>
                <a:uFillTx/>
                <a:latin typeface="Calibri"/>
              </a:defRPr>
            </a:lvl1pPr>
          </a:lstStyle>
          <a:p>
            <a:pPr indent="0" algn="r" defTabSz="1218960">
              <a:lnSpc>
                <a:spcPct val="100000"/>
              </a:lnSpc>
              <a:buNone/>
              <a:tabLst>
                <a:tab pos="0" algn="l"/>
              </a:tabLst>
            </a:pPr>
            <a:fld id="{0142FC92-B08D-4018-9884-297B65F8D056}" type="slidenum">
              <a:rPr lang="en-GB" sz="1200" b="0" u="none" strike="noStrike">
                <a:solidFill>
                  <a:schemeClr val="lt1">
                    <a:tint val="75000"/>
                  </a:schemeClr>
                </a:solidFill>
                <a:effectLst/>
                <a:uFillTx/>
                <a:latin typeface="Calibri"/>
              </a:rPr>
              <a:pPr indent="0" algn="r" defTabSz="1218960">
                <a:lnSpc>
                  <a:spcPct val="100000"/>
                </a:lnSpc>
                <a:buNone/>
                <a:tabLst>
                  <a:tab pos="0" algn="l"/>
                </a:tabLst>
              </a:pPr>
              <a:t>‹#›</a:t>
            </a:fld>
            <a:endParaRPr lang="en-GB" sz="1200" b="0" u="none" strike="noStrike">
              <a:solidFill>
                <a:srgbClr val="FFFFFF"/>
              </a:solidFill>
              <a:effectLst/>
              <a:uFillTx/>
              <a:latin typeface="Times New Roman"/>
            </a:endParaRPr>
          </a:p>
        </p:txBody>
      </p:sp>
    </p:spTree>
    <p:extLst>
      <p:ext uri="{BB962C8B-B14F-4D97-AF65-F5344CB8AC3E}">
        <p14:creationId xmlns:p14="http://schemas.microsoft.com/office/powerpoint/2010/main" val="1617719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B640-C884-4A0D-1AD8-B8A2685F4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4E28AF-D056-BC6A-B5AE-4F291115C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67F303-EC4A-EBF2-5A75-4AC0F2023AD9}"/>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42530EAF-56EE-365B-0644-4ACBAC4C6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2CA0F-A125-0550-92EF-B11BF4C2D282}"/>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889565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769E-9FCA-8717-4F01-5C2479E98B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B0EAB3-9B2A-A511-C898-6C692CD6D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960FF-557C-25F1-D7A5-D11596557AA2}"/>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0FC9251E-28BD-02FA-DC11-063017267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0F247-87AD-DA7D-3513-1B5EA91DF526}"/>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4184107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F549-38CC-ED84-4792-7E39A5958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FE677E-AACB-3A0F-DB6F-20D03468C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627CF-BDD6-F7C6-FEC4-727E8669AA74}"/>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2C5C3B0F-8367-637E-A2DF-7D15934AD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3EA16-4C75-96DD-48AA-EE1F79DD93C2}"/>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2375574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BACB-83BA-B79C-D5B6-A0AD1CEC0F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05C22-4895-37AF-88D0-F1A2B31043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55AC78-C218-DDEF-DC71-42DED826A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3DCCEA-0D1B-0BB0-469F-02C269153BD4}"/>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6" name="Footer Placeholder 5">
            <a:extLst>
              <a:ext uri="{FF2B5EF4-FFF2-40B4-BE49-F238E27FC236}">
                <a16:creationId xmlns:a16="http://schemas.microsoft.com/office/drawing/2014/main" id="{9443ABA6-6B0F-7992-21ED-E26C5DD2F5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8F5CD3-EB66-6D12-FBA1-D80857167A00}"/>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122917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5403-2634-B90F-8B16-A01F107CDE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7CCEC5-AB06-D4A4-E85A-A4EEE97A1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A2125-EEE3-B6A3-066B-A23DFABA8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62C8EB-6A7E-2680-442C-9CE05C2F5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00D68-AA6A-C8BC-8F8E-C8E329D7D9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377B4D-2E55-7226-0F2F-119FDC58DD9C}"/>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8" name="Footer Placeholder 7">
            <a:extLst>
              <a:ext uri="{FF2B5EF4-FFF2-40B4-BE49-F238E27FC236}">
                <a16:creationId xmlns:a16="http://schemas.microsoft.com/office/drawing/2014/main" id="{02A36CC0-CE6B-5014-1EC4-5F7ADEBFE6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63AFBA-F11E-6CAB-E84A-D42F18B86B48}"/>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1860121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CCDE-099B-1806-3328-2E769E8D77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B5467B-D001-F109-11AA-D414BAE654E0}"/>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4" name="Footer Placeholder 3">
            <a:extLst>
              <a:ext uri="{FF2B5EF4-FFF2-40B4-BE49-F238E27FC236}">
                <a16:creationId xmlns:a16="http://schemas.microsoft.com/office/drawing/2014/main" id="{FBD381AA-AD13-D3B6-47DD-6BC9F5859A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4CD3EA-F1F4-C882-6DB2-6C391CDED0B5}"/>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961647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5A759-78B7-D2DE-20BB-AEF9FA114520}"/>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3" name="Footer Placeholder 2">
            <a:extLst>
              <a:ext uri="{FF2B5EF4-FFF2-40B4-BE49-F238E27FC236}">
                <a16:creationId xmlns:a16="http://schemas.microsoft.com/office/drawing/2014/main" id="{AD8DE072-97C7-5CDF-D3B2-AB0B11BDB2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513592-C797-E625-4247-7F7CA92977F2}"/>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924589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2176-3588-224D-2DFE-0344CB720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EA41A0-3F92-5EDD-45F0-DBAF569B9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156272-0DDC-0636-DDC6-D598CBC3E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B12CB-6096-E34B-828E-34731415202B}"/>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6" name="Footer Placeholder 5">
            <a:extLst>
              <a:ext uri="{FF2B5EF4-FFF2-40B4-BE49-F238E27FC236}">
                <a16:creationId xmlns:a16="http://schemas.microsoft.com/office/drawing/2014/main" id="{30C277D4-42F4-1433-0ABE-4503304200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5382EE-BD9E-3259-B346-BDB5B0DD9393}"/>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1537292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CD07-C2AD-F393-2594-E9A7B68DF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09FA52-971F-B734-C019-688D10621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358F58-8B8C-94A4-6639-63DCADEA7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A596D-B7A9-4D79-BE61-7373E92C79C9}"/>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6" name="Footer Placeholder 5">
            <a:extLst>
              <a:ext uri="{FF2B5EF4-FFF2-40B4-BE49-F238E27FC236}">
                <a16:creationId xmlns:a16="http://schemas.microsoft.com/office/drawing/2014/main" id="{587EC3A9-94B9-FF90-1C80-ADCFF4ECD2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1AB1D6-32D8-3682-5B2D-25254904BF91}"/>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83192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a:t>Click on box to add image</a:t>
            </a:r>
          </a:p>
        </p:txBody>
      </p:sp>
      <p:sp>
        <p:nvSpPr>
          <p:cNvPr id="7" name="Round Same-side Corner of Rectangle 6">
            <a:extLst>
              <a:ext uri="{FF2B5EF4-FFF2-40B4-BE49-F238E27FC236}">
                <a16:creationId xmlns:a16="http://schemas.microsoft.com/office/drawing/2014/main" id="{3B8F03B1-E2B3-31A4-C4BB-241FA7AC40B8}"/>
              </a:ext>
            </a:extLst>
          </p:cNvPr>
          <p:cNvSpPr/>
          <p:nvPr/>
        </p:nvSpPr>
        <p:spPr>
          <a:xfrm rot="5400000">
            <a:off x="2073267" y="-445016"/>
            <a:ext cx="4646308" cy="8792842"/>
          </a:xfrm>
          <a:prstGeom prst="round2SameRect">
            <a:avLst>
              <a:gd name="adj1" fmla="val 50000"/>
              <a:gd name="adj2" fmla="val 0"/>
            </a:avLst>
          </a:prstGeom>
          <a:solidFill>
            <a:schemeClr val="accent2">
              <a:alpha val="775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2235200"/>
            <a:ext cx="6862353"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4847151"/>
            <a:ext cx="6823766"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5156200"/>
            <a:ext cx="6823766"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258272"/>
            <a:ext cx="6897688" cy="290513"/>
          </a:xfrm>
        </p:spPr>
        <p:txBody>
          <a:bodyPr/>
          <a:lstStyle>
            <a:lvl1pPr marL="0" indent="0">
              <a:buNone/>
              <a:defRPr>
                <a:solidFill>
                  <a:schemeClr val="bg1"/>
                </a:solidFill>
              </a:defRPr>
            </a:lvl1pPr>
          </a:lstStyle>
          <a:p>
            <a:pPr lvl="0"/>
            <a:r>
              <a:rPr lang="en-GB"/>
              <a:t>Click to edit presentation date</a:t>
            </a:r>
            <a:endParaRPr lang="en-US"/>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872" y="5616575"/>
            <a:ext cx="2309477" cy="742949"/>
          </a:xfrm>
          <a:prstGeom prst="rect">
            <a:avLst/>
          </a:prstGeom>
        </p:spPr>
      </p:pic>
      <p:pic>
        <p:nvPicPr>
          <p:cNvPr id="9" name="Picture 8">
            <a:extLst>
              <a:ext uri="{FF2B5EF4-FFF2-40B4-BE49-F238E27FC236}">
                <a16:creationId xmlns:a16="http://schemas.microsoft.com/office/drawing/2014/main" id="{9039760E-02F3-540D-514A-09523DDDCC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77" t="27793" b="45842"/>
          <a:stretch/>
        </p:blipFill>
        <p:spPr>
          <a:xfrm>
            <a:off x="11891962" y="5049838"/>
            <a:ext cx="300037" cy="1808162"/>
          </a:xfrm>
          <a:prstGeom prst="rect">
            <a:avLst/>
          </a:prstGeom>
        </p:spPr>
      </p:pic>
    </p:spTree>
    <p:extLst>
      <p:ext uri="{BB962C8B-B14F-4D97-AF65-F5344CB8AC3E}">
        <p14:creationId xmlns:p14="http://schemas.microsoft.com/office/powerpoint/2010/main" val="1822517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860B-D538-F60A-3DAE-FC4768F11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D46B04-1E07-4D53-226A-29CC428E5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E58D0-29B6-C1CE-C811-E5B7F1A4C5A0}"/>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718E57AE-0D2A-EFAF-2A7B-8EF04B02B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52E21-0E38-594F-3A12-BFE196544639}"/>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40698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2FC0D-0029-C5CB-9B2D-D0ED69B2B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A68401-E471-18CE-94F8-A27C48B06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06BF6E-118A-B1D5-5CFE-BD35FABA7595}"/>
              </a:ext>
            </a:extLst>
          </p:cNvPr>
          <p:cNvSpPr>
            <a:spLocks noGrp="1"/>
          </p:cNvSpPr>
          <p:nvPr>
            <p:ph type="dt" sz="half" idx="10"/>
          </p:nvPr>
        </p:nvSpPr>
        <p:spPr/>
        <p:txBody>
          <a:body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B01F4103-E197-87AD-DF38-9C60BC88F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4EA40-D707-5E7E-EA8B-0B16D0C9FAF6}"/>
              </a:ext>
            </a:extLst>
          </p:cNvPr>
          <p:cNvSpPr>
            <a:spLocks noGrp="1"/>
          </p:cNvSpPr>
          <p:nvPr>
            <p:ph type="sldNum" sz="quarter" idx="12"/>
          </p:nvPr>
        </p:nvSpPr>
        <p:spPr/>
        <p:txBody>
          <a:bodyPr/>
          <a:lstStyle/>
          <a:p>
            <a:fld id="{CBE00248-60E5-4C14-9C33-70D891974EA8}" type="slidenum">
              <a:rPr lang="en-GB" smtClean="0"/>
              <a:t>‹#›</a:t>
            </a:fld>
            <a:endParaRPr lang="en-GB"/>
          </a:p>
        </p:txBody>
      </p:sp>
    </p:spTree>
    <p:extLst>
      <p:ext uri="{BB962C8B-B14F-4D97-AF65-F5344CB8AC3E}">
        <p14:creationId xmlns:p14="http://schemas.microsoft.com/office/powerpoint/2010/main" val="3272353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Column and Picture 2/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3DA5FA-ECD5-F942-885D-BE93B8889E39}"/>
              </a:ext>
            </a:extLst>
          </p:cNvPr>
          <p:cNvSpPr/>
          <p:nvPr/>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pic>
        <p:nvPicPr>
          <p:cNvPr id="12" name="Picture 11">
            <a:extLst>
              <a:ext uri="{FF2B5EF4-FFF2-40B4-BE49-F238E27FC236}">
                <a16:creationId xmlns:a16="http://schemas.microsoft.com/office/drawing/2014/main" id="{05C356EA-006F-9B48-8EA6-2C723CA0C1B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b="0" i="0">
                <a:latin typeface="Avenir Book" panose="02000503020000020003" pitchFamily="2" charset="0"/>
              </a:defRPr>
            </a:lvl1pPr>
          </a:lstStyle>
          <a:p>
            <a:r>
              <a:rPr lang="en-US"/>
              <a:t>Click here to </a:t>
            </a:r>
            <a:br>
              <a:rPr lang="en-US"/>
            </a:br>
            <a:r>
              <a:rPr lang="en-US"/>
              <a:t>add a picture</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0" i="0">
                <a:solidFill>
                  <a:schemeClr val="bg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venir Book" panose="02000503020000020003" pitchFamily="2" charset="0"/>
              </a:defRPr>
            </a:lvl1pPr>
          </a:lstStyle>
          <a:p>
            <a:pPr lvl="0"/>
            <a:r>
              <a:rPr lang="en-US" b="0" i="0">
                <a:latin typeface="Gotham Rounded Book" pitchFamily="2" charset="0"/>
              </a:rPr>
              <a:t>Click here to add your paragraph</a:t>
            </a:r>
            <a:endParaRPr lang="en-US"/>
          </a:p>
        </p:txBody>
      </p:sp>
      <p:pic>
        <p:nvPicPr>
          <p:cNvPr id="15" name="Picture 14">
            <a:extLst>
              <a:ext uri="{FF2B5EF4-FFF2-40B4-BE49-F238E27FC236}">
                <a16:creationId xmlns:a16="http://schemas.microsoft.com/office/drawing/2014/main" id="{6594BD01-C525-604D-911E-3708D185B9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908778" y="6152055"/>
            <a:ext cx="806666" cy="423499"/>
          </a:xfrm>
          <a:prstGeom prst="rect">
            <a:avLst/>
          </a:prstGeom>
        </p:spPr>
      </p:pic>
      <p:sp>
        <p:nvSpPr>
          <p:cNvPr id="13" name="object 2">
            <a:extLst>
              <a:ext uri="{FF2B5EF4-FFF2-40B4-BE49-F238E27FC236}">
                <a16:creationId xmlns:a16="http://schemas.microsoft.com/office/drawing/2014/main" id="{F569EA15-0654-B844-8C2F-26A8A65A9A23}"/>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b="0" i="0">
              <a:latin typeface="Avenir Book" panose="02000503020000020003" pitchFamily="2" charset="0"/>
            </a:endParaRPr>
          </a:p>
        </p:txBody>
      </p:sp>
      <p:sp>
        <p:nvSpPr>
          <p:cNvPr id="16" name="Slide Number Placeholder 5">
            <a:extLst>
              <a:ext uri="{FF2B5EF4-FFF2-40B4-BE49-F238E27FC236}">
                <a16:creationId xmlns:a16="http://schemas.microsoft.com/office/drawing/2014/main" id="{2FE6E6A1-3D7A-F847-942F-D71B160F40C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accent1"/>
                </a:solidFill>
                <a:latin typeface="Avenir Book" panose="02000503020000020003" pitchFamily="2" charset="0"/>
              </a:defRPr>
            </a:lvl1pPr>
          </a:lstStyle>
          <a:p>
            <a:fld id="{86118F4A-FA0D-40D3-A7C7-2502DE14DCE0}" type="slidenum">
              <a:rPr lang="en-GB" smtClean="0"/>
              <a:t>‹#›</a:t>
            </a:fld>
            <a:endParaRPr lang="en-GB"/>
          </a:p>
        </p:txBody>
      </p:sp>
    </p:spTree>
    <p:extLst>
      <p:ext uri="{BB962C8B-B14F-4D97-AF65-F5344CB8AC3E}">
        <p14:creationId xmlns:p14="http://schemas.microsoft.com/office/powerpoint/2010/main" val="3739149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b="0" i="0">
                <a:latin typeface="Avenir Book" panose="02000503020000020003" pitchFamily="2" charset="0"/>
              </a:defRPr>
            </a:lvl1pPr>
          </a:lstStyle>
          <a:p>
            <a:r>
              <a:rPr lang="en-US"/>
              <a:t>Click to add logo</a:t>
            </a:r>
          </a:p>
        </p:txBody>
      </p:sp>
      <p:sp>
        <p:nvSpPr>
          <p:cNvPr id="15" name="object 12">
            <a:extLst>
              <a:ext uri="{FF2B5EF4-FFF2-40B4-BE49-F238E27FC236}">
                <a16:creationId xmlns:a16="http://schemas.microsoft.com/office/drawing/2014/main" id="{C414E641-CDC4-DC4E-9C5B-561A46BABD13}"/>
              </a:ext>
            </a:extLst>
          </p:cNvPr>
          <p:cNvSpPr txBox="1"/>
          <p:nvPr/>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a:solidFill>
                  <a:srgbClr val="FFFFFF"/>
                </a:solidFill>
                <a:latin typeface="Avenir Book" panose="02000503020000020003" pitchFamily="2" charset="0"/>
                <a:cs typeface="GothamRounded-Book"/>
              </a:rPr>
              <a:t>@</a:t>
            </a:r>
            <a:r>
              <a:rPr sz="1200" b="0" i="0" err="1">
                <a:solidFill>
                  <a:srgbClr val="FFFFFF"/>
                </a:solidFill>
                <a:latin typeface="Avenir Book" panose="02000503020000020003" pitchFamily="2" charset="0"/>
                <a:cs typeface="GothamRounded-Book"/>
              </a:rPr>
              <a:t>HINSouth</a:t>
            </a:r>
            <a:r>
              <a:rPr sz="1200" b="0" i="0" spc="-5" err="1">
                <a:solidFill>
                  <a:srgbClr val="FFFFFF"/>
                </a:solidFill>
                <a:latin typeface="Avenir Book" panose="02000503020000020003" pitchFamily="2" charset="0"/>
                <a:cs typeface="GothamRounded-Book"/>
              </a:rPr>
              <a:t>London</a:t>
            </a:r>
            <a:endParaRPr sz="1200" b="0" i="0">
              <a:latin typeface="Avenir Book" panose="02000503020000020003" pitchFamily="2"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err="1">
                <a:solidFill>
                  <a:srgbClr val="FFFFFF"/>
                </a:solidFill>
                <a:latin typeface="Avenir Book" panose="02000503020000020003" pitchFamily="2" charset="0"/>
                <a:cs typeface="GothamRounded-Book"/>
              </a:rPr>
              <a:t>healthinnovationnetwork.com</a:t>
            </a:r>
            <a:endParaRPr sz="1200" b="0" i="0">
              <a:latin typeface="Avenir Book" panose="02000503020000020003" pitchFamily="2" charset="0"/>
              <a:cs typeface="GothamRounded-Book"/>
            </a:endParaRPr>
          </a:p>
        </p:txBody>
      </p:sp>
      <p:sp>
        <p:nvSpPr>
          <p:cNvPr id="23" name="Graphic 5">
            <a:extLst>
              <a:ext uri="{FF2B5EF4-FFF2-40B4-BE49-F238E27FC236}">
                <a16:creationId xmlns:a16="http://schemas.microsoft.com/office/drawing/2014/main" id="{1CF8FD12-16C0-994F-86EC-4F4961109123}"/>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b="0" i="0">
              <a:latin typeface="Avenir Book" panose="02000503020000020003" pitchFamily="2" charset="0"/>
            </a:endParaRPr>
          </a:p>
        </p:txBody>
      </p:sp>
      <p:sp>
        <p:nvSpPr>
          <p:cNvPr id="11" name="Title 1">
            <a:extLst>
              <a:ext uri="{FF2B5EF4-FFF2-40B4-BE49-F238E27FC236}">
                <a16:creationId xmlns:a16="http://schemas.microsoft.com/office/drawing/2014/main" id="{ADE904F8-9B44-C847-92F7-0351952C47AE}"/>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3" name="Subtitle 2">
            <a:extLst>
              <a:ext uri="{FF2B5EF4-FFF2-40B4-BE49-F238E27FC236}">
                <a16:creationId xmlns:a16="http://schemas.microsoft.com/office/drawing/2014/main" id="{FD11A360-64B4-A849-AD3F-BA40A39A0814}"/>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14" name="Text Placeholder 4">
            <a:extLst>
              <a:ext uri="{FF2B5EF4-FFF2-40B4-BE49-F238E27FC236}">
                <a16:creationId xmlns:a16="http://schemas.microsoft.com/office/drawing/2014/main" id="{B4EA1067-AD94-4441-BED0-8B620379B5C7}"/>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2" name="Rectangle 1">
            <a:extLst>
              <a:ext uri="{FF2B5EF4-FFF2-40B4-BE49-F238E27FC236}">
                <a16:creationId xmlns:a16="http://schemas.microsoft.com/office/drawing/2014/main" id="{9FDAFEEB-CD60-A48C-1D82-1423CB649EA7}"/>
              </a:ext>
            </a:extLst>
          </p:cNvPr>
          <p:cNvSpPr/>
          <p:nvPr/>
        </p:nvSpPr>
        <p:spPr>
          <a:xfrm>
            <a:off x="0" y="5262880"/>
            <a:ext cx="4826000" cy="159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venir Book" panose="02000503020000020003" pitchFamily="2" charset="0"/>
            </a:endParaRPr>
          </a:p>
        </p:txBody>
      </p:sp>
      <p:sp>
        <p:nvSpPr>
          <p:cNvPr id="4" name="Text Placeholder 12">
            <a:extLst>
              <a:ext uri="{FF2B5EF4-FFF2-40B4-BE49-F238E27FC236}">
                <a16:creationId xmlns:a16="http://schemas.microsoft.com/office/drawing/2014/main" id="{F8278FD7-28CA-36CC-8600-271B0464F30D}"/>
              </a:ext>
            </a:extLst>
          </p:cNvPr>
          <p:cNvSpPr>
            <a:spLocks noGrp="1"/>
          </p:cNvSpPr>
          <p:nvPr>
            <p:ph type="body" sz="quarter" idx="17" hasCustomPrompt="1"/>
          </p:nvPr>
        </p:nvSpPr>
        <p:spPr>
          <a:xfrm>
            <a:off x="644612" y="609600"/>
            <a:ext cx="6897688" cy="290513"/>
          </a:xfrm>
        </p:spPr>
        <p:txBody>
          <a:bodyPr/>
          <a:lstStyle>
            <a:lvl1pPr marL="0" indent="0">
              <a:buNone/>
              <a:defRPr>
                <a:solidFill>
                  <a:schemeClr val="bg1"/>
                </a:solidFill>
              </a:defRPr>
            </a:lvl1pPr>
          </a:lstStyle>
          <a:p>
            <a:pPr lvl="0"/>
            <a:r>
              <a:rPr lang="en-GB"/>
              <a:t>Click to edit presentation date</a:t>
            </a:r>
            <a:endParaRPr lang="en-US"/>
          </a:p>
        </p:txBody>
      </p:sp>
      <p:grpSp>
        <p:nvGrpSpPr>
          <p:cNvPr id="6" name="Group 5">
            <a:extLst>
              <a:ext uri="{FF2B5EF4-FFF2-40B4-BE49-F238E27FC236}">
                <a16:creationId xmlns:a16="http://schemas.microsoft.com/office/drawing/2014/main" id="{12FBEFF3-6D16-1086-3BD5-BEB15E226E79}"/>
              </a:ext>
            </a:extLst>
          </p:cNvPr>
          <p:cNvGrpSpPr/>
          <p:nvPr userDrawn="1"/>
        </p:nvGrpSpPr>
        <p:grpSpPr>
          <a:xfrm>
            <a:off x="277090" y="5552030"/>
            <a:ext cx="5568747" cy="885871"/>
            <a:chOff x="277090" y="5552030"/>
            <a:chExt cx="5568747" cy="885871"/>
          </a:xfrm>
        </p:grpSpPr>
        <p:pic>
          <p:nvPicPr>
            <p:cNvPr id="7" name="Picture 6" descr="A picture containing logo&#10;&#10;Description automatically generated">
              <a:extLst>
                <a:ext uri="{FF2B5EF4-FFF2-40B4-BE49-F238E27FC236}">
                  <a16:creationId xmlns:a16="http://schemas.microsoft.com/office/drawing/2014/main" id="{3768E935-9365-26FD-C862-2E0DDDFFAE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2984" y="5610225"/>
              <a:ext cx="2572853" cy="827676"/>
            </a:xfrm>
            <a:prstGeom prst="rect">
              <a:avLst/>
            </a:prstGeom>
          </p:spPr>
        </p:pic>
        <p:pic>
          <p:nvPicPr>
            <p:cNvPr id="8" name="Picture 7" descr="A purple and black square with a black background&#10;&#10;Description automatically generated">
              <a:extLst>
                <a:ext uri="{FF2B5EF4-FFF2-40B4-BE49-F238E27FC236}">
                  <a16:creationId xmlns:a16="http://schemas.microsoft.com/office/drawing/2014/main" id="{21B2D4C2-04E1-10A7-4C64-DDF0C15B34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090" y="5552030"/>
              <a:ext cx="2751735" cy="885871"/>
            </a:xfrm>
            <a:prstGeom prst="rect">
              <a:avLst/>
            </a:prstGeom>
          </p:spPr>
        </p:pic>
      </p:grpSp>
      <p:pic>
        <p:nvPicPr>
          <p:cNvPr id="3" name="Picture 2" descr="A white x on a black background&#10;&#10;Description automatically generated">
            <a:extLst>
              <a:ext uri="{FF2B5EF4-FFF2-40B4-BE49-F238E27FC236}">
                <a16:creationId xmlns:a16="http://schemas.microsoft.com/office/drawing/2014/main" id="{C1D2D1F0-67FF-F0F5-5CA0-ACE5379B0D4F}"/>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7780" t="10590" r="26993" b="10588"/>
          <a:stretch/>
        </p:blipFill>
        <p:spPr>
          <a:xfrm>
            <a:off x="790540" y="4393937"/>
            <a:ext cx="227550" cy="236061"/>
          </a:xfrm>
          <a:prstGeom prst="rect">
            <a:avLst/>
          </a:prstGeom>
        </p:spPr>
      </p:pic>
    </p:spTree>
    <p:extLst>
      <p:ext uri="{BB962C8B-B14F-4D97-AF65-F5344CB8AC3E}">
        <p14:creationId xmlns:p14="http://schemas.microsoft.com/office/powerpoint/2010/main" val="2143528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8337" y="6356351"/>
            <a:ext cx="4114800" cy="365125"/>
          </a:xfrm>
          <a:prstGeom prst="rect">
            <a:avLst/>
          </a:prstGeom>
        </p:spPr>
        <p:txBody>
          <a:bodyPr/>
          <a:lstStyle>
            <a:lvl1pPr>
              <a:defRPr sz="1000" b="0" i="0">
                <a:latin typeface="Lucida Sans" charset="0"/>
                <a:ea typeface="Lucida Sans" charset="0"/>
                <a:cs typeface="Lucida San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Lucida Sans" charset="0"/>
            </a:endParaRPr>
          </a:p>
        </p:txBody>
      </p:sp>
      <p:sp>
        <p:nvSpPr>
          <p:cNvPr id="6" name="Slide Number Placeholder 5"/>
          <p:cNvSpPr>
            <a:spLocks noGrp="1"/>
          </p:cNvSpPr>
          <p:nvPr>
            <p:ph type="sldNum" sz="quarter" idx="12"/>
          </p:nvPr>
        </p:nvSpPr>
        <p:spPr>
          <a:xfrm>
            <a:off x="8987444" y="6356351"/>
            <a:ext cx="2743200" cy="365125"/>
          </a:xfrm>
          <a:prstGeom prst="rect">
            <a:avLst/>
          </a:prstGeom>
        </p:spPr>
        <p:txBody>
          <a:bodyPr/>
          <a:lstStyle>
            <a:lvl1pPr algn="r">
              <a:defRPr sz="1000" b="0" i="0">
                <a:latin typeface="Lucida Sans" charset="0"/>
                <a:ea typeface="Lucida Sans" charset="0"/>
                <a:cs typeface="Lucida Sans"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Lucida Sans" charset="0"/>
            </a:endParaRPr>
          </a:p>
        </p:txBody>
      </p:sp>
    </p:spTree>
    <p:extLst>
      <p:ext uri="{BB962C8B-B14F-4D97-AF65-F5344CB8AC3E}">
        <p14:creationId xmlns:p14="http://schemas.microsoft.com/office/powerpoint/2010/main" val="900056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Column and Grap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52B2AA-BF96-C040-879D-1BEFF36D04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2" y="0"/>
            <a:ext cx="300037" cy="6858000"/>
          </a:xfrm>
          <a:prstGeom prst="rect">
            <a:avLst/>
          </a:prstGeom>
        </p:spPr>
      </p:pic>
      <p:sp>
        <p:nvSpPr>
          <p:cNvPr id="11" name="Content Placeholder 3">
            <a:extLst>
              <a:ext uri="{FF2B5EF4-FFF2-40B4-BE49-F238E27FC236}">
                <a16:creationId xmlns:a16="http://schemas.microsoft.com/office/drawing/2014/main" id="{A6C548AC-C296-5141-B904-7EFF57F0B930}"/>
              </a:ext>
            </a:extLst>
          </p:cNvPr>
          <p:cNvSpPr>
            <a:spLocks noGrp="1"/>
          </p:cNvSpPr>
          <p:nvPr>
            <p:ph sz="quarter" idx="16" hasCustomPrompt="1"/>
          </p:nvPr>
        </p:nvSpPr>
        <p:spPr>
          <a:xfrm>
            <a:off x="5105400" y="1628805"/>
            <a:ext cx="5599114" cy="4619595"/>
          </a:xfrm>
        </p:spPr>
        <p:txBody>
          <a:bodyPr>
            <a:normAutofit/>
          </a:bodyPr>
          <a:lstStyle>
            <a:lvl1pPr marL="0" indent="0">
              <a:buNone/>
              <a:defRPr sz="1600" b="0" i="0">
                <a:solidFill>
                  <a:schemeClr val="bg2"/>
                </a:solidFill>
                <a:latin typeface="Avenir Book" panose="02000503020000020003" pitchFamily="2" charset="0"/>
              </a:defRPr>
            </a:lvl1pPr>
          </a:lstStyle>
          <a:p>
            <a:r>
              <a:rPr lang="en-US"/>
              <a:t>Click here to add content</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2"/>
            <a:ext cx="4203700" cy="4105247"/>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F0586C45-E755-3F4F-A3E8-9FB19BC9E8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8779" y="6152055"/>
            <a:ext cx="806664" cy="423499"/>
          </a:xfrm>
          <a:prstGeom prst="rect">
            <a:avLst/>
          </a:prstGeom>
        </p:spPr>
      </p:pic>
      <p:sp>
        <p:nvSpPr>
          <p:cNvPr id="12" name="object 2">
            <a:extLst>
              <a:ext uri="{FF2B5EF4-FFF2-40B4-BE49-F238E27FC236}">
                <a16:creationId xmlns:a16="http://schemas.microsoft.com/office/drawing/2014/main" id="{7699CDC9-C7DF-FA4C-8976-DD5F8075DBCB}"/>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5" name="Slide Number Placeholder 5">
            <a:extLst>
              <a:ext uri="{FF2B5EF4-FFF2-40B4-BE49-F238E27FC236}">
                <a16:creationId xmlns:a16="http://schemas.microsoft.com/office/drawing/2014/main" id="{7300080F-696B-9442-926F-6D42532C5721}"/>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sp>
        <p:nvSpPr>
          <p:cNvPr id="3" name="Text Placeholder 13">
            <a:extLst>
              <a:ext uri="{FF2B5EF4-FFF2-40B4-BE49-F238E27FC236}">
                <a16:creationId xmlns:a16="http://schemas.microsoft.com/office/drawing/2014/main" id="{9074E9D3-48EF-A02E-D88A-5258ACF3D6B9}"/>
              </a:ext>
            </a:extLst>
          </p:cNvPr>
          <p:cNvSpPr>
            <a:spLocks noGrp="1"/>
          </p:cNvSpPr>
          <p:nvPr>
            <p:ph type="body" sz="quarter" idx="15"/>
          </p:nvPr>
        </p:nvSpPr>
        <p:spPr>
          <a:xfrm>
            <a:off x="605774" y="5962789"/>
            <a:ext cx="4194826" cy="285611"/>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None/>
              <a:tabLst/>
              <a:defRPr sz="12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marL="1371600" indent="0">
              <a:buNone/>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endParaRPr lang="en-US"/>
          </a:p>
        </p:txBody>
      </p:sp>
    </p:spTree>
    <p:extLst>
      <p:ext uri="{BB962C8B-B14F-4D97-AF65-F5344CB8AC3E}">
        <p14:creationId xmlns:p14="http://schemas.microsoft.com/office/powerpoint/2010/main" val="23311169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slide: No photo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DF53B5-580D-4369-AE9F-E35E9BD47E3B}"/>
              </a:ext>
            </a:extLst>
          </p:cNvPr>
          <p:cNvSpPr/>
          <p:nvPr/>
        </p:nvSpPr>
        <p:spPr bwMode="auto">
          <a:xfrm>
            <a:off x="0" y="6236895"/>
            <a:ext cx="12191999" cy="62316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ndParaRPr>
          </a:p>
        </p:txBody>
      </p:sp>
      <p:sp>
        <p:nvSpPr>
          <p:cNvPr id="13" name="Footer Placeholder 2">
            <a:extLst>
              <a:ext uri="{FF2B5EF4-FFF2-40B4-BE49-F238E27FC236}">
                <a16:creationId xmlns:a16="http://schemas.microsoft.com/office/drawing/2014/main" id="{4EA69D94-24CF-422E-BD8F-67BAB23A9583}"/>
              </a:ext>
            </a:extLst>
          </p:cNvPr>
          <p:cNvSpPr>
            <a:spLocks noGrp="1"/>
          </p:cNvSpPr>
          <p:nvPr>
            <p:ph type="ftr" sz="quarter" idx="10"/>
          </p:nvPr>
        </p:nvSpPr>
        <p:spPr>
          <a:xfrm>
            <a:off x="626317" y="6310313"/>
            <a:ext cx="3945683" cy="547687"/>
          </a:xfrm>
        </p:spPr>
        <p:txBody>
          <a:bodyPr/>
          <a:lstStyle>
            <a:lvl1pPr algn="l">
              <a:defRPr>
                <a:solidFill>
                  <a:schemeClr val="tx2">
                    <a:lumMod val="50000"/>
                  </a:schemeClr>
                </a:solidFill>
              </a:defRPr>
            </a:lvl1pPr>
          </a:lstStyle>
          <a:p>
            <a:r>
              <a:rPr lang="en-US"/>
              <a:t>OFFICIAL-SENSITIVE</a:t>
            </a:r>
          </a:p>
        </p:txBody>
      </p:sp>
      <p:pic>
        <p:nvPicPr>
          <p:cNvPr id="12" name="Picture 11" descr="A picture containing clock, light&#10;&#10;Description automatically generated">
            <a:extLst>
              <a:ext uri="{FF2B5EF4-FFF2-40B4-BE49-F238E27FC236}">
                <a16:creationId xmlns:a16="http://schemas.microsoft.com/office/drawing/2014/main" id="{5242A37E-5ABD-A44B-9073-CD216FAFFD4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891" r="57915" b="36285"/>
          <a:stretch/>
        </p:blipFill>
        <p:spPr>
          <a:xfrm>
            <a:off x="5090572" y="-369374"/>
            <a:ext cx="7101428" cy="7243846"/>
          </a:xfrm>
          <a:prstGeom prst="rect">
            <a:avLst/>
          </a:prstGeom>
        </p:spPr>
      </p:pic>
      <p:sp>
        <p:nvSpPr>
          <p:cNvPr id="14" name="Text Placeholder 9">
            <a:extLst>
              <a:ext uri="{FF2B5EF4-FFF2-40B4-BE49-F238E27FC236}">
                <a16:creationId xmlns:a16="http://schemas.microsoft.com/office/drawing/2014/main" id="{9471B769-37A4-44F8-BF05-8907EC0DA8F2}"/>
              </a:ext>
            </a:extLst>
          </p:cNvPr>
          <p:cNvSpPr>
            <a:spLocks noGrp="1"/>
          </p:cNvSpPr>
          <p:nvPr>
            <p:ph type="body" sz="quarter" idx="14" hasCustomPrompt="1"/>
          </p:nvPr>
        </p:nvSpPr>
        <p:spPr>
          <a:xfrm>
            <a:off x="695324" y="3945039"/>
            <a:ext cx="4500563" cy="3370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[Presenter name(s)]</a:t>
            </a:r>
            <a:br>
              <a:rPr lang="en-US"/>
            </a:br>
            <a:endParaRPr lang="en-GB"/>
          </a:p>
        </p:txBody>
      </p:sp>
      <p:sp>
        <p:nvSpPr>
          <p:cNvPr id="15" name="Text Placeholder 9">
            <a:extLst>
              <a:ext uri="{FF2B5EF4-FFF2-40B4-BE49-F238E27FC236}">
                <a16:creationId xmlns:a16="http://schemas.microsoft.com/office/drawing/2014/main" id="{64D96B22-1563-4AF0-87F8-31E853821102}"/>
              </a:ext>
            </a:extLst>
          </p:cNvPr>
          <p:cNvSpPr>
            <a:spLocks noGrp="1"/>
          </p:cNvSpPr>
          <p:nvPr>
            <p:ph type="body" sz="quarter" idx="15" hasCustomPrompt="1"/>
          </p:nvPr>
        </p:nvSpPr>
        <p:spPr>
          <a:xfrm>
            <a:off x="695325" y="4326861"/>
            <a:ext cx="2677603" cy="295080"/>
          </a:xfrm>
          <a:prstGeom prst="rect">
            <a:avLst/>
          </a:prstGeom>
        </p:spPr>
        <p:txBody>
          <a:bodyPr/>
          <a:lstStyle>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[Date as 1 May 2022]</a:t>
            </a:r>
            <a:endParaRPr lang="en-GB"/>
          </a:p>
        </p:txBody>
      </p:sp>
      <p:sp>
        <p:nvSpPr>
          <p:cNvPr id="18" name="Rectangle 2">
            <a:extLst>
              <a:ext uri="{FF2B5EF4-FFF2-40B4-BE49-F238E27FC236}">
                <a16:creationId xmlns:a16="http://schemas.microsoft.com/office/drawing/2014/main" id="{700F5920-D3FF-4AA7-82D1-C49BF66C9B81}"/>
              </a:ext>
            </a:extLst>
          </p:cNvPr>
          <p:cNvSpPr>
            <a:spLocks noGrp="1" noChangeArrowheads="1"/>
          </p:cNvSpPr>
          <p:nvPr>
            <p:ph type="ctrTitle"/>
          </p:nvPr>
        </p:nvSpPr>
        <p:spPr>
          <a:xfrm>
            <a:off x="678074" y="2168525"/>
            <a:ext cx="8297652" cy="779851"/>
          </a:xfrm>
        </p:spPr>
        <p:txBody>
          <a:bodyPr/>
          <a:lstStyle>
            <a:lvl1pPr>
              <a:lnSpc>
                <a:spcPct val="85000"/>
              </a:lnSpc>
              <a:defRPr sz="5000">
                <a:solidFill>
                  <a:srgbClr val="006652"/>
                </a:solidFill>
              </a:defRPr>
            </a:lvl1pPr>
          </a:lstStyle>
          <a:p>
            <a:pPr lvl="0"/>
            <a:r>
              <a:rPr lang="en-US" altLang="en-US" noProof="0"/>
              <a:t>Click to edit Master title style</a:t>
            </a:r>
            <a:endParaRPr lang="en-GB" altLang="en-US" noProof="0"/>
          </a:p>
        </p:txBody>
      </p:sp>
      <p:sp>
        <p:nvSpPr>
          <p:cNvPr id="19" name="Rectangle 3">
            <a:extLst>
              <a:ext uri="{FF2B5EF4-FFF2-40B4-BE49-F238E27FC236}">
                <a16:creationId xmlns:a16="http://schemas.microsoft.com/office/drawing/2014/main" id="{9307793B-B97F-498F-9251-43709E113133}"/>
              </a:ext>
            </a:extLst>
          </p:cNvPr>
          <p:cNvSpPr>
            <a:spLocks noGrp="1" noChangeArrowheads="1"/>
          </p:cNvSpPr>
          <p:nvPr>
            <p:ph type="subTitle" idx="1"/>
          </p:nvPr>
        </p:nvSpPr>
        <p:spPr>
          <a:xfrm>
            <a:off x="688238" y="2958054"/>
            <a:ext cx="6941288" cy="536181"/>
          </a:xfrm>
          <a:prstGeom prst="rect">
            <a:avLst/>
          </a:prstGeom>
        </p:spPr>
        <p:txBody>
          <a:bodyPr wrap="none" anchor="t" anchorCtr="0"/>
          <a:lstStyle>
            <a:lvl1pPr>
              <a:defRPr sz="3200">
                <a:solidFill>
                  <a:schemeClr val="tx1"/>
                </a:solidFill>
              </a:defRPr>
            </a:lvl1pPr>
          </a:lstStyle>
          <a:p>
            <a:pPr lvl="0"/>
            <a:r>
              <a:rPr lang="en-US" altLang="en-US" noProof="0"/>
              <a:t>Click to edit Master subtitle style</a:t>
            </a:r>
            <a:endParaRPr lang="en-GB" altLang="en-US" noProof="0"/>
          </a:p>
        </p:txBody>
      </p:sp>
      <p:pic>
        <p:nvPicPr>
          <p:cNvPr id="2" name="Picture 1" descr="Medicines and Healthcare products Regulatory Agency (MHRA) logo">
            <a:extLst>
              <a:ext uri="{FF2B5EF4-FFF2-40B4-BE49-F238E27FC236}">
                <a16:creationId xmlns:a16="http://schemas.microsoft.com/office/drawing/2014/main" id="{4BA5CDCE-7688-57C3-AAA6-500598C0F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074" y="517965"/>
            <a:ext cx="3812973" cy="1030704"/>
          </a:xfrm>
          <a:prstGeom prst="rect">
            <a:avLst/>
          </a:prstGeom>
        </p:spPr>
      </p:pic>
    </p:spTree>
    <p:extLst>
      <p:ext uri="{BB962C8B-B14F-4D97-AF65-F5344CB8AC3E}">
        <p14:creationId xmlns:p14="http://schemas.microsoft.com/office/powerpoint/2010/main" val="1913499704"/>
      </p:ext>
    </p:extLst>
  </p:cSld>
  <p:clrMapOvr>
    <a:masterClrMapping/>
  </p:clrMapOvr>
  <p:extLst>
    <p:ext uri="{DCECCB84-F9BA-43D5-87BE-67443E8EF086}">
      <p15:sldGuideLst xmlns:p15="http://schemas.microsoft.com/office/powerpoint/2012/main">
        <p15:guide id="6" pos="438" userDrawn="1">
          <p15:clr>
            <a:srgbClr val="FBAE40"/>
          </p15:clr>
        </p15:guide>
        <p15:guide id="7" pos="7242" userDrawn="1">
          <p15:clr>
            <a:srgbClr val="FBAE40"/>
          </p15:clr>
        </p15:guide>
        <p15:guide id="8" orient="horz" pos="345"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a:t>OFFICIAL-SENSITIVE</a:t>
            </a:r>
          </a:p>
        </p:txBody>
      </p:sp>
      <p:sp>
        <p:nvSpPr>
          <p:cNvPr id="4" name="Content Placeholder 3">
            <a:extLst>
              <a:ext uri="{FF2B5EF4-FFF2-40B4-BE49-F238E27FC236}">
                <a16:creationId xmlns:a16="http://schemas.microsoft.com/office/drawing/2014/main" id="{AA84C830-9F9F-8145-BFB1-86F3F50D055A}"/>
              </a:ext>
            </a:extLst>
          </p:cNvPr>
          <p:cNvSpPr>
            <a:spLocks noGrp="1"/>
          </p:cNvSpPr>
          <p:nvPr>
            <p:ph sz="quarter" idx="13"/>
          </p:nvPr>
        </p:nvSpPr>
        <p:spPr>
          <a:xfrm>
            <a:off x="6275388" y="1527175"/>
            <a:ext cx="5221287" cy="43561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Content Placeholder 3">
            <a:extLst>
              <a:ext uri="{FF2B5EF4-FFF2-40B4-BE49-F238E27FC236}">
                <a16:creationId xmlns:a16="http://schemas.microsoft.com/office/drawing/2014/main" id="{77D9A592-EB6F-EA45-BA1F-B1D9AB012BBC}"/>
              </a:ext>
            </a:extLst>
          </p:cNvPr>
          <p:cNvSpPr>
            <a:spLocks noGrp="1"/>
          </p:cNvSpPr>
          <p:nvPr>
            <p:ph sz="quarter" idx="14"/>
          </p:nvPr>
        </p:nvSpPr>
        <p:spPr>
          <a:xfrm>
            <a:off x="695325" y="1527175"/>
            <a:ext cx="5221288" cy="43561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1842732519"/>
      </p:ext>
    </p:extLst>
  </p:cSld>
  <p:clrMapOvr>
    <a:masterClrMapping/>
  </p:clrMapOvr>
  <p:extLst>
    <p:ext uri="{DCECCB84-F9BA-43D5-87BE-67443E8EF086}">
      <p15:sldGuideLst xmlns:p15="http://schemas.microsoft.com/office/powerpoint/2012/main">
        <p15:guide id="1" pos="3840">
          <p15:clr>
            <a:srgbClr val="FBAE40"/>
          </p15:clr>
        </p15:guide>
        <p15:guide id="2" pos="3727">
          <p15:clr>
            <a:srgbClr val="FBAE40"/>
          </p15:clr>
        </p15:guide>
        <p15:guide id="3" pos="39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24B4203-4A93-714B-99DE-C021CCDC2758}"/>
              </a:ext>
            </a:extLst>
          </p:cNvPr>
          <p:cNvSpPr>
            <a:spLocks noGrp="1"/>
          </p:cNvSpPr>
          <p:nvPr>
            <p:ph type="body" sz="quarter" idx="10"/>
          </p:nvPr>
        </p:nvSpPr>
        <p:spPr>
          <a:xfrm>
            <a:off x="695325" y="1527175"/>
            <a:ext cx="10801350" cy="43561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p:txBody>
          <a:bodyPr/>
          <a:lstStyle/>
          <a:p>
            <a:r>
              <a:rPr lang="en-US"/>
              <a:t>OFFICIAL-SENSITIVE</a:t>
            </a:r>
          </a:p>
        </p:txBody>
      </p:sp>
    </p:spTree>
    <p:extLst>
      <p:ext uri="{BB962C8B-B14F-4D97-AF65-F5344CB8AC3E}">
        <p14:creationId xmlns:p14="http://schemas.microsoft.com/office/powerpoint/2010/main" val="461165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text with colou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4" y="548217"/>
            <a:ext cx="10801351" cy="719139"/>
          </a:xfrm>
        </p:spPr>
        <p:txBody>
          <a:bodyPr/>
          <a:lstStyle>
            <a:lvl1pPr>
              <a:defRPr sz="3000" baseline="0">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24B4203-4A93-714B-99DE-C021CCDC2758}"/>
              </a:ext>
            </a:extLst>
          </p:cNvPr>
          <p:cNvSpPr>
            <a:spLocks noGrp="1"/>
          </p:cNvSpPr>
          <p:nvPr>
            <p:ph type="body" sz="quarter" idx="10"/>
          </p:nvPr>
        </p:nvSpPr>
        <p:spPr>
          <a:xfrm>
            <a:off x="695325" y="1527175"/>
            <a:ext cx="10801350" cy="4356100"/>
          </a:xfrm>
        </p:spPr>
        <p:txBody>
          <a:bodyPr/>
          <a:lstStyle>
            <a:lvl1pPr>
              <a:defRPr>
                <a:solidFill>
                  <a:schemeClr val="bg1"/>
                </a:solidFill>
              </a:defRPr>
            </a:lvl1pPr>
            <a:lvl2pPr>
              <a:buClr>
                <a:schemeClr val="bg1"/>
              </a:buClr>
              <a:defRPr>
                <a:solidFill>
                  <a:schemeClr val="bg1"/>
                </a:solidFill>
              </a:defRPr>
            </a:lvl2pPr>
            <a:lvl4pPr>
              <a:defRPr>
                <a:solidFill>
                  <a:schemeClr val="bg1"/>
                </a:solidFill>
              </a:defRPr>
            </a:lvl4pPr>
            <a:lvl5pPr>
              <a:defRPr>
                <a:solidFill>
                  <a:schemeClr val="bg1"/>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 name="Footer Placeholder 6">
            <a:extLst>
              <a:ext uri="{FF2B5EF4-FFF2-40B4-BE49-F238E27FC236}">
                <a16:creationId xmlns:a16="http://schemas.microsoft.com/office/drawing/2014/main" id="{E1098953-3124-F042-AAE2-2432A372B47F}"/>
              </a:ext>
            </a:extLst>
          </p:cNvPr>
          <p:cNvSpPr>
            <a:spLocks noGrp="1"/>
          </p:cNvSpPr>
          <p:nvPr>
            <p:ph type="ftr" sz="quarter" idx="11"/>
          </p:nvPr>
        </p:nvSpPr>
        <p:spPr>
          <a:xfrm>
            <a:off x="626317" y="6310313"/>
            <a:ext cx="4114800" cy="547687"/>
          </a:xfrm>
        </p:spPr>
        <p:txBody>
          <a:bodyPr/>
          <a:lstStyle/>
          <a:p>
            <a:r>
              <a:rPr lang="en-US"/>
              <a:t>OFFICIAL-SENSITIVE</a:t>
            </a:r>
          </a:p>
        </p:txBody>
      </p:sp>
    </p:spTree>
    <p:extLst>
      <p:ext uri="{BB962C8B-B14F-4D97-AF65-F5344CB8AC3E}">
        <p14:creationId xmlns:p14="http://schemas.microsoft.com/office/powerpoint/2010/main" val="5422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 Gree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1630467-391E-4223-00F5-79494C09DEF8}"/>
              </a:ext>
            </a:extLst>
          </p:cNvPr>
          <p:cNvSpPr>
            <a:spLocks noGrp="1"/>
          </p:cNvSpPr>
          <p:nvPr>
            <p:ph type="pic" sz="quarter" idx="16" hasCustomPrompt="1"/>
          </p:nvPr>
        </p:nvSpPr>
        <p:spPr>
          <a:xfrm>
            <a:off x="0" y="0"/>
            <a:ext cx="12192000" cy="5049838"/>
          </a:xfrm>
          <a:solidFill>
            <a:schemeClr val="bg1">
              <a:lumMod val="50000"/>
            </a:schemeClr>
          </a:solidFill>
          <a:ln>
            <a:noFill/>
          </a:ln>
        </p:spPr>
        <p:txBody>
          <a:bodyPr/>
          <a:lstStyle>
            <a:lvl1pPr marL="0" indent="0" algn="r">
              <a:buFontTx/>
              <a:buNone/>
              <a:defRPr>
                <a:solidFill>
                  <a:schemeClr val="bg1"/>
                </a:solidFill>
              </a:defRPr>
            </a:lvl1pPr>
          </a:lstStyle>
          <a:p>
            <a:r>
              <a:rPr lang="en-GB"/>
              <a:t>Click on box to add image</a:t>
            </a: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2235200"/>
            <a:ext cx="6862353" cy="2387600"/>
          </a:xfrm>
        </p:spPr>
        <p:txBody>
          <a:bodyPr anchor="t" anchorCtr="0">
            <a:normAutofit/>
          </a:bodyPr>
          <a:lstStyle>
            <a:lvl1pPr algn="l">
              <a:lnSpc>
                <a:spcPct val="100000"/>
              </a:lnSpc>
              <a:defRPr sz="5000" b="0" i="0">
                <a:solidFill>
                  <a:schemeClr val="bg1"/>
                </a:solidFill>
                <a:latin typeface="Avenir Book" panose="02000503020000020003" pitchFamily="2" charset="0"/>
              </a:defRPr>
            </a:lvl1pPr>
          </a:lstStyle>
          <a:p>
            <a:r>
              <a:rPr lang="en-US"/>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2" y="4847151"/>
            <a:ext cx="6823766" cy="291254"/>
          </a:xfrm>
        </p:spPr>
        <p:txBody>
          <a:bodyPr>
            <a:normAutofit/>
          </a:bodyPr>
          <a:lstStyle>
            <a:lvl1pPr marL="0" indent="0" algn="l">
              <a:buNone/>
              <a:defRPr sz="16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2" y="5156200"/>
            <a:ext cx="6823766" cy="318012"/>
          </a:xfrm>
        </p:spPr>
        <p:txBody>
          <a:bodyPr>
            <a:normAutofit/>
          </a:bodyPr>
          <a:lstStyle>
            <a:lvl1pPr marL="0" indent="0">
              <a:buNone/>
              <a:defRPr sz="1600" b="0" i="0">
                <a:solidFill>
                  <a:schemeClr val="bg1"/>
                </a:solidFill>
                <a:latin typeface="Avenir Book" panose="02000503020000020003" pitchFamily="2" charset="0"/>
              </a:defRPr>
            </a:lvl1pPr>
          </a:lstStyle>
          <a:p>
            <a:pPr lvl="0"/>
            <a:r>
              <a:rPr lang="en-US"/>
              <a:t>Click here to edit author title</a:t>
            </a:r>
          </a:p>
        </p:txBody>
      </p:sp>
      <p:sp>
        <p:nvSpPr>
          <p:cNvPr id="14" name="Text Placeholder 12">
            <a:extLst>
              <a:ext uri="{FF2B5EF4-FFF2-40B4-BE49-F238E27FC236}">
                <a16:creationId xmlns:a16="http://schemas.microsoft.com/office/drawing/2014/main" id="{0DD27C88-F60E-D4B0-2F7F-D5A1CCD966D1}"/>
              </a:ext>
            </a:extLst>
          </p:cNvPr>
          <p:cNvSpPr>
            <a:spLocks noGrp="1"/>
          </p:cNvSpPr>
          <p:nvPr>
            <p:ph type="body" sz="quarter" idx="17" hasCustomPrompt="1"/>
          </p:nvPr>
        </p:nvSpPr>
        <p:spPr>
          <a:xfrm>
            <a:off x="644612" y="258272"/>
            <a:ext cx="6897688" cy="290513"/>
          </a:xfrm>
        </p:spPr>
        <p:txBody>
          <a:bodyPr/>
          <a:lstStyle>
            <a:lvl1pPr marL="0" indent="0">
              <a:buNone/>
              <a:defRPr>
                <a:solidFill>
                  <a:schemeClr val="bg1"/>
                </a:solidFill>
              </a:defRPr>
            </a:lvl1pPr>
          </a:lstStyle>
          <a:p>
            <a:pPr lvl="0"/>
            <a:r>
              <a:rPr lang="en-GB"/>
              <a:t>Click to edit presentation date</a:t>
            </a:r>
            <a:endParaRPr lang="en-US"/>
          </a:p>
        </p:txBody>
      </p:sp>
      <p:pic>
        <p:nvPicPr>
          <p:cNvPr id="3" name="Picture 2" descr="A picture containing logo&#10;&#10;Description automatically generated">
            <a:extLst>
              <a:ext uri="{FF2B5EF4-FFF2-40B4-BE49-F238E27FC236}">
                <a16:creationId xmlns:a16="http://schemas.microsoft.com/office/drawing/2014/main" id="{9A0163CF-7DE2-D835-1E6C-6AE2A602C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872" y="5616575"/>
            <a:ext cx="2309477" cy="742949"/>
          </a:xfrm>
          <a:prstGeom prst="rect">
            <a:avLst/>
          </a:prstGeom>
        </p:spPr>
      </p:pic>
      <p:pic>
        <p:nvPicPr>
          <p:cNvPr id="9" name="Picture 8">
            <a:extLst>
              <a:ext uri="{FF2B5EF4-FFF2-40B4-BE49-F238E27FC236}">
                <a16:creationId xmlns:a16="http://schemas.microsoft.com/office/drawing/2014/main" id="{9039760E-02F3-540D-514A-09523DDDCC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77" t="27793" b="45842"/>
          <a:stretch/>
        </p:blipFill>
        <p:spPr>
          <a:xfrm>
            <a:off x="11891962" y="5049838"/>
            <a:ext cx="300037" cy="1808162"/>
          </a:xfrm>
          <a:prstGeom prst="rect">
            <a:avLst/>
          </a:prstGeom>
        </p:spPr>
      </p:pic>
    </p:spTree>
    <p:extLst>
      <p:ext uri="{BB962C8B-B14F-4D97-AF65-F5344CB8AC3E}">
        <p14:creationId xmlns:p14="http://schemas.microsoft.com/office/powerpoint/2010/main" val="19431610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a:p>
        </p:txBody>
      </p:sp>
      <p:pic>
        <p:nvPicPr>
          <p:cNvPr id="5" name="Picture 4" descr="A black background with white text&#10;&#10;Description automatically generated">
            <a:extLst>
              <a:ext uri="{FF2B5EF4-FFF2-40B4-BE49-F238E27FC236}">
                <a16:creationId xmlns:a16="http://schemas.microsoft.com/office/drawing/2014/main" id="{8B4E8054-DB92-F8EA-305F-EE022BBF3029}"/>
              </a:ext>
            </a:extLst>
          </p:cNvPr>
          <p:cNvPicPr>
            <a:picLocks noChangeAspect="1"/>
          </p:cNvPicPr>
          <p:nvPr userDrawn="1"/>
        </p:nvPicPr>
        <p:blipFill>
          <a:blip r:embed="rId6"/>
          <a:stretch>
            <a:fillRect/>
          </a:stretch>
        </p:blipFill>
        <p:spPr>
          <a:xfrm>
            <a:off x="256622" y="92295"/>
            <a:ext cx="4345971" cy="701848"/>
          </a:xfrm>
          <a:prstGeom prst="rect">
            <a:avLst/>
          </a:prstGeom>
        </p:spPr>
      </p:pic>
    </p:spTree>
    <p:extLst>
      <p:ext uri="{BB962C8B-B14F-4D97-AF65-F5344CB8AC3E}">
        <p14:creationId xmlns:p14="http://schemas.microsoft.com/office/powerpoint/2010/main" val="510195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a:t>Edit Master text styles</a:t>
            </a:r>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70928"/>
            <a:ext cx="11056823" cy="60118"/>
          </a:xfrm>
          <a:prstGeom prst="rect">
            <a:avLst/>
          </a:prstGeom>
        </p:spPr>
      </p:pic>
      <p:pic>
        <p:nvPicPr>
          <p:cNvPr id="5" name="Picture 4" descr="A close-up of a logo&#10;&#10;Description automatically generated">
            <a:extLst>
              <a:ext uri="{FF2B5EF4-FFF2-40B4-BE49-F238E27FC236}">
                <a16:creationId xmlns:a16="http://schemas.microsoft.com/office/drawing/2014/main" id="{06112528-F37A-6F32-0C8C-1457D7C8917A}"/>
              </a:ext>
            </a:extLst>
          </p:cNvPr>
          <p:cNvPicPr>
            <a:picLocks noChangeAspect="1"/>
          </p:cNvPicPr>
          <p:nvPr userDrawn="1"/>
        </p:nvPicPr>
        <p:blipFill>
          <a:blip r:embed="rId3"/>
          <a:stretch>
            <a:fillRect/>
          </a:stretch>
        </p:blipFill>
        <p:spPr>
          <a:xfrm>
            <a:off x="266700" y="6131046"/>
            <a:ext cx="4503956" cy="726954"/>
          </a:xfrm>
          <a:prstGeom prst="rect">
            <a:avLst/>
          </a:prstGeom>
        </p:spPr>
      </p:pic>
    </p:spTree>
    <p:extLst>
      <p:ext uri="{BB962C8B-B14F-4D97-AF65-F5344CB8AC3E}">
        <p14:creationId xmlns:p14="http://schemas.microsoft.com/office/powerpoint/2010/main" val="2953250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AA0AB261-B321-B1BA-0AC4-541A7F21BDF3}"/>
              </a:ext>
            </a:extLst>
          </p:cNvPr>
          <p:cNvPicPr>
            <a:picLocks noChangeAspect="1"/>
          </p:cNvPicPr>
          <p:nvPr userDrawn="1"/>
        </p:nvPicPr>
        <p:blipFill>
          <a:blip r:embed="rId4"/>
          <a:stretch>
            <a:fillRect/>
          </a:stretch>
        </p:blipFill>
        <p:spPr>
          <a:xfrm>
            <a:off x="265414" y="6131046"/>
            <a:ext cx="4345971" cy="701848"/>
          </a:xfrm>
          <a:prstGeom prst="rect">
            <a:avLst/>
          </a:prstGeom>
        </p:spPr>
      </p:pic>
    </p:spTree>
    <p:extLst>
      <p:ext uri="{BB962C8B-B14F-4D97-AF65-F5344CB8AC3E}">
        <p14:creationId xmlns:p14="http://schemas.microsoft.com/office/powerpoint/2010/main" val="5929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9" name="object 2">
            <a:extLst>
              <a:ext uri="{FF2B5EF4-FFF2-40B4-BE49-F238E27FC236}">
                <a16:creationId xmlns:a16="http://schemas.microsoft.com/office/drawing/2014/main" id="{490476E1-322F-F147-9FCF-4F677B4E4E8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
        <p:nvSpPr>
          <p:cNvPr id="3" name="Text Placeholder 13">
            <a:extLst>
              <a:ext uri="{FF2B5EF4-FFF2-40B4-BE49-F238E27FC236}">
                <a16:creationId xmlns:a16="http://schemas.microsoft.com/office/drawing/2014/main" id="{F99DF2AB-A4BF-BA81-E99D-6C49FAB5E029}"/>
              </a:ext>
            </a:extLst>
          </p:cNvPr>
          <p:cNvSpPr>
            <a:spLocks noGrp="1"/>
          </p:cNvSpPr>
          <p:nvPr>
            <p:ph type="body" sz="quarter" idx="13"/>
          </p:nvPr>
        </p:nvSpPr>
        <p:spPr>
          <a:xfrm>
            <a:off x="1230701" y="2016990"/>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4" name="Oval 3">
            <a:extLst>
              <a:ext uri="{FF2B5EF4-FFF2-40B4-BE49-F238E27FC236}">
                <a16:creationId xmlns:a16="http://schemas.microsoft.com/office/drawing/2014/main" id="{21FEAB29-B371-2BA8-DE66-06701E631FA0}"/>
              </a:ext>
            </a:extLst>
          </p:cNvPr>
          <p:cNvSpPr/>
          <p:nvPr/>
        </p:nvSpPr>
        <p:spPr>
          <a:xfrm>
            <a:off x="720001" y="2016991"/>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1800"/>
          </a:p>
        </p:txBody>
      </p:sp>
      <p:sp>
        <p:nvSpPr>
          <p:cNvPr id="6" name="object 6">
            <a:extLst>
              <a:ext uri="{FF2B5EF4-FFF2-40B4-BE49-F238E27FC236}">
                <a16:creationId xmlns:a16="http://schemas.microsoft.com/office/drawing/2014/main" id="{0526176A-35ED-D5E7-4158-1BFD6699087A}"/>
              </a:ext>
            </a:extLst>
          </p:cNvPr>
          <p:cNvSpPr/>
          <p:nvPr/>
        </p:nvSpPr>
        <p:spPr>
          <a:xfrm>
            <a:off x="720001" y="2466543"/>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7" name="Text Placeholder 13">
            <a:extLst>
              <a:ext uri="{FF2B5EF4-FFF2-40B4-BE49-F238E27FC236}">
                <a16:creationId xmlns:a16="http://schemas.microsoft.com/office/drawing/2014/main" id="{530B07CF-D168-8768-5932-865D34540868}"/>
              </a:ext>
            </a:extLst>
          </p:cNvPr>
          <p:cNvSpPr>
            <a:spLocks noGrp="1"/>
          </p:cNvSpPr>
          <p:nvPr>
            <p:ph type="body" sz="quarter" idx="14"/>
          </p:nvPr>
        </p:nvSpPr>
        <p:spPr>
          <a:xfrm>
            <a:off x="1230701" y="2586334"/>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8" name="Oval 7">
            <a:extLst>
              <a:ext uri="{FF2B5EF4-FFF2-40B4-BE49-F238E27FC236}">
                <a16:creationId xmlns:a16="http://schemas.microsoft.com/office/drawing/2014/main" id="{0FD50F61-0E3F-B53D-9DF9-4E2D603C8347}"/>
              </a:ext>
            </a:extLst>
          </p:cNvPr>
          <p:cNvSpPr/>
          <p:nvPr/>
        </p:nvSpPr>
        <p:spPr>
          <a:xfrm>
            <a:off x="720001" y="2586335"/>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2</a:t>
            </a:r>
            <a:endParaRPr lang="en-US" sz="1800"/>
          </a:p>
        </p:txBody>
      </p:sp>
      <p:sp>
        <p:nvSpPr>
          <p:cNvPr id="13" name="object 6">
            <a:extLst>
              <a:ext uri="{FF2B5EF4-FFF2-40B4-BE49-F238E27FC236}">
                <a16:creationId xmlns:a16="http://schemas.microsoft.com/office/drawing/2014/main" id="{4013DA77-A450-8781-2DDD-75DFB7C909C9}"/>
              </a:ext>
            </a:extLst>
          </p:cNvPr>
          <p:cNvSpPr/>
          <p:nvPr/>
        </p:nvSpPr>
        <p:spPr>
          <a:xfrm>
            <a:off x="720001" y="3035887"/>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5" name="Text Placeholder 13">
            <a:extLst>
              <a:ext uri="{FF2B5EF4-FFF2-40B4-BE49-F238E27FC236}">
                <a16:creationId xmlns:a16="http://schemas.microsoft.com/office/drawing/2014/main" id="{2457BB5A-56C7-0330-74E2-DE17AC858C27}"/>
              </a:ext>
            </a:extLst>
          </p:cNvPr>
          <p:cNvSpPr>
            <a:spLocks noGrp="1"/>
          </p:cNvSpPr>
          <p:nvPr>
            <p:ph type="body" sz="quarter" idx="15"/>
          </p:nvPr>
        </p:nvSpPr>
        <p:spPr>
          <a:xfrm>
            <a:off x="1230701" y="317267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16" name="Oval 15">
            <a:extLst>
              <a:ext uri="{FF2B5EF4-FFF2-40B4-BE49-F238E27FC236}">
                <a16:creationId xmlns:a16="http://schemas.microsoft.com/office/drawing/2014/main" id="{B4542A8A-D424-22F6-8CFF-6F8CC4899D6B}"/>
              </a:ext>
            </a:extLst>
          </p:cNvPr>
          <p:cNvSpPr/>
          <p:nvPr/>
        </p:nvSpPr>
        <p:spPr>
          <a:xfrm>
            <a:off x="720001" y="317268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1800"/>
          </a:p>
        </p:txBody>
      </p:sp>
      <p:sp>
        <p:nvSpPr>
          <p:cNvPr id="17" name="object 6">
            <a:extLst>
              <a:ext uri="{FF2B5EF4-FFF2-40B4-BE49-F238E27FC236}">
                <a16:creationId xmlns:a16="http://schemas.microsoft.com/office/drawing/2014/main" id="{795E8C35-369B-AE9B-4117-5A23147235B9}"/>
              </a:ext>
            </a:extLst>
          </p:cNvPr>
          <p:cNvSpPr/>
          <p:nvPr/>
        </p:nvSpPr>
        <p:spPr>
          <a:xfrm>
            <a:off x="720001" y="362223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18" name="Text Placeholder 13">
            <a:extLst>
              <a:ext uri="{FF2B5EF4-FFF2-40B4-BE49-F238E27FC236}">
                <a16:creationId xmlns:a16="http://schemas.microsoft.com/office/drawing/2014/main" id="{4BD4FA00-CD6D-1A72-60A2-3E656EF20065}"/>
              </a:ext>
            </a:extLst>
          </p:cNvPr>
          <p:cNvSpPr>
            <a:spLocks noGrp="1"/>
          </p:cNvSpPr>
          <p:nvPr>
            <p:ph type="body" sz="quarter" idx="16"/>
          </p:nvPr>
        </p:nvSpPr>
        <p:spPr>
          <a:xfrm>
            <a:off x="1230701" y="3740987"/>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19" name="Oval 18">
            <a:extLst>
              <a:ext uri="{FF2B5EF4-FFF2-40B4-BE49-F238E27FC236}">
                <a16:creationId xmlns:a16="http://schemas.microsoft.com/office/drawing/2014/main" id="{CCEBE214-6B2F-1B7E-A922-4DA13891148B}"/>
              </a:ext>
            </a:extLst>
          </p:cNvPr>
          <p:cNvSpPr/>
          <p:nvPr/>
        </p:nvSpPr>
        <p:spPr>
          <a:xfrm>
            <a:off x="720001" y="374098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4</a:t>
            </a:r>
            <a:endParaRPr lang="en-US" sz="1800"/>
          </a:p>
        </p:txBody>
      </p:sp>
      <p:sp>
        <p:nvSpPr>
          <p:cNvPr id="20" name="object 6">
            <a:extLst>
              <a:ext uri="{FF2B5EF4-FFF2-40B4-BE49-F238E27FC236}">
                <a16:creationId xmlns:a16="http://schemas.microsoft.com/office/drawing/2014/main" id="{267D6891-D855-5701-ED16-CDCB2E56B298}"/>
              </a:ext>
            </a:extLst>
          </p:cNvPr>
          <p:cNvSpPr/>
          <p:nvPr/>
        </p:nvSpPr>
        <p:spPr>
          <a:xfrm>
            <a:off x="720001" y="4190541"/>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1" name="Text Placeholder 13">
            <a:extLst>
              <a:ext uri="{FF2B5EF4-FFF2-40B4-BE49-F238E27FC236}">
                <a16:creationId xmlns:a16="http://schemas.microsoft.com/office/drawing/2014/main" id="{92A27D97-5CB6-14B8-D7B1-0F59F5208248}"/>
              </a:ext>
            </a:extLst>
          </p:cNvPr>
          <p:cNvSpPr>
            <a:spLocks noGrp="1"/>
          </p:cNvSpPr>
          <p:nvPr>
            <p:ph type="body" sz="quarter" idx="17"/>
          </p:nvPr>
        </p:nvSpPr>
        <p:spPr>
          <a:xfrm>
            <a:off x="1230701" y="431070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2" name="Oval 21">
            <a:extLst>
              <a:ext uri="{FF2B5EF4-FFF2-40B4-BE49-F238E27FC236}">
                <a16:creationId xmlns:a16="http://schemas.microsoft.com/office/drawing/2014/main" id="{127C3B20-6B66-2428-C598-65653A6A0B81}"/>
              </a:ext>
            </a:extLst>
          </p:cNvPr>
          <p:cNvSpPr/>
          <p:nvPr/>
        </p:nvSpPr>
        <p:spPr>
          <a:xfrm>
            <a:off x="720001" y="431071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5</a:t>
            </a:r>
            <a:endParaRPr lang="en-US" sz="1800"/>
          </a:p>
        </p:txBody>
      </p:sp>
      <p:sp>
        <p:nvSpPr>
          <p:cNvPr id="23" name="object 6">
            <a:extLst>
              <a:ext uri="{FF2B5EF4-FFF2-40B4-BE49-F238E27FC236}">
                <a16:creationId xmlns:a16="http://schemas.microsoft.com/office/drawing/2014/main" id="{D3A558EE-6C8F-5771-A1F7-26738089E4CB}"/>
              </a:ext>
            </a:extLst>
          </p:cNvPr>
          <p:cNvSpPr/>
          <p:nvPr/>
        </p:nvSpPr>
        <p:spPr>
          <a:xfrm>
            <a:off x="720001" y="476026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4" name="Text Placeholder 13">
            <a:extLst>
              <a:ext uri="{FF2B5EF4-FFF2-40B4-BE49-F238E27FC236}">
                <a16:creationId xmlns:a16="http://schemas.microsoft.com/office/drawing/2014/main" id="{F5073CD6-0AEF-57A8-AAFF-E2CBDE6D4287}"/>
              </a:ext>
            </a:extLst>
          </p:cNvPr>
          <p:cNvSpPr>
            <a:spLocks noGrp="1"/>
          </p:cNvSpPr>
          <p:nvPr>
            <p:ph type="body" sz="quarter" idx="18"/>
          </p:nvPr>
        </p:nvSpPr>
        <p:spPr>
          <a:xfrm>
            <a:off x="1230701" y="4880429"/>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5" name="Oval 24">
            <a:extLst>
              <a:ext uri="{FF2B5EF4-FFF2-40B4-BE49-F238E27FC236}">
                <a16:creationId xmlns:a16="http://schemas.microsoft.com/office/drawing/2014/main" id="{7766F3C0-C1A1-7122-42FF-536478350D63}"/>
              </a:ext>
            </a:extLst>
          </p:cNvPr>
          <p:cNvSpPr/>
          <p:nvPr/>
        </p:nvSpPr>
        <p:spPr>
          <a:xfrm>
            <a:off x="720001" y="488043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6</a:t>
            </a:r>
            <a:endParaRPr lang="en-US" sz="1800"/>
          </a:p>
        </p:txBody>
      </p:sp>
      <p:sp>
        <p:nvSpPr>
          <p:cNvPr id="26" name="object 6">
            <a:extLst>
              <a:ext uri="{FF2B5EF4-FFF2-40B4-BE49-F238E27FC236}">
                <a16:creationId xmlns:a16="http://schemas.microsoft.com/office/drawing/2014/main" id="{70FBB748-A0CF-A03C-5B33-FA117E9CBE06}"/>
              </a:ext>
            </a:extLst>
          </p:cNvPr>
          <p:cNvSpPr/>
          <p:nvPr/>
        </p:nvSpPr>
        <p:spPr>
          <a:xfrm>
            <a:off x="720001" y="532998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27" name="Text Placeholder 13">
            <a:extLst>
              <a:ext uri="{FF2B5EF4-FFF2-40B4-BE49-F238E27FC236}">
                <a16:creationId xmlns:a16="http://schemas.microsoft.com/office/drawing/2014/main" id="{FAD61B82-1697-111F-55F9-DE83F834C353}"/>
              </a:ext>
            </a:extLst>
          </p:cNvPr>
          <p:cNvSpPr>
            <a:spLocks noGrp="1"/>
          </p:cNvSpPr>
          <p:nvPr>
            <p:ph type="body" sz="quarter" idx="19"/>
          </p:nvPr>
        </p:nvSpPr>
        <p:spPr>
          <a:xfrm>
            <a:off x="1230701" y="5450148"/>
            <a:ext cx="9473403" cy="389771"/>
          </a:xfrm>
        </p:spPr>
        <p:txBody>
          <a:bodyPr wrap="square" numCol="2" spcCol="288000" anchor="ctr">
            <a:noAutofit/>
          </a:bodyPr>
          <a:lstStyle>
            <a:lvl1pPr marL="0" marR="0" indent="0" algn="l" defTabSz="685800" rtl="0" eaLnBrk="1" fontAlgn="auto" latinLnBrk="0" hangingPunct="1">
              <a:lnSpc>
                <a:spcPct val="90000"/>
              </a:lnSpc>
              <a:spcBef>
                <a:spcPts val="750"/>
              </a:spcBef>
              <a:spcAft>
                <a:spcPts val="0"/>
              </a:spcAft>
              <a:buClr>
                <a:schemeClr val="accent2"/>
              </a:buClr>
              <a:buSzPct val="120000"/>
              <a:buFont typeface="Arial" panose="020B0604020202020204" pitchFamily="34" charset="0"/>
              <a:buNone/>
              <a:tabLst/>
              <a:defRPr sz="1600" b="0" i="0">
                <a:solidFill>
                  <a:schemeClr val="tx1"/>
                </a:solidFill>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p:txBody>
      </p:sp>
      <p:sp>
        <p:nvSpPr>
          <p:cNvPr id="28" name="Oval 27">
            <a:extLst>
              <a:ext uri="{FF2B5EF4-FFF2-40B4-BE49-F238E27FC236}">
                <a16:creationId xmlns:a16="http://schemas.microsoft.com/office/drawing/2014/main" id="{5F05D0C2-7CA4-F092-EB00-B1F35B1849A1}"/>
              </a:ext>
            </a:extLst>
          </p:cNvPr>
          <p:cNvSpPr/>
          <p:nvPr/>
        </p:nvSpPr>
        <p:spPr>
          <a:xfrm>
            <a:off x="720001" y="545014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7</a:t>
            </a:r>
            <a:endParaRPr lang="en-US" sz="1800"/>
          </a:p>
        </p:txBody>
      </p:sp>
      <p:pic>
        <p:nvPicPr>
          <p:cNvPr id="14" name="Picture 13">
            <a:extLst>
              <a:ext uri="{FF2B5EF4-FFF2-40B4-BE49-F238E27FC236}">
                <a16:creationId xmlns:a16="http://schemas.microsoft.com/office/drawing/2014/main" id="{CCEE0356-F57B-781F-E9C1-FE826D421D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9" name="object 6">
            <a:extLst>
              <a:ext uri="{FF2B5EF4-FFF2-40B4-BE49-F238E27FC236}">
                <a16:creationId xmlns:a16="http://schemas.microsoft.com/office/drawing/2014/main" id="{2AD77A60-42EA-213D-C949-6E73881DEE4A}"/>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30" name="object 2">
            <a:extLst>
              <a:ext uri="{FF2B5EF4-FFF2-40B4-BE49-F238E27FC236}">
                <a16:creationId xmlns:a16="http://schemas.microsoft.com/office/drawing/2014/main" id="{1D13B603-295A-98EC-418F-69FCD1B5EAC4}"/>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pic>
        <p:nvPicPr>
          <p:cNvPr id="31" name="Picture 30" descr="Logo&#10;&#10;Description automatically generated">
            <a:extLst>
              <a:ext uri="{FF2B5EF4-FFF2-40B4-BE49-F238E27FC236}">
                <a16:creationId xmlns:a16="http://schemas.microsoft.com/office/drawing/2014/main" id="{5943258B-B146-A34F-4325-414EB23DCA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
        <p:nvSpPr>
          <p:cNvPr id="32" name="Oval 31">
            <a:extLst>
              <a:ext uri="{FF2B5EF4-FFF2-40B4-BE49-F238E27FC236}">
                <a16:creationId xmlns:a16="http://schemas.microsoft.com/office/drawing/2014/main" id="{212F17CA-A13B-F8CC-3CED-A2B6E02EE143}"/>
              </a:ext>
            </a:extLst>
          </p:cNvPr>
          <p:cNvSpPr/>
          <p:nvPr userDrawn="1"/>
        </p:nvSpPr>
        <p:spPr>
          <a:xfrm>
            <a:off x="720001" y="2016991"/>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1800"/>
          </a:p>
        </p:txBody>
      </p:sp>
      <p:sp>
        <p:nvSpPr>
          <p:cNvPr id="33" name="object 6">
            <a:extLst>
              <a:ext uri="{FF2B5EF4-FFF2-40B4-BE49-F238E27FC236}">
                <a16:creationId xmlns:a16="http://schemas.microsoft.com/office/drawing/2014/main" id="{058BECC6-4331-908D-6519-1DB01832AB09}"/>
              </a:ext>
            </a:extLst>
          </p:cNvPr>
          <p:cNvSpPr/>
          <p:nvPr userDrawn="1"/>
        </p:nvSpPr>
        <p:spPr>
          <a:xfrm>
            <a:off x="720001" y="2466543"/>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34" name="Oval 33">
            <a:extLst>
              <a:ext uri="{FF2B5EF4-FFF2-40B4-BE49-F238E27FC236}">
                <a16:creationId xmlns:a16="http://schemas.microsoft.com/office/drawing/2014/main" id="{B3EEFF6A-6C96-E480-C32E-8D4F9AAB37E2}"/>
              </a:ext>
            </a:extLst>
          </p:cNvPr>
          <p:cNvSpPr/>
          <p:nvPr userDrawn="1"/>
        </p:nvSpPr>
        <p:spPr>
          <a:xfrm>
            <a:off x="720001" y="2586335"/>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2</a:t>
            </a:r>
            <a:endParaRPr lang="en-US" sz="1800"/>
          </a:p>
        </p:txBody>
      </p:sp>
      <p:sp>
        <p:nvSpPr>
          <p:cNvPr id="35" name="object 6">
            <a:extLst>
              <a:ext uri="{FF2B5EF4-FFF2-40B4-BE49-F238E27FC236}">
                <a16:creationId xmlns:a16="http://schemas.microsoft.com/office/drawing/2014/main" id="{A75884B0-6035-C276-9243-9992D39A82DF}"/>
              </a:ext>
            </a:extLst>
          </p:cNvPr>
          <p:cNvSpPr/>
          <p:nvPr userDrawn="1"/>
        </p:nvSpPr>
        <p:spPr>
          <a:xfrm>
            <a:off x="720001" y="3035887"/>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36" name="Oval 35">
            <a:extLst>
              <a:ext uri="{FF2B5EF4-FFF2-40B4-BE49-F238E27FC236}">
                <a16:creationId xmlns:a16="http://schemas.microsoft.com/office/drawing/2014/main" id="{AE3F8D3C-A5EB-1083-2002-B80F1CA578FA}"/>
              </a:ext>
            </a:extLst>
          </p:cNvPr>
          <p:cNvSpPr/>
          <p:nvPr userDrawn="1"/>
        </p:nvSpPr>
        <p:spPr>
          <a:xfrm>
            <a:off x="720001" y="317268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1800"/>
          </a:p>
        </p:txBody>
      </p:sp>
      <p:sp>
        <p:nvSpPr>
          <p:cNvPr id="37" name="object 6">
            <a:extLst>
              <a:ext uri="{FF2B5EF4-FFF2-40B4-BE49-F238E27FC236}">
                <a16:creationId xmlns:a16="http://schemas.microsoft.com/office/drawing/2014/main" id="{CA68E79C-21A6-AE2A-0EF3-B55CC06B3E58}"/>
              </a:ext>
            </a:extLst>
          </p:cNvPr>
          <p:cNvSpPr/>
          <p:nvPr userDrawn="1"/>
        </p:nvSpPr>
        <p:spPr>
          <a:xfrm>
            <a:off x="720001" y="362223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38" name="Oval 37">
            <a:extLst>
              <a:ext uri="{FF2B5EF4-FFF2-40B4-BE49-F238E27FC236}">
                <a16:creationId xmlns:a16="http://schemas.microsoft.com/office/drawing/2014/main" id="{CCA4459C-AE0D-D52B-7665-2136D39641DA}"/>
              </a:ext>
            </a:extLst>
          </p:cNvPr>
          <p:cNvSpPr/>
          <p:nvPr userDrawn="1"/>
        </p:nvSpPr>
        <p:spPr>
          <a:xfrm>
            <a:off x="720001" y="374098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4</a:t>
            </a:r>
            <a:endParaRPr lang="en-US" sz="1800"/>
          </a:p>
        </p:txBody>
      </p:sp>
      <p:sp>
        <p:nvSpPr>
          <p:cNvPr id="39" name="object 6">
            <a:extLst>
              <a:ext uri="{FF2B5EF4-FFF2-40B4-BE49-F238E27FC236}">
                <a16:creationId xmlns:a16="http://schemas.microsoft.com/office/drawing/2014/main" id="{232F2478-E5F0-34B9-1E7A-85579E30ECD5}"/>
              </a:ext>
            </a:extLst>
          </p:cNvPr>
          <p:cNvSpPr/>
          <p:nvPr userDrawn="1"/>
        </p:nvSpPr>
        <p:spPr>
          <a:xfrm>
            <a:off x="720001" y="4190541"/>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40" name="Oval 39">
            <a:extLst>
              <a:ext uri="{FF2B5EF4-FFF2-40B4-BE49-F238E27FC236}">
                <a16:creationId xmlns:a16="http://schemas.microsoft.com/office/drawing/2014/main" id="{10EA6E9D-4D19-3856-197C-0BC56306DB09}"/>
              </a:ext>
            </a:extLst>
          </p:cNvPr>
          <p:cNvSpPr/>
          <p:nvPr userDrawn="1"/>
        </p:nvSpPr>
        <p:spPr>
          <a:xfrm>
            <a:off x="720001" y="431071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5</a:t>
            </a:r>
            <a:endParaRPr lang="en-US" sz="1800"/>
          </a:p>
        </p:txBody>
      </p:sp>
      <p:sp>
        <p:nvSpPr>
          <p:cNvPr id="41" name="object 6">
            <a:extLst>
              <a:ext uri="{FF2B5EF4-FFF2-40B4-BE49-F238E27FC236}">
                <a16:creationId xmlns:a16="http://schemas.microsoft.com/office/drawing/2014/main" id="{5C4E08FD-692C-37A4-CA2B-535204A70C9F}"/>
              </a:ext>
            </a:extLst>
          </p:cNvPr>
          <p:cNvSpPr/>
          <p:nvPr userDrawn="1"/>
        </p:nvSpPr>
        <p:spPr>
          <a:xfrm>
            <a:off x="720001" y="476026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42" name="Oval 41">
            <a:extLst>
              <a:ext uri="{FF2B5EF4-FFF2-40B4-BE49-F238E27FC236}">
                <a16:creationId xmlns:a16="http://schemas.microsoft.com/office/drawing/2014/main" id="{E8093661-C844-6E2E-C598-B938092524A0}"/>
              </a:ext>
            </a:extLst>
          </p:cNvPr>
          <p:cNvSpPr/>
          <p:nvPr userDrawn="1"/>
        </p:nvSpPr>
        <p:spPr>
          <a:xfrm>
            <a:off x="720001" y="4880430"/>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6</a:t>
            </a:r>
            <a:endParaRPr lang="en-US" sz="1800"/>
          </a:p>
        </p:txBody>
      </p:sp>
      <p:sp>
        <p:nvSpPr>
          <p:cNvPr id="43" name="object 6">
            <a:extLst>
              <a:ext uri="{FF2B5EF4-FFF2-40B4-BE49-F238E27FC236}">
                <a16:creationId xmlns:a16="http://schemas.microsoft.com/office/drawing/2014/main" id="{4A603AF5-2819-6F16-7DFB-ACD1F124220D}"/>
              </a:ext>
            </a:extLst>
          </p:cNvPr>
          <p:cNvSpPr/>
          <p:nvPr userDrawn="1"/>
        </p:nvSpPr>
        <p:spPr>
          <a:xfrm>
            <a:off x="720001" y="5329982"/>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sz="1350"/>
          </a:p>
        </p:txBody>
      </p:sp>
      <p:sp>
        <p:nvSpPr>
          <p:cNvPr id="44" name="Oval 43">
            <a:extLst>
              <a:ext uri="{FF2B5EF4-FFF2-40B4-BE49-F238E27FC236}">
                <a16:creationId xmlns:a16="http://schemas.microsoft.com/office/drawing/2014/main" id="{745ABF34-8850-6138-D4F7-6796EB6B5AC5}"/>
              </a:ext>
            </a:extLst>
          </p:cNvPr>
          <p:cNvSpPr/>
          <p:nvPr userDrawn="1"/>
        </p:nvSpPr>
        <p:spPr>
          <a:xfrm>
            <a:off x="720001" y="5450149"/>
            <a:ext cx="327600" cy="3293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7</a:t>
            </a:r>
            <a:endParaRPr lang="en-US" sz="1800"/>
          </a:p>
        </p:txBody>
      </p:sp>
    </p:spTree>
    <p:extLst>
      <p:ext uri="{BB962C8B-B14F-4D97-AF65-F5344CB8AC3E}">
        <p14:creationId xmlns:p14="http://schemas.microsoft.com/office/powerpoint/2010/main" val="107894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1 column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29487B-A1C2-2740-9166-23D3328EEF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91963" y="0"/>
            <a:ext cx="300036" cy="6858000"/>
          </a:xfrm>
          <a:prstGeom prst="rect">
            <a:avLst/>
          </a:prstGeom>
        </p:spPr>
      </p:pic>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0" i="0">
                <a:solidFill>
                  <a:schemeClr val="tx1"/>
                </a:solidFill>
                <a:latin typeface="Avenir Book" panose="02000503020000020003" pitchFamily="2" charset="0"/>
              </a:defRPr>
            </a:lvl1pPr>
          </a:lstStyle>
          <a:p>
            <a:r>
              <a:rPr lang="en-US"/>
              <a:t>Click to edit main heading here</a:t>
            </a:r>
          </a:p>
        </p:txBody>
      </p:sp>
      <p:sp>
        <p:nvSpPr>
          <p:cNvPr id="10" name="object 6">
            <a:extLst>
              <a:ext uri="{FF2B5EF4-FFF2-40B4-BE49-F238E27FC236}">
                <a16:creationId xmlns:a16="http://schemas.microsoft.com/office/drawing/2014/main" id="{667FE58B-26BB-2644-B9C0-01A3D4D04B89}"/>
              </a:ext>
            </a:extLst>
          </p:cNvPr>
          <p:cNvSpPr/>
          <p:nvPr/>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solidFill>
                  <a:schemeClr val="bg2"/>
                </a:solidFill>
                <a:latin typeface="Avenir Book" panose="02000503020000020003" pitchFamily="2" charset="0"/>
              </a:defRPr>
            </a:lvl1pPr>
            <a:lvl2pPr>
              <a:defRPr b="0" i="0">
                <a:solidFill>
                  <a:schemeClr val="bg2"/>
                </a:solidFill>
                <a:latin typeface="Avenir Book" panose="02000503020000020003" pitchFamily="2" charset="0"/>
              </a:defRPr>
            </a:lvl2pPr>
            <a:lvl3pPr>
              <a:defRPr b="0" i="0">
                <a:solidFill>
                  <a:schemeClr val="bg2"/>
                </a:solidFill>
                <a:latin typeface="Avenir Book" panose="02000503020000020003" pitchFamily="2" charset="0"/>
              </a:defRPr>
            </a:lvl3pPr>
            <a:lvl4pPr>
              <a:defRPr b="0" i="0">
                <a:solidFill>
                  <a:schemeClr val="bg2"/>
                </a:solidFill>
                <a:latin typeface="Avenir Book" panose="02000503020000020003" pitchFamily="2" charset="0"/>
              </a:defRPr>
            </a:lvl4pPr>
            <a:lvl5pPr>
              <a:defRPr b="0" i="0">
                <a:solidFill>
                  <a:schemeClr val="bg2"/>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bject 2">
            <a:extLst>
              <a:ext uri="{FF2B5EF4-FFF2-40B4-BE49-F238E27FC236}">
                <a16:creationId xmlns:a16="http://schemas.microsoft.com/office/drawing/2014/main" id="{490476E1-322F-F147-9FCF-4F677B4E4E80}"/>
              </a:ext>
            </a:extLst>
          </p:cNvPr>
          <p:cNvSpPr/>
          <p:nvPr/>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sp>
        <p:nvSpPr>
          <p:cNvPr id="11" name="Slide Number Placeholder 5">
            <a:extLst>
              <a:ext uri="{FF2B5EF4-FFF2-40B4-BE49-F238E27FC236}">
                <a16:creationId xmlns:a16="http://schemas.microsoft.com/office/drawing/2014/main" id="{36560569-ED10-474B-82EB-6BC0CB6924A6}"/>
              </a:ext>
            </a:extLst>
          </p:cNvPr>
          <p:cNvSpPr>
            <a:spLocks noGrp="1"/>
          </p:cNvSpPr>
          <p:nvPr>
            <p:ph type="sldNum" sz="quarter" idx="12"/>
          </p:nvPr>
        </p:nvSpPr>
        <p:spPr>
          <a:xfrm>
            <a:off x="1" y="3278122"/>
            <a:ext cx="453390" cy="301756"/>
          </a:xfrm>
        </p:spPr>
        <p:txBody>
          <a:bodyPr lIns="0" tIns="0" rIns="0" bIns="0"/>
          <a:lstStyle>
            <a:lvl1pPr algn="ctr">
              <a:defRPr sz="1600" b="0" i="0">
                <a:solidFill>
                  <a:schemeClr val="bg1"/>
                </a:solidFill>
                <a:latin typeface="Avenir Book" panose="02000503020000020003" pitchFamily="2" charset="0"/>
              </a:defRPr>
            </a:lvl1pPr>
          </a:lstStyle>
          <a:p>
            <a:fld id="{B6F15528-21DE-4FAA-801E-634DDDAF4B2B}"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7E6D5F2C-495C-644C-B984-A725C8B1F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
        <p:nvSpPr>
          <p:cNvPr id="4" name="object 6">
            <a:extLst>
              <a:ext uri="{FF2B5EF4-FFF2-40B4-BE49-F238E27FC236}">
                <a16:creationId xmlns:a16="http://schemas.microsoft.com/office/drawing/2014/main" id="{4C4F3470-5D43-D5FE-F7DE-3D264FB172E8}"/>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b="0" i="0">
              <a:latin typeface="Avenir Book" panose="02000503020000020003" pitchFamily="2" charset="0"/>
            </a:endParaRPr>
          </a:p>
        </p:txBody>
      </p:sp>
      <p:sp>
        <p:nvSpPr>
          <p:cNvPr id="6" name="object 2">
            <a:extLst>
              <a:ext uri="{FF2B5EF4-FFF2-40B4-BE49-F238E27FC236}">
                <a16:creationId xmlns:a16="http://schemas.microsoft.com/office/drawing/2014/main" id="{66928857-2168-51CF-EC5F-BAB966F4D93D}"/>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tx1"/>
          </a:solidFill>
        </p:spPr>
        <p:txBody>
          <a:bodyPr wrap="square" lIns="0" tIns="0" rIns="0" bIns="0" rtlCol="0"/>
          <a:lstStyle/>
          <a:p>
            <a:endParaRPr b="0" i="0">
              <a:latin typeface="Avenir Book" panose="02000503020000020003" pitchFamily="2" charset="0"/>
            </a:endParaRPr>
          </a:p>
        </p:txBody>
      </p:sp>
      <p:pic>
        <p:nvPicPr>
          <p:cNvPr id="7" name="Picture 6" descr="Logo&#10;&#10;Description automatically generated">
            <a:extLst>
              <a:ext uri="{FF2B5EF4-FFF2-40B4-BE49-F238E27FC236}">
                <a16:creationId xmlns:a16="http://schemas.microsoft.com/office/drawing/2014/main" id="{0126577A-5EB2-FA29-AEA2-3F8D9075F4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361" y="6190172"/>
            <a:ext cx="581739" cy="347263"/>
          </a:xfrm>
          <a:prstGeom prst="rect">
            <a:avLst/>
          </a:prstGeom>
        </p:spPr>
      </p:pic>
    </p:spTree>
    <p:extLst>
      <p:ext uri="{BB962C8B-B14F-4D97-AF65-F5344CB8AC3E}">
        <p14:creationId xmlns:p14="http://schemas.microsoft.com/office/powerpoint/2010/main" val="23520170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9CD89-E44D-1E4A-BFF0-7284CEB2ABB1}"/>
              </a:ext>
            </a:extLst>
          </p:cNvPr>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435917-7C7B-6141-AB69-93473CB39E72}"/>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0FDBD-9393-D247-96A9-74F1EB506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C3EC5C9E-2F58-499B-8213-C487ACDE272B}" type="datetimeFigureOut">
              <a:rPr lang="en-GB" smtClean="0"/>
              <a:t>11/11/2025</a:t>
            </a:fld>
            <a:endParaRPr lang="en-GB"/>
          </a:p>
        </p:txBody>
      </p:sp>
      <p:sp>
        <p:nvSpPr>
          <p:cNvPr id="5" name="Footer Placeholder 4">
            <a:extLst>
              <a:ext uri="{FF2B5EF4-FFF2-40B4-BE49-F238E27FC236}">
                <a16:creationId xmlns:a16="http://schemas.microsoft.com/office/drawing/2014/main" id="{42317FD8-5BA3-414B-9C83-604642F36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GB"/>
          </a:p>
        </p:txBody>
      </p:sp>
      <p:sp>
        <p:nvSpPr>
          <p:cNvPr id="6" name="Slide Number Placeholder 5">
            <a:extLst>
              <a:ext uri="{FF2B5EF4-FFF2-40B4-BE49-F238E27FC236}">
                <a16:creationId xmlns:a16="http://schemas.microsoft.com/office/drawing/2014/main" id="{697F756F-99DE-0D48-A2CE-14E1F1DEF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86118F4A-FA0D-40D3-A7C7-2502DE14DCE0}" type="slidenum">
              <a:rPr lang="en-GB" smtClean="0"/>
              <a:t>‹#›</a:t>
            </a:fld>
            <a:endParaRPr lang="en-GB"/>
          </a:p>
        </p:txBody>
      </p:sp>
      <p:pic>
        <p:nvPicPr>
          <p:cNvPr id="7" name="Picture 6">
            <a:extLst>
              <a:ext uri="{FF2B5EF4-FFF2-40B4-BE49-F238E27FC236}">
                <a16:creationId xmlns:a16="http://schemas.microsoft.com/office/drawing/2014/main" id="{4A1E988A-D01A-7440-84DF-04758A02E207}"/>
              </a:ext>
            </a:extLst>
          </p:cNvPr>
          <p:cNvPicPr>
            <a:picLocks noChangeAspect="1"/>
          </p:cNvPicPr>
          <p:nvPr/>
        </p:nvPicPr>
        <p:blipFill rotWithShape="1">
          <a:blip r:embed="rId52" cstate="print">
            <a:extLst>
              <a:ext uri="{28A0092B-C50C-407E-A947-70E740481C1C}">
                <a14:useLocalDpi xmlns:a14="http://schemas.microsoft.com/office/drawing/2010/main"/>
              </a:ext>
            </a:extLst>
          </a:blip>
          <a:srcRect/>
          <a:stretch/>
        </p:blipFill>
        <p:spPr>
          <a:xfrm>
            <a:off x="11877574" y="0"/>
            <a:ext cx="314425" cy="6858000"/>
          </a:xfrm>
          <a:prstGeom prst="rect">
            <a:avLst/>
          </a:prstGeom>
        </p:spPr>
      </p:pic>
    </p:spTree>
    <p:extLst>
      <p:ext uri="{BB962C8B-B14F-4D97-AF65-F5344CB8AC3E}">
        <p14:creationId xmlns:p14="http://schemas.microsoft.com/office/powerpoint/2010/main" val="124309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72" r:id="rId43"/>
    <p:sldLayoutId id="2147483773" r:id="rId44"/>
    <p:sldLayoutId id="2147483774" r:id="rId45"/>
    <p:sldLayoutId id="2147483775" r:id="rId46"/>
    <p:sldLayoutId id="2147483776" r:id="rId47"/>
    <p:sldLayoutId id="2147483778" r:id="rId48"/>
    <p:sldLayoutId id="2147483828" r:id="rId49"/>
    <p:sldLayoutId id="2147483829" r:id="rId50"/>
  </p:sldLayoutIdLst>
  <p:txStyles>
    <p:titleStyle>
      <a:lvl1pPr algn="l" defTabSz="914400" rtl="0" eaLnBrk="1" latinLnBrk="0" hangingPunct="1">
        <a:lnSpc>
          <a:spcPct val="90000"/>
        </a:lnSpc>
        <a:spcBef>
          <a:spcPct val="0"/>
        </a:spcBef>
        <a:buNone/>
        <a:defRPr sz="3000" b="1"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chemeClr val="accent4"/>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chemeClr val="accent5"/>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3"/>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tx2">
            <a:lumMod val="60000"/>
            <a:lumOff val="40000"/>
          </a:schemeClr>
        </a:buClr>
        <a:buSzPct val="120000"/>
        <a:buFont typeface="Arial" panose="020B0604020202020204" pitchFamily="34" charset="0"/>
        <a:buChar char="•"/>
        <a:defRPr sz="1600" b="0" i="0" kern="1200">
          <a:solidFill>
            <a:schemeClr val="bg2"/>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9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8E3CF-EF7A-0BEC-5BE2-C1B6320EC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E7E99-7B26-A953-3A40-D3FEA5912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08BF94-4703-7285-C66F-2BCE721E8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279B1-06D0-4902-BB7C-C459BDE3E7F7}" type="datetimeFigureOut">
              <a:rPr lang="en-GB" smtClean="0"/>
              <a:t>11/11/2025</a:t>
            </a:fld>
            <a:endParaRPr lang="en-GB"/>
          </a:p>
        </p:txBody>
      </p:sp>
      <p:sp>
        <p:nvSpPr>
          <p:cNvPr id="5" name="Footer Placeholder 4">
            <a:extLst>
              <a:ext uri="{FF2B5EF4-FFF2-40B4-BE49-F238E27FC236}">
                <a16:creationId xmlns:a16="http://schemas.microsoft.com/office/drawing/2014/main" id="{8C74671F-55C6-BF17-258A-A18D5FA5A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7B0C7A-6257-DC4E-4325-96F1E9E65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00248-60E5-4C14-9C33-70D891974EA8}" type="slidenum">
              <a:rPr lang="en-GB" smtClean="0"/>
              <a:t>‹#›</a:t>
            </a:fld>
            <a:endParaRPr lang="en-GB"/>
          </a:p>
        </p:txBody>
      </p:sp>
    </p:spTree>
    <p:extLst>
      <p:ext uri="{BB962C8B-B14F-4D97-AF65-F5344CB8AC3E}">
        <p14:creationId xmlns:p14="http://schemas.microsoft.com/office/powerpoint/2010/main" val="15039002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5" r:id="rId13"/>
    <p:sldLayoutId id="2147483767" r:id="rId14"/>
    <p:sldLayoutId id="2147483827" r:id="rId15"/>
    <p:sldLayoutId id="2147483830" r:id="rId16"/>
    <p:sldLayoutId id="2147483831" r:id="rId17"/>
    <p:sldLayoutId id="2147483832" r:id="rId18"/>
    <p:sldLayoutId id="214748383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11/11/2025</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14318949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Lst>
  <p:txStyles>
    <p:titleStyle>
      <a:lvl1pPr algn="l" defTabSz="914377" rtl="0" eaLnBrk="1" latinLnBrk="0" hangingPunct="1">
        <a:lnSpc>
          <a:spcPct val="90000"/>
        </a:lnSpc>
        <a:spcBef>
          <a:spcPct val="0"/>
        </a:spcBef>
        <a:buNone/>
        <a:defRPr sz="3600" kern="1200">
          <a:solidFill>
            <a:srgbClr val="193E72"/>
          </a:solidFill>
          <a:latin typeface="Aptos" panose="020B00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93E72"/>
          </a:solidFill>
          <a:latin typeface="Aptos" panose="020B00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93E72"/>
          </a:solidFill>
          <a:latin typeface="Aptos" panose="020B00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93E72"/>
          </a:solidFill>
          <a:latin typeface="Aptos" panose="020B00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93E72"/>
          </a:solidFill>
          <a:latin typeface="Aptos" panose="020B00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93E72"/>
          </a:solidFill>
          <a:latin typeface="Aptos" panose="020B00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A5E12-0C05-BFA2-24E4-3416CEC0A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8C07A-66F7-1228-4B24-39779A9ECD0E}"/>
              </a:ext>
            </a:extLst>
          </p:cNvPr>
          <p:cNvSpPr>
            <a:spLocks noGrp="1"/>
          </p:cNvSpPr>
          <p:nvPr>
            <p:ph type="ctrTitle"/>
          </p:nvPr>
        </p:nvSpPr>
        <p:spPr>
          <a:xfrm>
            <a:off x="561975" y="726777"/>
            <a:ext cx="11068050" cy="1718723"/>
          </a:xfrm>
        </p:spPr>
        <p:txBody>
          <a:bodyPr>
            <a:noAutofit/>
          </a:bodyPr>
          <a:lstStyle/>
          <a:p>
            <a:r>
              <a:rPr lang="en-GB" sz="3600" b="1">
                <a:latin typeface="Avenir Next LT Pro"/>
              </a:rPr>
              <a:t>Mindset-XR Innovation Support Programme  </a:t>
            </a:r>
            <a:br>
              <a:rPr lang="en-GB" sz="3600" b="1">
                <a:latin typeface="Avenir Next LT Pro"/>
              </a:rPr>
            </a:br>
            <a:br>
              <a:rPr lang="en-GB" sz="3600" b="1">
                <a:latin typeface="Avenir Next LT Pro" panose="020B0504020202020204" pitchFamily="34" charset="0"/>
              </a:rPr>
            </a:br>
            <a:r>
              <a:rPr lang="en-GB" sz="3200" b="1">
                <a:latin typeface="Avenir Next LT Pro"/>
              </a:rPr>
              <a:t>London and the South East Roadshow Event</a:t>
            </a:r>
            <a:br>
              <a:rPr lang="en-GB" b="1">
                <a:latin typeface="Avenir Next LT Pro" panose="020B0504020202020204" pitchFamily="34" charset="0"/>
              </a:rPr>
            </a:br>
            <a:br>
              <a:rPr lang="en-GB" b="1">
                <a:latin typeface="Avenir Next LT Pro" panose="020B0504020202020204" pitchFamily="34" charset="0"/>
              </a:rPr>
            </a:br>
            <a:endParaRPr lang="en-GB" sz="4000">
              <a:latin typeface="Avenir Next LT Pro"/>
            </a:endParaRPr>
          </a:p>
        </p:txBody>
      </p:sp>
      <p:sp>
        <p:nvSpPr>
          <p:cNvPr id="5" name="Text Placeholder 4">
            <a:extLst>
              <a:ext uri="{FF2B5EF4-FFF2-40B4-BE49-F238E27FC236}">
                <a16:creationId xmlns:a16="http://schemas.microsoft.com/office/drawing/2014/main" id="{6CEFB429-E3A6-BEF4-1C09-6857438A6692}"/>
              </a:ext>
            </a:extLst>
          </p:cNvPr>
          <p:cNvSpPr>
            <a:spLocks noGrp="1"/>
          </p:cNvSpPr>
          <p:nvPr>
            <p:ph type="body" sz="quarter" idx="15"/>
          </p:nvPr>
        </p:nvSpPr>
        <p:spPr/>
        <p:txBody>
          <a:bodyPr vert="horz" lIns="91440" tIns="45720" rIns="91440" bIns="45720" rtlCol="0" anchor="t">
            <a:noAutofit/>
          </a:bodyPr>
          <a:lstStyle/>
          <a:p>
            <a:r>
              <a:rPr lang="en-US" sz="2000" dirty="0">
                <a:latin typeface="Avenir Next LT Pro"/>
              </a:rPr>
              <a:t>Thursday 23 October 2025</a:t>
            </a:r>
          </a:p>
          <a:p>
            <a:endParaRPr lang="en-US" dirty="0">
              <a:latin typeface="Avenir Next LT Pro" panose="020B0504020202020204" pitchFamily="34" charset="0"/>
            </a:endParaRPr>
          </a:p>
        </p:txBody>
      </p:sp>
      <p:sp>
        <p:nvSpPr>
          <p:cNvPr id="4" name="TextBox 3">
            <a:extLst>
              <a:ext uri="{FF2B5EF4-FFF2-40B4-BE49-F238E27FC236}">
                <a16:creationId xmlns:a16="http://schemas.microsoft.com/office/drawing/2014/main" id="{1DC35495-ABB0-38F1-A12A-A7B7F3D0C588}"/>
              </a:ext>
            </a:extLst>
          </p:cNvPr>
          <p:cNvSpPr txBox="1"/>
          <p:nvPr/>
        </p:nvSpPr>
        <p:spPr>
          <a:xfrm>
            <a:off x="6096000" y="3337320"/>
            <a:ext cx="3028950" cy="707886"/>
          </a:xfrm>
          <a:prstGeom prst="rect">
            <a:avLst/>
          </a:prstGeom>
          <a:noFill/>
        </p:spPr>
        <p:txBody>
          <a:bodyPr wrap="square" rtlCol="0">
            <a:spAutoFit/>
          </a:bodyPr>
          <a:lstStyle/>
          <a:p>
            <a:pPr algn="ctr"/>
            <a:r>
              <a:rPr lang="en-GB" sz="2000" b="1">
                <a:solidFill>
                  <a:schemeClr val="bg1"/>
                </a:solidFill>
                <a:latin typeface="Avenir Next LT Pro" panose="020B0504020202020204" pitchFamily="34" charset="0"/>
              </a:rPr>
              <a:t>Scan the QR code for </a:t>
            </a:r>
            <a:br>
              <a:rPr lang="en-GB" sz="2000" b="1">
                <a:solidFill>
                  <a:schemeClr val="bg1"/>
                </a:solidFill>
                <a:latin typeface="Avenir Next LT Pro" panose="020B0504020202020204" pitchFamily="34" charset="0"/>
              </a:rPr>
            </a:br>
            <a:r>
              <a:rPr lang="en-GB" sz="2000" b="1">
                <a:solidFill>
                  <a:schemeClr val="bg1"/>
                </a:solidFill>
                <a:latin typeface="Avenir Next LT Pro" panose="020B0504020202020204" pitchFamily="34" charset="0"/>
              </a:rPr>
              <a:t>today’s agenda</a:t>
            </a:r>
          </a:p>
        </p:txBody>
      </p:sp>
      <p:pic>
        <p:nvPicPr>
          <p:cNvPr id="9" name="Picture 8" descr="A qr code on a white background&#10;&#10;AI-generated content may be incorrect.">
            <a:extLst>
              <a:ext uri="{FF2B5EF4-FFF2-40B4-BE49-F238E27FC236}">
                <a16:creationId xmlns:a16="http://schemas.microsoft.com/office/drawing/2014/main" id="{0679DB1B-EAD5-2A31-694C-B867039DB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404" y="2673469"/>
            <a:ext cx="2248621" cy="2248621"/>
          </a:xfrm>
          <a:prstGeom prst="rect">
            <a:avLst/>
          </a:prstGeom>
        </p:spPr>
      </p:pic>
    </p:spTree>
    <p:extLst>
      <p:ext uri="{BB962C8B-B14F-4D97-AF65-F5344CB8AC3E}">
        <p14:creationId xmlns:p14="http://schemas.microsoft.com/office/powerpoint/2010/main" val="41403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F819-7EA6-06A7-9A58-358573B1FC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9A42C1-82A1-4A2F-7A1B-1437F9C1FB63}"/>
              </a:ext>
            </a:extLst>
          </p:cNvPr>
          <p:cNvSpPr>
            <a:spLocks noGrp="1"/>
          </p:cNvSpPr>
          <p:nvPr>
            <p:ph type="ctrTitle"/>
          </p:nvPr>
        </p:nvSpPr>
        <p:spPr>
          <a:xfrm>
            <a:off x="624897" y="1487325"/>
            <a:ext cx="10972800" cy="1703754"/>
          </a:xfrm>
        </p:spPr>
        <p:txBody>
          <a:bodyPr>
            <a:noAutofit/>
          </a:bodyPr>
          <a:lstStyle/>
          <a:p>
            <a:r>
              <a:rPr lang="en-GB" sz="4400" b="1">
                <a:latin typeface="Avenir Next LT Pro"/>
              </a:rPr>
              <a:t>Holo-Log</a:t>
            </a:r>
            <a:br>
              <a:rPr lang="en-GB" sz="4400" b="1">
                <a:latin typeface="Avenir Next LT Pro"/>
              </a:rPr>
            </a:br>
            <a:r>
              <a:rPr lang="en-GB" sz="2800">
                <a:latin typeface="Avenir Next LT Pro"/>
              </a:rPr>
              <a:t>Adam Wacey</a:t>
            </a:r>
            <a:br>
              <a:rPr lang="en-GB" sz="6600" b="1"/>
            </a:br>
            <a:br>
              <a:rPr lang="en-GB" sz="3600" b="1">
                <a:latin typeface="Avenir Next LT Pro"/>
              </a:rPr>
            </a:br>
            <a:endParaRPr lang="en-GB" sz="1600">
              <a:latin typeface="Avenir Next LT Pro"/>
            </a:endParaRPr>
          </a:p>
        </p:txBody>
      </p:sp>
      <p:sp>
        <p:nvSpPr>
          <p:cNvPr id="6" name="Picture Placeholder 5">
            <a:extLst>
              <a:ext uri="{FF2B5EF4-FFF2-40B4-BE49-F238E27FC236}">
                <a16:creationId xmlns:a16="http://schemas.microsoft.com/office/drawing/2014/main" id="{472B6BA2-37D6-6B3A-DEAB-CC2E97F6E804}"/>
              </a:ext>
            </a:extLst>
          </p:cNvPr>
          <p:cNvSpPr>
            <a:spLocks noGrp="1"/>
          </p:cNvSpPr>
          <p:nvPr>
            <p:ph type="pic" sz="quarter" idx="14"/>
          </p:nvPr>
        </p:nvSpPr>
        <p:spPr/>
        <p:txBody>
          <a:bodyPr/>
          <a:lstStyle/>
          <a:p>
            <a:endParaRPr lang="en-GB"/>
          </a:p>
        </p:txBody>
      </p:sp>
    </p:spTree>
    <p:extLst>
      <p:ext uri="{BB962C8B-B14F-4D97-AF65-F5344CB8AC3E}">
        <p14:creationId xmlns:p14="http://schemas.microsoft.com/office/powerpoint/2010/main" val="407219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A01E58-433E-3C95-5A68-DC60C9D74182}"/>
              </a:ext>
            </a:extLst>
          </p:cNvPr>
          <p:cNvPicPr>
            <a:picLocks noChangeAspect="1"/>
          </p:cNvPicPr>
          <p:nvPr/>
        </p:nvPicPr>
        <p:blipFill>
          <a:blip r:embed="rId2"/>
          <a:stretch>
            <a:fillRect/>
          </a:stretch>
        </p:blipFill>
        <p:spPr>
          <a:xfrm>
            <a:off x="-7805" y="-6427"/>
            <a:ext cx="12204809" cy="6880812"/>
          </a:xfrm>
          <a:prstGeom prst="rect">
            <a:avLst/>
          </a:prstGeom>
        </p:spPr>
      </p:pic>
    </p:spTree>
    <p:extLst>
      <p:ext uri="{BB962C8B-B14F-4D97-AF65-F5344CB8AC3E}">
        <p14:creationId xmlns:p14="http://schemas.microsoft.com/office/powerpoint/2010/main" val="323975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Straight Connector 1"/>
          <p:cNvCxnSpPr/>
          <p:nvPr/>
        </p:nvCxnSpPr>
        <p:spPr>
          <a:xfrm>
            <a:off x="335308" y="6381000"/>
            <a:ext cx="11522160" cy="1080"/>
          </a:xfrm>
          <a:prstGeom prst="straightConnector1">
            <a:avLst/>
          </a:prstGeom>
          <a:ln w="25400">
            <a:solidFill>
              <a:srgbClr val="009999"/>
            </a:solidFill>
            <a:round/>
          </a:ln>
        </p:spPr>
      </p:cxnSp>
      <p:pic>
        <p:nvPicPr>
          <p:cNvPr id="143" name="Picture 3"/>
          <p:cNvPicPr/>
          <p:nvPr/>
        </p:nvPicPr>
        <p:blipFill>
          <a:blip r:embed="rId2"/>
          <a:stretch/>
        </p:blipFill>
        <p:spPr>
          <a:xfrm>
            <a:off x="11525188" y="6468120"/>
            <a:ext cx="330120" cy="330120"/>
          </a:xfrm>
          <a:prstGeom prst="rect">
            <a:avLst/>
          </a:prstGeom>
          <a:noFill/>
          <a:ln w="0">
            <a:noFill/>
          </a:ln>
        </p:spPr>
      </p:pic>
      <p:pic>
        <p:nvPicPr>
          <p:cNvPr id="144" name="Picture 6"/>
          <p:cNvPicPr/>
          <p:nvPr/>
        </p:nvPicPr>
        <p:blipFill>
          <a:blip r:embed="rId3"/>
          <a:stretch/>
        </p:blipFill>
        <p:spPr>
          <a:xfrm>
            <a:off x="11071588" y="6468120"/>
            <a:ext cx="330120" cy="329040"/>
          </a:xfrm>
          <a:prstGeom prst="rect">
            <a:avLst/>
          </a:prstGeom>
          <a:noFill/>
          <a:ln w="0">
            <a:noFill/>
          </a:ln>
        </p:spPr>
      </p:pic>
      <p:sp>
        <p:nvSpPr>
          <p:cNvPr id="145" name="PlaceHolder 1"/>
          <p:cNvSpPr>
            <a:spLocks noGrp="1"/>
          </p:cNvSpPr>
          <p:nvPr>
            <p:ph type="title"/>
          </p:nvPr>
        </p:nvSpPr>
        <p:spPr>
          <a:xfrm>
            <a:off x="1147828" y="224640"/>
            <a:ext cx="9483480" cy="545400"/>
          </a:xfrm>
          <a:prstGeom prst="rect">
            <a:avLst/>
          </a:prstGeom>
          <a:noFill/>
          <a:ln w="0">
            <a:noFill/>
          </a:ln>
        </p:spPr>
        <p:txBody>
          <a:bodyPr lIns="122040" tIns="60840" rIns="122040" bIns="60840" anchor="b">
            <a:normAutofit/>
          </a:bodyPr>
          <a:lstStyle/>
          <a:p>
            <a:pPr indent="0" defTabSz="1218960">
              <a:lnSpc>
                <a:spcPct val="90000"/>
              </a:lnSpc>
              <a:buNone/>
              <a:tabLst>
                <a:tab pos="0" algn="l"/>
              </a:tabLst>
            </a:pPr>
            <a:r>
              <a:rPr lang="en-GB" sz="2800" b="0" u="none" strike="noStrike" cap="all" spc="201">
                <a:solidFill>
                  <a:schemeClr val="accent1"/>
                </a:solidFill>
                <a:effectLst/>
                <a:uFillTx/>
                <a:latin typeface="Calibri"/>
              </a:rPr>
              <a:t>Holo-log: 3d video conferencing</a:t>
            </a:r>
            <a:endParaRPr lang="en-GB" sz="2800" b="0" u="none" strike="noStrike">
              <a:solidFill>
                <a:srgbClr val="FFFFFF"/>
              </a:solidFill>
              <a:effectLst/>
              <a:uFillTx/>
              <a:latin typeface="Arial"/>
            </a:endParaRPr>
          </a:p>
        </p:txBody>
      </p:sp>
      <p:sp>
        <p:nvSpPr>
          <p:cNvPr id="146" name="Text Placeholder 4"/>
          <p:cNvSpPr/>
          <p:nvPr/>
        </p:nvSpPr>
        <p:spPr>
          <a:xfrm>
            <a:off x="901588" y="770760"/>
            <a:ext cx="9786240" cy="503604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t">
            <a:noAutofit/>
          </a:bodyPr>
          <a:lstStyle/>
          <a:p>
            <a:pPr marL="285840" indent="-285840" defTabSz="1218960">
              <a:lnSpc>
                <a:spcPct val="90000"/>
              </a:lnSpc>
              <a:spcBef>
                <a:spcPts val="1599"/>
              </a:spcBef>
              <a:buClr>
                <a:srgbClr val="009999"/>
              </a:buClr>
              <a:buFont typeface="Arial"/>
              <a:buChar char="•"/>
            </a:pPr>
            <a:r>
              <a:rPr lang="en-GB" sz="1800" b="0" u="none" strike="noStrike">
                <a:solidFill>
                  <a:schemeClr val="lt1"/>
                </a:solidFill>
                <a:effectLst/>
                <a:uFillTx/>
                <a:latin typeface="Calibri"/>
              </a:rPr>
              <a:t>We’ve spent last year fulfilling a </a:t>
            </a:r>
            <a:r>
              <a:rPr lang="en-GB" sz="1800" b="0" u="none" strike="noStrike" err="1">
                <a:solidFill>
                  <a:schemeClr val="lt1"/>
                </a:solidFill>
                <a:effectLst/>
                <a:uFillTx/>
                <a:latin typeface="Calibri"/>
              </a:rPr>
              <a:t>MindSet</a:t>
            </a:r>
            <a:r>
              <a:rPr lang="en-GB" sz="1800" b="0" u="none" strike="noStrike">
                <a:solidFill>
                  <a:schemeClr val="lt1"/>
                </a:solidFill>
                <a:effectLst/>
                <a:uFillTx/>
                <a:latin typeface="Calibri"/>
              </a:rPr>
              <a:t> II grant and this year taking that technology to another level again. And this next generation platform is named “</a:t>
            </a:r>
            <a:r>
              <a:rPr lang="en-GB" sz="1800" b="0" u="none" strike="noStrike" err="1">
                <a:solidFill>
                  <a:schemeClr val="lt1"/>
                </a:solidFill>
                <a:effectLst/>
                <a:uFillTx/>
                <a:latin typeface="Calibri"/>
              </a:rPr>
              <a:t>MindSpace</a:t>
            </a:r>
            <a:r>
              <a:rPr lang="en-GB" sz="1800" b="0" u="none" strike="noStrike">
                <a:solidFill>
                  <a:schemeClr val="lt1"/>
                </a:solidFill>
                <a:effectLst/>
                <a:uFillTx/>
                <a:latin typeface="Calibri"/>
              </a:rPr>
              <a:t>”.</a:t>
            </a:r>
            <a:endParaRPr lang="en-GB" sz="18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1800" b="0" u="none" strike="noStrike">
                <a:solidFill>
                  <a:schemeClr val="lt1"/>
                </a:solidFill>
                <a:effectLst/>
                <a:uFillTx/>
                <a:latin typeface="Calibri"/>
              </a:rPr>
              <a:t>At the centre of </a:t>
            </a:r>
            <a:r>
              <a:rPr lang="en-GB" sz="1800" b="0" u="none" strike="noStrike" err="1">
                <a:solidFill>
                  <a:schemeClr val="lt1"/>
                </a:solidFill>
                <a:effectLst/>
                <a:uFillTx/>
                <a:latin typeface="Calibri"/>
              </a:rPr>
              <a:t>MindSpace</a:t>
            </a:r>
            <a:r>
              <a:rPr lang="en-GB" sz="1800" b="0" u="none" strike="noStrike">
                <a:solidFill>
                  <a:schemeClr val="lt1"/>
                </a:solidFill>
                <a:effectLst/>
                <a:uFillTx/>
                <a:latin typeface="Calibri"/>
              </a:rPr>
              <a:t> is our single use, Holographic Telepsychiatry medical device.</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The device provides live, 3D, </a:t>
            </a:r>
            <a:r>
              <a:rPr lang="en-GB" sz="1800">
                <a:solidFill>
                  <a:schemeClr val="lt1"/>
                </a:solidFill>
                <a:latin typeface="Calibri"/>
              </a:rPr>
              <a:t>H</a:t>
            </a:r>
            <a:r>
              <a:rPr lang="en-GB" sz="1800" b="0" u="none" strike="noStrike">
                <a:solidFill>
                  <a:schemeClr val="lt1"/>
                </a:solidFill>
                <a:effectLst/>
                <a:uFillTx/>
                <a:latin typeface="Calibri"/>
              </a:rPr>
              <a:t>olographic video streaming from a screen. There’s no need  a headset or glasses so it’s a naturalistic device, built for communication. The Hologram provides around 8” of </a:t>
            </a:r>
            <a:r>
              <a:rPr lang="en-GB" sz="1800" b="0" u="none" strike="noStrike" err="1">
                <a:solidFill>
                  <a:schemeClr val="lt1"/>
                </a:solidFill>
                <a:effectLst/>
                <a:uFillTx/>
                <a:latin typeface="Calibri"/>
              </a:rPr>
              <a:t>percieved</a:t>
            </a:r>
            <a:r>
              <a:rPr lang="en-GB" sz="1800" b="0" u="none" strike="noStrike">
                <a:solidFill>
                  <a:schemeClr val="lt1"/>
                </a:solidFill>
                <a:effectLst/>
                <a:uFillTx/>
                <a:latin typeface="Calibri"/>
              </a:rPr>
              <a:t> depth and you can even look around corners. </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The UI is composed of 6 analogue buttons and two pots – that’s it. No touch screen or endless menus. Interaction is completely natural and intuitive, so it’s as easy to pick up as the first arcade games.</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And the main display provides a gorgeous, 3D, Holographic U.I. - a first we think, that immediately grabs attention and provides a “Wow” moment to even the most jaded digital native. </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To achieve this end has required multiple technical breakthroughs, we’ve invented our own novel camera and A.I. centric rending technology and that’s captured in our 3 Patents (2U.K. 1 USA).</a:t>
            </a:r>
            <a:endParaRPr lang="en-GB" sz="18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1800" b="0" u="none" strike="noStrike">
                <a:solidFill>
                  <a:schemeClr val="lt1"/>
                </a:solidFill>
                <a:effectLst/>
                <a:uFillTx/>
                <a:latin typeface="Calibri"/>
              </a:rPr>
              <a:t>Further, each of the Telepsychiatry medical device communicate with a remote, centralising system which ties all the remote systems together. So, it’s not just a technology or a device, it’s an entire platform for Telepsychiatry.</a:t>
            </a:r>
            <a:endParaRPr lang="en-GB" sz="1800" b="0" u="none" strike="noStrike">
              <a:solidFill>
                <a:srgbClr val="FFFFFF"/>
              </a:solidFill>
              <a:effectLst/>
              <a:uFillTx/>
              <a:latin typeface="Arial"/>
            </a:endParaRPr>
          </a:p>
        </p:txBody>
      </p:sp>
      <p:sp>
        <p:nvSpPr>
          <p:cNvPr id="147" name="TextBox 4"/>
          <p:cNvSpPr/>
          <p:nvPr/>
        </p:nvSpPr>
        <p:spPr>
          <a:xfrm>
            <a:off x="4971388" y="6517800"/>
            <a:ext cx="2248200" cy="229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1218960">
              <a:lnSpc>
                <a:spcPct val="100000"/>
              </a:lnSpc>
            </a:pPr>
            <a:r>
              <a:rPr lang="en-GB" sz="900" b="0" u="none" strike="noStrike">
                <a:solidFill>
                  <a:schemeClr val="lt1"/>
                </a:solidFill>
                <a:effectLst/>
                <a:uFillTx/>
                <a:latin typeface="Calibri"/>
              </a:rPr>
              <a:t>Commercial In Confidence </a:t>
            </a:r>
            <a:r>
              <a:rPr lang="en-GB" sz="900" b="1" u="none" strike="noStrike">
                <a:solidFill>
                  <a:schemeClr val="lt1"/>
                </a:solidFill>
                <a:effectLst/>
                <a:uFillTx/>
                <a:latin typeface="Calibri"/>
              </a:rPr>
              <a:t>© Holo-Log 2025</a:t>
            </a:r>
            <a:endParaRPr lang="en-GB" sz="9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additive="repl">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additive="repl">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500"/>
                                        <p:tgtEl>
                                          <p:spTgt spid="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3"/>
          <p:cNvCxnSpPr/>
          <p:nvPr/>
        </p:nvCxnSpPr>
        <p:spPr>
          <a:xfrm>
            <a:off x="335308" y="6381000"/>
            <a:ext cx="11522160" cy="1080"/>
          </a:xfrm>
          <a:prstGeom prst="straightConnector1">
            <a:avLst/>
          </a:prstGeom>
          <a:ln w="25400">
            <a:solidFill>
              <a:srgbClr val="009999"/>
            </a:solidFill>
            <a:round/>
          </a:ln>
        </p:spPr>
      </p:cxnSp>
      <p:pic>
        <p:nvPicPr>
          <p:cNvPr id="129" name="Picture 5"/>
          <p:cNvPicPr/>
          <p:nvPr/>
        </p:nvPicPr>
        <p:blipFill>
          <a:blip r:embed="rId2"/>
          <a:stretch/>
        </p:blipFill>
        <p:spPr>
          <a:xfrm>
            <a:off x="11525188" y="6468120"/>
            <a:ext cx="330120" cy="330120"/>
          </a:xfrm>
          <a:prstGeom prst="rect">
            <a:avLst/>
          </a:prstGeom>
          <a:noFill/>
          <a:ln w="0">
            <a:noFill/>
          </a:ln>
        </p:spPr>
      </p:pic>
      <p:pic>
        <p:nvPicPr>
          <p:cNvPr id="130" name="Picture 7"/>
          <p:cNvPicPr/>
          <p:nvPr/>
        </p:nvPicPr>
        <p:blipFill>
          <a:blip r:embed="rId3"/>
          <a:stretch/>
        </p:blipFill>
        <p:spPr>
          <a:xfrm>
            <a:off x="11071588" y="6468120"/>
            <a:ext cx="330120" cy="329040"/>
          </a:xfrm>
          <a:prstGeom prst="rect">
            <a:avLst/>
          </a:prstGeom>
          <a:noFill/>
          <a:ln w="0">
            <a:noFill/>
          </a:ln>
        </p:spPr>
      </p:pic>
      <p:sp>
        <p:nvSpPr>
          <p:cNvPr id="131" name="Title 4"/>
          <p:cNvSpPr/>
          <p:nvPr/>
        </p:nvSpPr>
        <p:spPr>
          <a:xfrm>
            <a:off x="1128748" y="116640"/>
            <a:ext cx="9483480" cy="54540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b">
            <a:normAutofit/>
          </a:bodyPr>
          <a:lstStyle/>
          <a:p>
            <a:pPr defTabSz="1218960">
              <a:lnSpc>
                <a:spcPct val="90000"/>
              </a:lnSpc>
            </a:pPr>
            <a:r>
              <a:rPr lang="en-GB" sz="2800" b="0" u="none" strike="noStrike" cap="all" spc="201">
                <a:solidFill>
                  <a:schemeClr val="accent1"/>
                </a:solidFill>
                <a:effectLst/>
                <a:uFillTx/>
                <a:latin typeface="Calibri"/>
              </a:rPr>
              <a:t>Telepsychiatry/TELETHERAPY</a:t>
            </a:r>
            <a:endParaRPr lang="en-GB" sz="2800" b="0" u="none" strike="noStrike">
              <a:solidFill>
                <a:srgbClr val="FFFFFF"/>
              </a:solidFill>
              <a:effectLst/>
              <a:uFillTx/>
              <a:latin typeface="Arial"/>
            </a:endParaRPr>
          </a:p>
        </p:txBody>
      </p:sp>
      <p:sp>
        <p:nvSpPr>
          <p:cNvPr id="132" name="Text Placeholder 2"/>
          <p:cNvSpPr/>
          <p:nvPr/>
        </p:nvSpPr>
        <p:spPr>
          <a:xfrm>
            <a:off x="839308" y="756000"/>
            <a:ext cx="5101560" cy="554328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t">
            <a:normAutofit lnSpcReduction="9999"/>
          </a:bodyPr>
          <a:lstStyle/>
          <a:p>
            <a:pPr marL="285840" indent="-285840" defTabSz="1218960">
              <a:lnSpc>
                <a:spcPct val="90000"/>
              </a:lnSpc>
              <a:spcBef>
                <a:spcPts val="1599"/>
              </a:spcBef>
              <a:buClr>
                <a:srgbClr val="009999"/>
              </a:buClr>
              <a:buFont typeface="Arial"/>
              <a:buChar char="•"/>
            </a:pPr>
            <a:r>
              <a:rPr lang="en-GB" sz="1800" b="1" u="none" strike="noStrike">
                <a:solidFill>
                  <a:schemeClr val="lt1"/>
                </a:solidFill>
                <a:effectLst/>
                <a:uFillTx/>
                <a:latin typeface="Calibri"/>
              </a:rPr>
              <a:t>Before COVID-19:</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Use of Telepsychiatry was surprisingly limited, e.g. a study of ~200,000 patients in 2017 found the rate of telemedicine encounters of just 0.7% (Morreale </a:t>
            </a:r>
            <a:r>
              <a:rPr lang="en-GB" sz="1800" b="0" i="1" u="none" strike="noStrike">
                <a:solidFill>
                  <a:schemeClr val="lt1"/>
                </a:solidFill>
                <a:effectLst/>
                <a:uFillTx/>
                <a:latin typeface="Calibri"/>
              </a:rPr>
              <a:t>et al.</a:t>
            </a:r>
            <a:r>
              <a:rPr lang="en-GB" sz="1800" b="0" u="none" strike="noStrike">
                <a:solidFill>
                  <a:schemeClr val="lt1"/>
                </a:solidFill>
                <a:effectLst/>
                <a:uFillTx/>
                <a:latin typeface="Calibri"/>
              </a:rPr>
              <a:t> 2023).</a:t>
            </a:r>
            <a:endParaRPr lang="en-GB" sz="1800" b="0" u="none" strike="noStrike">
              <a:solidFill>
                <a:srgbClr val="FFFFFF"/>
              </a:solidFill>
              <a:effectLst/>
              <a:uFillTx/>
              <a:latin typeface="Arial"/>
            </a:endParaRPr>
          </a:p>
          <a:p>
            <a:pPr defTabSz="1218960">
              <a:lnSpc>
                <a:spcPct val="90000"/>
              </a:lnSpc>
              <a:spcBef>
                <a:spcPts val="799"/>
              </a:spcBef>
            </a:pPr>
            <a:endParaRPr lang="en-GB" sz="18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1800" b="1" u="none" strike="noStrike">
                <a:solidFill>
                  <a:schemeClr val="lt1"/>
                </a:solidFill>
                <a:effectLst/>
                <a:uFillTx/>
                <a:latin typeface="Calibri"/>
              </a:rPr>
              <a:t>During COVID-19:</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Mental healthcare practitioners and patients alike were forced to rapidly adapt to Telepsychiatry via Video-Conferencing platform, so that by 2021 adoption of Telepsychiatry was near universal (~98%, American Psychiatric Association 2021).</a:t>
            </a:r>
            <a:endParaRPr lang="en-GB" sz="1800" b="0" u="none" strike="noStrike">
              <a:solidFill>
                <a:srgbClr val="FFFFFF"/>
              </a:solidFill>
              <a:effectLst/>
              <a:uFillTx/>
              <a:latin typeface="Arial"/>
            </a:endParaRPr>
          </a:p>
          <a:p>
            <a:pPr defTabSz="1218960">
              <a:lnSpc>
                <a:spcPct val="90000"/>
              </a:lnSpc>
              <a:spcBef>
                <a:spcPts val="799"/>
              </a:spcBef>
            </a:pPr>
            <a:endParaRPr lang="en-GB" sz="18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1800" b="1" u="none" strike="noStrike">
                <a:solidFill>
                  <a:schemeClr val="lt1"/>
                </a:solidFill>
                <a:effectLst/>
                <a:uFillTx/>
                <a:latin typeface="Calibri"/>
              </a:rPr>
              <a:t>After COVID-19:</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Very few Clinicians/Patients are going back to exclusive in person treatment. Usually a few early in person visits then on-line sessions predominate.</a:t>
            </a:r>
            <a:endParaRPr lang="en-GB" sz="1800" b="0" u="none" strike="noStrike">
              <a:solidFill>
                <a:srgbClr val="FFFFFF"/>
              </a:solidFill>
              <a:effectLst/>
              <a:uFillTx/>
              <a:latin typeface="Arial"/>
            </a:endParaRPr>
          </a:p>
          <a:p>
            <a:pPr defTabSz="1218960">
              <a:lnSpc>
                <a:spcPct val="90000"/>
              </a:lnSpc>
              <a:spcBef>
                <a:spcPts val="1599"/>
              </a:spcBef>
              <a:tabLst>
                <a:tab pos="0" algn="l"/>
              </a:tabLst>
            </a:pPr>
            <a:endParaRPr lang="en-GB" sz="1600" b="0" u="none" strike="noStrike">
              <a:solidFill>
                <a:srgbClr val="FFFFFF"/>
              </a:solidFill>
              <a:effectLst/>
              <a:uFillTx/>
              <a:latin typeface="Arial"/>
            </a:endParaRPr>
          </a:p>
        </p:txBody>
      </p:sp>
      <p:sp>
        <p:nvSpPr>
          <p:cNvPr id="133" name="TextBox 3"/>
          <p:cNvSpPr/>
          <p:nvPr/>
        </p:nvSpPr>
        <p:spPr>
          <a:xfrm>
            <a:off x="4971388" y="6517800"/>
            <a:ext cx="2248200" cy="229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1218960">
              <a:lnSpc>
                <a:spcPct val="100000"/>
              </a:lnSpc>
            </a:pPr>
            <a:r>
              <a:rPr lang="en-GB" sz="900" b="0" u="none" strike="noStrike">
                <a:solidFill>
                  <a:schemeClr val="lt1"/>
                </a:solidFill>
                <a:effectLst/>
                <a:uFillTx/>
                <a:latin typeface="Calibri"/>
              </a:rPr>
              <a:t>Commercial In Confidence </a:t>
            </a:r>
            <a:r>
              <a:rPr lang="en-GB" sz="900" b="1" u="none" strike="noStrike">
                <a:solidFill>
                  <a:schemeClr val="lt1"/>
                </a:solidFill>
                <a:effectLst/>
                <a:uFillTx/>
                <a:latin typeface="Calibri"/>
              </a:rPr>
              <a:t>© Holo-Log 2025</a:t>
            </a:r>
            <a:endParaRPr lang="en-GB" sz="900" b="0" u="none" strike="noStrike">
              <a:solidFill>
                <a:srgbClr val="FFFFFF"/>
              </a:solidFill>
              <a:effectLst/>
              <a:uFillTx/>
              <a:latin typeface="Arial"/>
            </a:endParaRPr>
          </a:p>
        </p:txBody>
      </p:sp>
      <p:sp>
        <p:nvSpPr>
          <p:cNvPr id="134" name="Text Placeholder 3"/>
          <p:cNvSpPr/>
          <p:nvPr/>
        </p:nvSpPr>
        <p:spPr>
          <a:xfrm>
            <a:off x="6481588" y="836640"/>
            <a:ext cx="5399280" cy="528264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t">
            <a:normAutofit lnSpcReduction="9999"/>
          </a:bodyPr>
          <a:lstStyle/>
          <a:p>
            <a:pPr marL="285840" indent="-285840" defTabSz="1218960">
              <a:lnSpc>
                <a:spcPct val="90000"/>
              </a:lnSpc>
              <a:spcBef>
                <a:spcPts val="1599"/>
              </a:spcBef>
              <a:buClr>
                <a:srgbClr val="009999"/>
              </a:buClr>
              <a:buFont typeface="Arial"/>
              <a:buChar char="•"/>
            </a:pPr>
            <a:r>
              <a:rPr lang="en-GB" sz="2000" b="0" u="none" strike="noStrike">
                <a:solidFill>
                  <a:schemeClr val="lt1"/>
                </a:solidFill>
                <a:effectLst/>
                <a:uFillTx/>
                <a:latin typeface="Calibri"/>
              </a:rPr>
              <a:t>Numerous studies have now assessed the cost/benefit of this revolution in therapeutic delivery:</a:t>
            </a:r>
            <a:endParaRPr lang="en-GB" sz="20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600" b="0" u="none" strike="noStrike">
                <a:solidFill>
                  <a:schemeClr val="lt1"/>
                </a:solidFill>
                <a:effectLst/>
                <a:uFillTx/>
                <a:latin typeface="Calibri"/>
              </a:rPr>
              <a:t>Patients described struggling to 'open up' to 'a stranger talking over a screen' (Biddle et al. 2023)</a:t>
            </a:r>
            <a:endParaRPr lang="en-GB" sz="16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600" b="0" u="none" strike="noStrike">
                <a:solidFill>
                  <a:schemeClr val="lt1"/>
                </a:solidFill>
                <a:effectLst/>
                <a:uFillTx/>
                <a:latin typeface="Calibri"/>
              </a:rPr>
              <a:t>Commenting </a:t>
            </a:r>
            <a:r>
              <a:rPr lang="en-GB" sz="1600" b="0" i="1" u="none" strike="noStrike">
                <a:solidFill>
                  <a:schemeClr val="lt1"/>
                </a:solidFill>
                <a:effectLst/>
                <a:uFillTx/>
                <a:latin typeface="Calibri"/>
              </a:rPr>
              <a:t>'I feel like we don't really know each other as well as if it was in person</a:t>
            </a:r>
            <a:r>
              <a:rPr lang="en-GB" sz="1600" b="0" u="none" strike="noStrike">
                <a:solidFill>
                  <a:schemeClr val="lt1"/>
                </a:solidFill>
                <a:effectLst/>
                <a:uFillTx/>
                <a:latin typeface="Calibri"/>
              </a:rPr>
              <a:t>’. </a:t>
            </a:r>
            <a:endParaRPr lang="en-GB" sz="16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600" b="0" u="none" strike="noStrike">
                <a:solidFill>
                  <a:schemeClr val="lt1"/>
                </a:solidFill>
                <a:effectLst/>
                <a:uFillTx/>
                <a:latin typeface="Calibri"/>
              </a:rPr>
              <a:t>Practitioners questioned whether it was possible to establish &amp; maintain comparable relationships to those built offline.</a:t>
            </a:r>
            <a:endParaRPr lang="en-GB" sz="16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600" b="0" u="none" strike="noStrike">
                <a:solidFill>
                  <a:schemeClr val="lt1"/>
                </a:solidFill>
                <a:effectLst/>
                <a:uFillTx/>
                <a:latin typeface="Calibri"/>
              </a:rPr>
              <a:t>The technology does not fully capture the richness of in-person interaction (Biddle et al. 2023). </a:t>
            </a:r>
            <a:endParaRPr lang="en-GB" sz="16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2000" b="0" u="none" strike="noStrike">
                <a:solidFill>
                  <a:schemeClr val="lt1"/>
                </a:solidFill>
                <a:effectLst/>
                <a:uFillTx/>
                <a:latin typeface="Calibri"/>
                <a:ea typeface="Microsoft YaHei"/>
              </a:rPr>
              <a:t>The medium is disrupting the therapeutic relationship. </a:t>
            </a:r>
            <a:endParaRPr lang="en-GB" sz="20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2000" b="0" u="none" strike="noStrike">
                <a:solidFill>
                  <a:schemeClr val="lt1"/>
                </a:solidFill>
                <a:effectLst/>
                <a:uFillTx/>
                <a:latin typeface="Calibri"/>
                <a:ea typeface="Microsoft YaHei"/>
              </a:rPr>
              <a:t>Our objective: create a new, better medium that has further neurophysiology traits of in person sessions with all the conveniences of remote calls? </a:t>
            </a:r>
            <a:endParaRPr lang="en-GB" sz="2000" b="0" u="none" strike="noStrike">
              <a:solidFill>
                <a:srgbClr val="FFFFFF"/>
              </a:solidFill>
              <a:effectLst/>
              <a:uFillTx/>
              <a:latin typeface="Arial"/>
            </a:endParaRPr>
          </a:p>
          <a:p>
            <a:pPr defTabSz="1218960">
              <a:lnSpc>
                <a:spcPct val="90000"/>
              </a:lnSpc>
              <a:spcBef>
                <a:spcPts val="1599"/>
              </a:spcBef>
            </a:pPr>
            <a:endParaRPr lang="en-GB" sz="12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additive="repl">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additive="repl">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32">
                                            <p:txEl>
                                              <p:pRg st="3" end="3"/>
                                            </p:txEl>
                                          </p:spTgt>
                                        </p:tgtEl>
                                        <p:attrNameLst>
                                          <p:attrName>style.visibility</p:attrName>
                                        </p:attrNameLst>
                                      </p:cBhvr>
                                      <p:to>
                                        <p:strVal val="visible"/>
                                      </p:to>
                                    </p:set>
                                    <p:animEffect transition="in" filter="fade">
                                      <p:cBhvr additive="repl">
                                        <p:cTn id="17" dur="500"/>
                                        <p:tgtEl>
                                          <p:spTgt spid="1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132">
                                            <p:txEl>
                                              <p:pRg st="4" end="4"/>
                                            </p:txEl>
                                          </p:spTgt>
                                        </p:tgtEl>
                                        <p:attrNameLst>
                                          <p:attrName>style.visibility</p:attrName>
                                        </p:attrNameLst>
                                      </p:cBhvr>
                                      <p:to>
                                        <p:strVal val="visible"/>
                                      </p:to>
                                    </p:set>
                                    <p:animEffect transition="in" filter="fade">
                                      <p:cBhvr additive="repl">
                                        <p:cTn id="22" dur="500"/>
                                        <p:tgtEl>
                                          <p:spTgt spid="1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132">
                                            <p:txEl>
                                              <p:pRg st="6" end="6"/>
                                            </p:txEl>
                                          </p:spTgt>
                                        </p:tgtEl>
                                        <p:attrNameLst>
                                          <p:attrName>style.visibility</p:attrName>
                                        </p:attrNameLst>
                                      </p:cBhvr>
                                      <p:to>
                                        <p:strVal val="visible"/>
                                      </p:to>
                                    </p:set>
                                    <p:animEffect transition="in" filter="fade">
                                      <p:cBhvr additive="repl">
                                        <p:cTn id="27" dur="500"/>
                                        <p:tgtEl>
                                          <p:spTgt spid="13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132">
                                            <p:txEl>
                                              <p:pRg st="7" end="7"/>
                                            </p:txEl>
                                          </p:spTgt>
                                        </p:tgtEl>
                                        <p:attrNameLst>
                                          <p:attrName>style.visibility</p:attrName>
                                        </p:attrNameLst>
                                      </p:cBhvr>
                                      <p:to>
                                        <p:strVal val="visible"/>
                                      </p:to>
                                    </p:set>
                                    <p:animEffect transition="in" filter="fade">
                                      <p:cBhvr additive="repl">
                                        <p:cTn id="32" dur="500"/>
                                        <p:tgtEl>
                                          <p:spTgt spid="13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4">
                                            <p:txEl>
                                              <p:pRg st="0" end="0"/>
                                            </p:txEl>
                                          </p:spTgt>
                                        </p:tgtEl>
                                        <p:attrNameLst>
                                          <p:attrName>style.visibility</p:attrName>
                                        </p:attrNameLst>
                                      </p:cBhvr>
                                      <p:to>
                                        <p:strVal val="visible"/>
                                      </p:to>
                                    </p:set>
                                    <p:animEffect transition="in" filter="fade">
                                      <p:cBhvr>
                                        <p:cTn id="37" dur="500"/>
                                        <p:tgtEl>
                                          <p:spTgt spid="1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4">
                                            <p:txEl>
                                              <p:pRg st="1" end="1"/>
                                            </p:txEl>
                                          </p:spTgt>
                                        </p:tgtEl>
                                        <p:attrNameLst>
                                          <p:attrName>style.visibility</p:attrName>
                                        </p:attrNameLst>
                                      </p:cBhvr>
                                      <p:to>
                                        <p:strVal val="visible"/>
                                      </p:to>
                                    </p:set>
                                    <p:animEffect transition="in" filter="fade">
                                      <p:cBhvr>
                                        <p:cTn id="42" dur="500"/>
                                        <p:tgtEl>
                                          <p:spTgt spid="13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34">
                                            <p:txEl>
                                              <p:pRg st="2" end="2"/>
                                            </p:txEl>
                                          </p:spTgt>
                                        </p:tgtEl>
                                        <p:attrNameLst>
                                          <p:attrName>style.visibility</p:attrName>
                                        </p:attrNameLst>
                                      </p:cBhvr>
                                      <p:to>
                                        <p:strVal val="visible"/>
                                      </p:to>
                                    </p:set>
                                    <p:animEffect transition="in" filter="fade">
                                      <p:cBhvr>
                                        <p:cTn id="45" dur="500"/>
                                        <p:tgtEl>
                                          <p:spTgt spid="13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4">
                                            <p:txEl>
                                              <p:pRg st="3" end="3"/>
                                            </p:txEl>
                                          </p:spTgt>
                                        </p:tgtEl>
                                        <p:attrNameLst>
                                          <p:attrName>style.visibility</p:attrName>
                                        </p:attrNameLst>
                                      </p:cBhvr>
                                      <p:to>
                                        <p:strVal val="visible"/>
                                      </p:to>
                                    </p:set>
                                    <p:animEffect transition="in" filter="fade">
                                      <p:cBhvr>
                                        <p:cTn id="50" dur="500"/>
                                        <p:tgtEl>
                                          <p:spTgt spid="13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4">
                                            <p:txEl>
                                              <p:pRg st="4" end="4"/>
                                            </p:txEl>
                                          </p:spTgt>
                                        </p:tgtEl>
                                        <p:attrNameLst>
                                          <p:attrName>style.visibility</p:attrName>
                                        </p:attrNameLst>
                                      </p:cBhvr>
                                      <p:to>
                                        <p:strVal val="visible"/>
                                      </p:to>
                                    </p:set>
                                    <p:animEffect transition="in" filter="fade">
                                      <p:cBhvr>
                                        <p:cTn id="55" dur="500"/>
                                        <p:tgtEl>
                                          <p:spTgt spid="13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4">
                                            <p:txEl>
                                              <p:pRg st="5" end="5"/>
                                            </p:txEl>
                                          </p:spTgt>
                                        </p:tgtEl>
                                        <p:attrNameLst>
                                          <p:attrName>style.visibility</p:attrName>
                                        </p:attrNameLst>
                                      </p:cBhvr>
                                      <p:to>
                                        <p:strVal val="visible"/>
                                      </p:to>
                                    </p:set>
                                    <p:animEffect transition="in" filter="fade">
                                      <p:cBhvr>
                                        <p:cTn id="60" dur="500"/>
                                        <p:tgtEl>
                                          <p:spTgt spid="13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4">
                                            <p:txEl>
                                              <p:pRg st="6" end="6"/>
                                            </p:txEl>
                                          </p:spTgt>
                                        </p:tgtEl>
                                        <p:attrNameLst>
                                          <p:attrName>style.visibility</p:attrName>
                                        </p:attrNameLst>
                                      </p:cBhvr>
                                      <p:to>
                                        <p:strVal val="visible"/>
                                      </p:to>
                                    </p:set>
                                    <p:animEffect transition="in" filter="fade">
                                      <p:cBhvr>
                                        <p:cTn id="65" dur="5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1072948" y="270720"/>
            <a:ext cx="10749600" cy="545400"/>
          </a:xfrm>
          <a:prstGeom prst="rect">
            <a:avLst/>
          </a:prstGeom>
          <a:noFill/>
          <a:ln w="0">
            <a:noFill/>
          </a:ln>
        </p:spPr>
        <p:txBody>
          <a:bodyPr lIns="122040" tIns="60840" rIns="122040" bIns="60840" anchor="b">
            <a:normAutofit fontScale="90000"/>
          </a:bodyPr>
          <a:lstStyle/>
          <a:p>
            <a:pPr indent="0" defTabSz="1218960">
              <a:lnSpc>
                <a:spcPct val="90000"/>
              </a:lnSpc>
              <a:buNone/>
              <a:tabLst>
                <a:tab pos="0" algn="l"/>
              </a:tabLst>
            </a:pPr>
            <a:r>
              <a:rPr lang="en-GB" sz="2800" b="0" u="none" strike="noStrike" cap="all" spc="201">
                <a:solidFill>
                  <a:schemeClr val="accent1"/>
                </a:solidFill>
                <a:effectLst/>
                <a:uFillTx/>
                <a:latin typeface="Calibri"/>
              </a:rPr>
              <a:t>searching for A Better Medium: 2D visual perception v’s 3D. </a:t>
            </a:r>
            <a:endParaRPr lang="en-GB" sz="2800" b="0" u="none" strike="noStrike">
              <a:solidFill>
                <a:srgbClr val="FFFFFF"/>
              </a:solidFill>
              <a:effectLst/>
              <a:uFillTx/>
              <a:latin typeface="Arial"/>
            </a:endParaRPr>
          </a:p>
        </p:txBody>
      </p:sp>
      <p:cxnSp>
        <p:nvCxnSpPr>
          <p:cNvPr id="136" name="Straight Connector 1"/>
          <p:cNvCxnSpPr/>
          <p:nvPr/>
        </p:nvCxnSpPr>
        <p:spPr>
          <a:xfrm>
            <a:off x="335308" y="6381000"/>
            <a:ext cx="11522160" cy="1080"/>
          </a:xfrm>
          <a:prstGeom prst="straightConnector1">
            <a:avLst/>
          </a:prstGeom>
          <a:ln w="25400">
            <a:solidFill>
              <a:srgbClr val="009999"/>
            </a:solidFill>
            <a:round/>
          </a:ln>
        </p:spPr>
      </p:cxnSp>
      <p:pic>
        <p:nvPicPr>
          <p:cNvPr id="137" name="Picture 3"/>
          <p:cNvPicPr/>
          <p:nvPr/>
        </p:nvPicPr>
        <p:blipFill>
          <a:blip r:embed="rId3"/>
          <a:stretch/>
        </p:blipFill>
        <p:spPr>
          <a:xfrm>
            <a:off x="11525188" y="6468120"/>
            <a:ext cx="330120" cy="330120"/>
          </a:xfrm>
          <a:prstGeom prst="rect">
            <a:avLst/>
          </a:prstGeom>
          <a:noFill/>
          <a:ln w="0">
            <a:noFill/>
          </a:ln>
        </p:spPr>
      </p:pic>
      <p:pic>
        <p:nvPicPr>
          <p:cNvPr id="138" name="Picture 6"/>
          <p:cNvPicPr/>
          <p:nvPr/>
        </p:nvPicPr>
        <p:blipFill>
          <a:blip r:embed="rId4"/>
          <a:stretch/>
        </p:blipFill>
        <p:spPr>
          <a:xfrm>
            <a:off x="11071588" y="6468120"/>
            <a:ext cx="330120" cy="329040"/>
          </a:xfrm>
          <a:prstGeom prst="rect">
            <a:avLst/>
          </a:prstGeom>
          <a:noFill/>
          <a:ln w="0">
            <a:noFill/>
          </a:ln>
        </p:spPr>
      </p:pic>
      <p:sp>
        <p:nvSpPr>
          <p:cNvPr id="139" name="Text Placeholder 4"/>
          <p:cNvSpPr/>
          <p:nvPr/>
        </p:nvSpPr>
        <p:spPr>
          <a:xfrm>
            <a:off x="914548" y="731160"/>
            <a:ext cx="4771800" cy="558648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t">
            <a:noAutofit/>
          </a:bodyPr>
          <a:lstStyle/>
          <a:p>
            <a:pPr marL="285840" indent="-285840" defTabSz="1218960">
              <a:lnSpc>
                <a:spcPct val="90000"/>
              </a:lnSpc>
              <a:spcBef>
                <a:spcPts val="1599"/>
              </a:spcBef>
              <a:buClr>
                <a:srgbClr val="009999"/>
              </a:buClr>
              <a:buFont typeface="Arial"/>
              <a:buChar char="•"/>
            </a:pPr>
            <a:r>
              <a:rPr lang="en-GB" sz="1800" b="0" u="none" strike="noStrike">
                <a:solidFill>
                  <a:schemeClr val="lt1"/>
                </a:solidFill>
                <a:effectLst/>
                <a:uFillTx/>
                <a:latin typeface="Calibri"/>
              </a:rPr>
              <a:t>There are 9 visual depth cues:</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rgbClr val="FFFF38"/>
                </a:solidFill>
                <a:effectLst/>
                <a:uFillTx/>
                <a:latin typeface="Calibri"/>
              </a:rPr>
              <a:t>Vergence</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rgbClr val="FFFF38"/>
                </a:solidFill>
                <a:effectLst/>
                <a:uFillTx/>
                <a:latin typeface="Calibri"/>
              </a:rPr>
              <a:t>Accommodation</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rgbClr val="FFFF38"/>
                </a:solidFill>
                <a:effectLst/>
                <a:uFillTx/>
                <a:latin typeface="Calibri"/>
              </a:rPr>
              <a:t>Stereopsis</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Occlusion </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Subtended visual angle of an object of known size</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Linear perspective</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Vertical position</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Haze or contrast, saturation, and colour, greater distance generally being associated with greater haze, desaturation, and a shift toward blue</a:t>
            </a:r>
            <a:endParaRPr lang="en-GB" sz="1800" b="0" u="none" strike="noStrike">
              <a:solidFill>
                <a:srgbClr val="FFFFFF"/>
              </a:solidFill>
              <a:effectLst/>
              <a:uFillTx/>
              <a:latin typeface="Arial"/>
            </a:endParaRPr>
          </a:p>
          <a:p>
            <a:pPr marL="895320" lvl="1" indent="-285840" defTabSz="1218960">
              <a:lnSpc>
                <a:spcPct val="90000"/>
              </a:lnSpc>
              <a:spcBef>
                <a:spcPts val="799"/>
              </a:spcBef>
              <a:buClr>
                <a:srgbClr val="009999"/>
              </a:buClr>
              <a:buSzPct val="80000"/>
              <a:buFont typeface="Arial"/>
              <a:buChar char="•"/>
            </a:pPr>
            <a:r>
              <a:rPr lang="en-GB" sz="1800" b="0" u="none" strike="noStrike">
                <a:solidFill>
                  <a:schemeClr val="lt1"/>
                </a:solidFill>
                <a:effectLst/>
                <a:uFillTx/>
                <a:latin typeface="Calibri"/>
              </a:rPr>
              <a:t>Change in size of textured pattern detail</a:t>
            </a:r>
            <a:endParaRPr lang="en-GB" sz="1800" b="0" u="none" strike="noStrike">
              <a:solidFill>
                <a:srgbClr val="FFFFFF"/>
              </a:solidFill>
              <a:effectLst/>
              <a:uFillTx/>
              <a:latin typeface="Arial"/>
            </a:endParaRPr>
          </a:p>
          <a:p>
            <a:pPr marL="285840" indent="-285840" defTabSz="1218960">
              <a:lnSpc>
                <a:spcPct val="90000"/>
              </a:lnSpc>
              <a:spcBef>
                <a:spcPts val="1599"/>
              </a:spcBef>
              <a:buClr>
                <a:srgbClr val="009999"/>
              </a:buClr>
              <a:buFont typeface="Arial"/>
              <a:buChar char="•"/>
            </a:pPr>
            <a:r>
              <a:rPr lang="en-GB" sz="1800" b="0" u="none" strike="noStrike">
                <a:solidFill>
                  <a:schemeClr val="lt1"/>
                </a:solidFill>
                <a:effectLst/>
                <a:uFillTx/>
                <a:latin typeface="Calibri"/>
              </a:rPr>
              <a:t>IRL use all 9 whereas 2D visual processing uses the bottom 6</a:t>
            </a:r>
            <a:endParaRPr lang="en-GB" sz="1800" b="0" u="none" strike="noStrike">
              <a:solidFill>
                <a:srgbClr val="FFFFFF"/>
              </a:solidFill>
              <a:effectLst/>
              <a:uFillTx/>
              <a:latin typeface="Arial"/>
            </a:endParaRPr>
          </a:p>
        </p:txBody>
      </p:sp>
      <p:sp>
        <p:nvSpPr>
          <p:cNvPr id="140" name="TextBox 4"/>
          <p:cNvSpPr/>
          <p:nvPr/>
        </p:nvSpPr>
        <p:spPr>
          <a:xfrm>
            <a:off x="4971388" y="6517800"/>
            <a:ext cx="2248200" cy="229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1218960">
              <a:lnSpc>
                <a:spcPct val="100000"/>
              </a:lnSpc>
            </a:pPr>
            <a:r>
              <a:rPr lang="en-GB" sz="900" b="0" u="none" strike="noStrike">
                <a:solidFill>
                  <a:schemeClr val="lt1"/>
                </a:solidFill>
                <a:effectLst/>
                <a:uFillTx/>
                <a:latin typeface="Calibri"/>
              </a:rPr>
              <a:t>Commercial In Confidence </a:t>
            </a:r>
            <a:r>
              <a:rPr lang="en-GB" sz="900" b="1" u="none" strike="noStrike">
                <a:solidFill>
                  <a:schemeClr val="lt1"/>
                </a:solidFill>
                <a:effectLst/>
                <a:uFillTx/>
                <a:latin typeface="Calibri"/>
              </a:rPr>
              <a:t>© Holo-Log 2025</a:t>
            </a:r>
            <a:endParaRPr lang="en-GB" sz="900" b="0" u="none" strike="noStrike">
              <a:solidFill>
                <a:srgbClr val="FFFFFF"/>
              </a:solidFill>
              <a:effectLst/>
              <a:uFillTx/>
              <a:latin typeface="Arial"/>
            </a:endParaRPr>
          </a:p>
        </p:txBody>
      </p:sp>
      <p:pic>
        <p:nvPicPr>
          <p:cNvPr id="141" name="Picture 140"/>
          <p:cNvPicPr/>
          <p:nvPr/>
        </p:nvPicPr>
        <p:blipFill>
          <a:blip r:embed="rId5"/>
          <a:stretch/>
        </p:blipFill>
        <p:spPr>
          <a:xfrm>
            <a:off x="5761588" y="1260000"/>
            <a:ext cx="5579640" cy="39603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additive="repl">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additive="repl">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additive="repl">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additive="repl">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additive="repl">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additive="repl">
                                        <p:cTn id="32" dur="500"/>
                                        <p:tgtEl>
                                          <p:spTgt spid="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nodeType="clickEffect">
                                  <p:stCondLst>
                                    <p:cond delay="0"/>
                                  </p:stCondLst>
                                  <p:childTnLst>
                                    <p:set>
                                      <p:cBhvr>
                                        <p:cTn id="36" dur="1" fill="hold">
                                          <p:stCondLst>
                                            <p:cond delay="0"/>
                                          </p:stCondLst>
                                        </p:cTn>
                                        <p:tgtEl>
                                          <p:spTgt spid="139">
                                            <p:txEl>
                                              <p:pRg st="6" end="6"/>
                                            </p:txEl>
                                          </p:spTgt>
                                        </p:tgtEl>
                                        <p:attrNameLst>
                                          <p:attrName>style.visibility</p:attrName>
                                        </p:attrNameLst>
                                      </p:cBhvr>
                                      <p:to>
                                        <p:strVal val="visible"/>
                                      </p:to>
                                    </p:set>
                                    <p:animEffect transition="in" filter="fade">
                                      <p:cBhvr additive="repl">
                                        <p:cTn id="37" dur="500"/>
                                        <p:tgtEl>
                                          <p:spTgt spid="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nodeType="clickEffect">
                                  <p:stCondLst>
                                    <p:cond delay="0"/>
                                  </p:stCondLst>
                                  <p:childTnLst>
                                    <p:set>
                                      <p:cBhvr>
                                        <p:cTn id="41" dur="1" fill="hold">
                                          <p:stCondLst>
                                            <p:cond delay="0"/>
                                          </p:stCondLst>
                                        </p:cTn>
                                        <p:tgtEl>
                                          <p:spTgt spid="139">
                                            <p:txEl>
                                              <p:pRg st="7" end="7"/>
                                            </p:txEl>
                                          </p:spTgt>
                                        </p:tgtEl>
                                        <p:attrNameLst>
                                          <p:attrName>style.visibility</p:attrName>
                                        </p:attrNameLst>
                                      </p:cBhvr>
                                      <p:to>
                                        <p:strVal val="visible"/>
                                      </p:to>
                                    </p:set>
                                    <p:animEffect transition="in" filter="fade">
                                      <p:cBhvr additive="repl">
                                        <p:cTn id="42" dur="500"/>
                                        <p:tgtEl>
                                          <p:spTgt spid="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nodeType="clickEffect">
                                  <p:stCondLst>
                                    <p:cond delay="0"/>
                                  </p:stCondLst>
                                  <p:childTnLst>
                                    <p:set>
                                      <p:cBhvr>
                                        <p:cTn id="46" dur="1" fill="hold">
                                          <p:stCondLst>
                                            <p:cond delay="0"/>
                                          </p:stCondLst>
                                        </p:cTn>
                                        <p:tgtEl>
                                          <p:spTgt spid="139">
                                            <p:txEl>
                                              <p:pRg st="8" end="8"/>
                                            </p:txEl>
                                          </p:spTgt>
                                        </p:tgtEl>
                                        <p:attrNameLst>
                                          <p:attrName>style.visibility</p:attrName>
                                        </p:attrNameLst>
                                      </p:cBhvr>
                                      <p:to>
                                        <p:strVal val="visible"/>
                                      </p:to>
                                    </p:set>
                                    <p:animEffect transition="in" filter="fade">
                                      <p:cBhvr additive="repl">
                                        <p:cTn id="47" dur="500"/>
                                        <p:tgtEl>
                                          <p:spTgt spid="1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nodeType="clickEffect">
                                  <p:stCondLst>
                                    <p:cond delay="0"/>
                                  </p:stCondLst>
                                  <p:childTnLst>
                                    <p:set>
                                      <p:cBhvr>
                                        <p:cTn id="51" dur="1" fill="hold">
                                          <p:stCondLst>
                                            <p:cond delay="0"/>
                                          </p:stCondLst>
                                        </p:cTn>
                                        <p:tgtEl>
                                          <p:spTgt spid="139">
                                            <p:txEl>
                                              <p:pRg st="9" end="9"/>
                                            </p:txEl>
                                          </p:spTgt>
                                        </p:tgtEl>
                                        <p:attrNameLst>
                                          <p:attrName>style.visibility</p:attrName>
                                        </p:attrNameLst>
                                      </p:cBhvr>
                                      <p:to>
                                        <p:strVal val="visible"/>
                                      </p:to>
                                    </p:set>
                                    <p:animEffect transition="in" filter="fade">
                                      <p:cBhvr additive="repl">
                                        <p:cTn id="52" dur="500"/>
                                        <p:tgtEl>
                                          <p:spTgt spid="1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nodeType="clickEffect">
                                  <p:stCondLst>
                                    <p:cond delay="0"/>
                                  </p:stCondLst>
                                  <p:childTnLst>
                                    <p:set>
                                      <p:cBhvr>
                                        <p:cTn id="56" dur="1" fill="hold">
                                          <p:stCondLst>
                                            <p:cond delay="0"/>
                                          </p:stCondLst>
                                        </p:cTn>
                                        <p:tgtEl>
                                          <p:spTgt spid="139">
                                            <p:txEl>
                                              <p:pRg st="10" end="10"/>
                                            </p:txEl>
                                          </p:spTgt>
                                        </p:tgtEl>
                                        <p:attrNameLst>
                                          <p:attrName>style.visibility</p:attrName>
                                        </p:attrNameLst>
                                      </p:cBhvr>
                                      <p:to>
                                        <p:strVal val="visible"/>
                                      </p:to>
                                    </p:set>
                                    <p:animEffect transition="in" filter="fade">
                                      <p:cBhvr additive="repl">
                                        <p:cTn id="57" dur="500"/>
                                        <p:tgtEl>
                                          <p:spTgt spid="13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5A699EB8-9421-76F3-DEAF-22E5443A820E}"/>
              </a:ext>
            </a:extLst>
          </p:cNvPr>
          <p:cNvPicPr>
            <a:picLocks noChangeAspect="1"/>
          </p:cNvPicPr>
          <p:nvPr/>
        </p:nvPicPr>
        <p:blipFill>
          <a:blip r:embed="rId2"/>
          <a:stretch>
            <a:fillRect/>
          </a:stretch>
        </p:blipFill>
        <p:spPr>
          <a:xfrm>
            <a:off x="6350" y="-1814"/>
            <a:ext cx="12203490" cy="6861628"/>
          </a:xfrm>
          <a:prstGeom prst="rect">
            <a:avLst/>
          </a:prstGeom>
        </p:spPr>
      </p:pic>
    </p:spTree>
    <p:extLst>
      <p:ext uri="{BB962C8B-B14F-4D97-AF65-F5344CB8AC3E}">
        <p14:creationId xmlns:p14="http://schemas.microsoft.com/office/powerpoint/2010/main" val="187048139"/>
      </p:ext>
    </p:extLst>
  </p:cSld>
  <p:clrMapOvr>
    <a:masterClrMapping/>
  </p:clrMapOvr>
</p:sld>
</file>

<file path=ppt/theme/theme1.xml><?xml version="1.0" encoding="utf-8"?>
<a:theme xmlns:a="http://schemas.openxmlformats.org/drawingml/2006/main" name="HIN">
  <a:themeElements>
    <a:clrScheme name="HIN COLOURS">
      <a:dk1>
        <a:srgbClr val="005EB8"/>
      </a:dk1>
      <a:lt1>
        <a:srgbClr val="FFFFFF"/>
      </a:lt1>
      <a:dk2>
        <a:srgbClr val="BAE87B"/>
      </a:dk2>
      <a:lt2>
        <a:srgbClr val="2B434E"/>
      </a:lt2>
      <a:accent1>
        <a:srgbClr val="005EB8"/>
      </a:accent1>
      <a:accent2>
        <a:srgbClr val="401385"/>
      </a:accent2>
      <a:accent3>
        <a:srgbClr val="045765"/>
      </a:accent3>
      <a:accent4>
        <a:srgbClr val="BAE87B"/>
      </a:accent4>
      <a:accent5>
        <a:srgbClr val="C14D91"/>
      </a:accent5>
      <a:accent6>
        <a:srgbClr val="63C1DB"/>
      </a:accent6>
      <a:hlink>
        <a:srgbClr val="005EB8"/>
      </a:hlink>
      <a:folHlink>
        <a:srgbClr val="401285"/>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N-Powerpoint-Widescreen-2020" id="{8F18B74D-6139-F74D-A177-BA83D1E8CB4C}" vid="{F8D51A5F-F6AF-FE4C-8D19-80E05D426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800661-8054-482b-972e-5d7d0c5c9fbb">
      <UserInfo>
        <DisplayName>Aileen Jackson</DisplayName>
        <AccountId>14</AccountId>
        <AccountType/>
      </UserInfo>
      <UserInfo>
        <DisplayName>Shilpi Shobowale</DisplayName>
        <AccountId>13</AccountId>
        <AccountType/>
      </UserInfo>
    </SharedWithUsers>
    <lcf76f155ced4ddcb4097134ff3c332f xmlns="a73b6fce-4730-4570-b60b-66e085051d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FB75FDB5DC7C4D8A435AEF4D924829" ma:contentTypeVersion="15" ma:contentTypeDescription="Create a new document." ma:contentTypeScope="" ma:versionID="f906b9e1ffa5b245e3a51a3a45911097">
  <xsd:schema xmlns:xsd="http://www.w3.org/2001/XMLSchema" xmlns:xs="http://www.w3.org/2001/XMLSchema" xmlns:p="http://schemas.microsoft.com/office/2006/metadata/properties" xmlns:ns2="a73b6fce-4730-4570-b60b-66e085051dee" xmlns:ns3="c5800661-8054-482b-972e-5d7d0c5c9fbb" targetNamespace="http://schemas.microsoft.com/office/2006/metadata/properties" ma:root="true" ma:fieldsID="42bc4cd63ec41db0d04d98a9bcc1e59f" ns2:_="" ns3:_="">
    <xsd:import namespace="a73b6fce-4730-4570-b60b-66e085051dee"/>
    <xsd:import namespace="c5800661-8054-482b-972e-5d7d0c5c9fb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b6fce-4730-4570-b60b-66e085051d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800661-8054-482b-972e-5d7d0c5c9f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7B13D-46C6-431A-989F-CFFC33A11835}">
  <ds:schemaRefs>
    <ds:schemaRef ds:uri="a73b6fce-4730-4570-b60b-66e085051dee"/>
    <ds:schemaRef ds:uri="c5800661-8054-482b-972e-5d7d0c5c9f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1A03AC-B102-4C0E-8EAE-03F7E5660A0D}">
  <ds:schemaRefs>
    <ds:schemaRef ds:uri="http://schemas.microsoft.com/sharepoint/v3/contenttype/forms"/>
  </ds:schemaRefs>
</ds:datastoreItem>
</file>

<file path=customXml/itemProps3.xml><?xml version="1.0" encoding="utf-8"?>
<ds:datastoreItem xmlns:ds="http://schemas.openxmlformats.org/officeDocument/2006/customXml" ds:itemID="{B3B81742-F73B-48C0-B1F9-A7A78F5EA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b6fce-4730-4570-b60b-66e085051dee"/>
    <ds:schemaRef ds:uri="c5800661-8054-482b-972e-5d7d0c5c9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1447</TotalTime>
  <Words>931</Words>
  <Application>Microsoft Office PowerPoint</Application>
  <PresentationFormat>Widescreen</PresentationFormat>
  <Paragraphs>67</Paragraphs>
  <Slides>7</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vt:i4>
      </vt:variant>
    </vt:vector>
  </HeadingPairs>
  <TitlesOfParts>
    <vt:vector size="21" baseType="lpstr">
      <vt:lpstr>Aptos</vt:lpstr>
      <vt:lpstr>Arial</vt:lpstr>
      <vt:lpstr>Avenir Book</vt:lpstr>
      <vt:lpstr>Avenir Next</vt:lpstr>
      <vt:lpstr>Avenir Next LT Pro</vt:lpstr>
      <vt:lpstr>Calibri</vt:lpstr>
      <vt:lpstr>Calibri Light</vt:lpstr>
      <vt:lpstr>Gotham Rounded Bold</vt:lpstr>
      <vt:lpstr>Gotham Rounded Book</vt:lpstr>
      <vt:lpstr>Lucida Sans</vt:lpstr>
      <vt:lpstr>Times New Roman</vt:lpstr>
      <vt:lpstr>HIN</vt:lpstr>
      <vt:lpstr>Office Theme</vt:lpstr>
      <vt:lpstr>Custom Design</vt:lpstr>
      <vt:lpstr>Mindset-XR Innovation Support Programme    London and the South East Roadshow Event  </vt:lpstr>
      <vt:lpstr>Holo-Log Adam Wacey  </vt:lpstr>
      <vt:lpstr>PowerPoint Presentation</vt:lpstr>
      <vt:lpstr>Holo-log: 3d video conferencing</vt:lpstr>
      <vt:lpstr>PowerPoint Presentation</vt:lpstr>
      <vt:lpstr>searching for A Better Medium: 2D visual perception v’s 3D.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Innovation Network</dc:title>
  <dc:creator>Amanda Begley</dc:creator>
  <cp:lastModifiedBy>Clare Leahy</cp:lastModifiedBy>
  <cp:revision>2</cp:revision>
  <dcterms:created xsi:type="dcterms:W3CDTF">2023-02-02T13:25:59Z</dcterms:created>
  <dcterms:modified xsi:type="dcterms:W3CDTF">2025-11-11T12:25:02Z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0x0101003FFB75FDB5DC7C4D8A435AEF4D924829</vt:lpwstr>
  </property>
  <property fmtid="{D5CDD505-2E9C-101B-9397-08002B2CF9AE}" pid="3" name="MediaServiceImageTags">
    <vt:lpwstr/>
  </property>
</Properties>
</file>