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2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751" r:id="rId5"/>
    <p:sldMasterId id="2147483768" r:id="rId6"/>
  </p:sldMasterIdLst>
  <p:notesMasterIdLst>
    <p:notesMasterId r:id="rId10"/>
  </p:notesMasterIdLst>
  <p:sldIdLst>
    <p:sldId id="2147374801" r:id="rId7"/>
    <p:sldId id="2147374812" r:id="rId8"/>
    <p:sldId id="26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CA57955-2D25-7713-140F-A58FA8D27190}" name="Jill Owens" initials="JO" userId="S::k2256788@kcl.ac.uk::fb044442-6353-471f-8f3f-9941d6b5f13a" providerId="AD"/>
  <p188:author id="{389E0363-DA77-0602-6C36-FD69B203B8A0}" name="jill.owens1@nhs.net" initials="ji" userId="S::urn:spo:guest#jill.owens1@nhs.net::" providerId="AD"/>
  <p188:author id="{E01560B3-75B7-DA93-18B1-1EE55CCF8DC2}" name="George London" initials="" userId="George London" providerId="None"/>
  <p188:author id="{40E956B7-CBCB-CCE4-5405-6A4C477D4096}" name="Aileen" initials="A" userId="S::k1509530@kcl.ac.uk::a04269a0-f5bf-4782-b7b8-d9de058a5066" providerId="AD"/>
  <p188:author id="{999F9BC1-97AE-79FC-F05E-C9F290893452}" name="Jane Guest - Innovate UK UKRI" initials="JGIUU" userId="S::Jane.Guest@iuk.ukri.org::97aa9083-b808-4e82-9440-ef4fb6a75985" providerId="AD"/>
  <p188:author id="{2799B7EB-85AD-EB39-5D0B-6ABD9ED9CE83}" name="Jane Guest - Innovate UK UKRI" initials="JU" userId="S::jane.guest@iuk.ukri.org::97aa9083-b808-4e82-9440-ef4fb6a7598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EB8"/>
    <a:srgbClr val="C14D91"/>
    <a:srgbClr val="401385"/>
    <a:srgbClr val="000000"/>
    <a:srgbClr val="FFFFFF"/>
    <a:srgbClr val="045765"/>
    <a:srgbClr val="BAE87B"/>
    <a:srgbClr val="63C1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4" d="100"/>
          <a:sy n="54" d="100"/>
        </p:scale>
        <p:origin x="101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re Leahy" userId="c749668a-d97b-4338-9767-a83e582ef962" providerId="ADAL" clId="{DFD21C64-0F3A-4A1E-ABAD-C5ECDCE2AE22}"/>
    <pc:docChg chg="delSld modSld">
      <pc:chgData name="Clare Leahy" userId="c749668a-d97b-4338-9767-a83e582ef962" providerId="ADAL" clId="{DFD21C64-0F3A-4A1E-ABAD-C5ECDCE2AE22}" dt="2025-11-12T10:53:08.178" v="17" actId="20577"/>
      <pc:docMkLst>
        <pc:docMk/>
      </pc:docMkLst>
      <pc:sldChg chg="del">
        <pc:chgData name="Clare Leahy" userId="c749668a-d97b-4338-9767-a83e582ef962" providerId="ADAL" clId="{DFD21C64-0F3A-4A1E-ABAD-C5ECDCE2AE22}" dt="2025-11-11T12:18:10.093" v="0" actId="2696"/>
        <pc:sldMkLst>
          <pc:docMk/>
          <pc:sldMk cId="1081793024" sldId="256"/>
        </pc:sldMkLst>
      </pc:sldChg>
      <pc:sldChg chg="del">
        <pc:chgData name="Clare Leahy" userId="c749668a-d97b-4338-9767-a83e582ef962" providerId="ADAL" clId="{DFD21C64-0F3A-4A1E-ABAD-C5ECDCE2AE22}" dt="2025-11-11T12:18:10.093" v="0" actId="2696"/>
        <pc:sldMkLst>
          <pc:docMk/>
          <pc:sldMk cId="0" sldId="257"/>
        </pc:sldMkLst>
      </pc:sldChg>
      <pc:sldChg chg="del">
        <pc:chgData name="Clare Leahy" userId="c749668a-d97b-4338-9767-a83e582ef962" providerId="ADAL" clId="{DFD21C64-0F3A-4A1E-ABAD-C5ECDCE2AE22}" dt="2025-11-11T12:18:10.093" v="0" actId="2696"/>
        <pc:sldMkLst>
          <pc:docMk/>
          <pc:sldMk cId="0" sldId="258"/>
        </pc:sldMkLst>
      </pc:sldChg>
      <pc:sldChg chg="del">
        <pc:chgData name="Clare Leahy" userId="c749668a-d97b-4338-9767-a83e582ef962" providerId="ADAL" clId="{DFD21C64-0F3A-4A1E-ABAD-C5ECDCE2AE22}" dt="2025-11-11T12:18:10.093" v="0" actId="2696"/>
        <pc:sldMkLst>
          <pc:docMk/>
          <pc:sldMk cId="0" sldId="259"/>
        </pc:sldMkLst>
      </pc:sldChg>
      <pc:sldChg chg="del">
        <pc:chgData name="Clare Leahy" userId="c749668a-d97b-4338-9767-a83e582ef962" providerId="ADAL" clId="{DFD21C64-0F3A-4A1E-ABAD-C5ECDCE2AE22}" dt="2025-11-11T12:18:18.733" v="1" actId="47"/>
        <pc:sldMkLst>
          <pc:docMk/>
          <pc:sldMk cId="2236555809" sldId="260"/>
        </pc:sldMkLst>
      </pc:sldChg>
      <pc:sldChg chg="del">
        <pc:chgData name="Clare Leahy" userId="c749668a-d97b-4338-9767-a83e582ef962" providerId="ADAL" clId="{DFD21C64-0F3A-4A1E-ABAD-C5ECDCE2AE22}" dt="2025-11-11T12:18:18.733" v="1" actId="47"/>
        <pc:sldMkLst>
          <pc:docMk/>
          <pc:sldMk cId="706999529" sldId="261"/>
        </pc:sldMkLst>
      </pc:sldChg>
      <pc:sldChg chg="del">
        <pc:chgData name="Clare Leahy" userId="c749668a-d97b-4338-9767-a83e582ef962" providerId="ADAL" clId="{DFD21C64-0F3A-4A1E-ABAD-C5ECDCE2AE22}" dt="2025-11-11T12:18:18.733" v="1" actId="47"/>
        <pc:sldMkLst>
          <pc:docMk/>
          <pc:sldMk cId="0" sldId="262"/>
        </pc:sldMkLst>
      </pc:sldChg>
      <pc:sldChg chg="del">
        <pc:chgData name="Clare Leahy" userId="c749668a-d97b-4338-9767-a83e582ef962" providerId="ADAL" clId="{DFD21C64-0F3A-4A1E-ABAD-C5ECDCE2AE22}" dt="2025-11-11T12:18:18.733" v="1" actId="47"/>
        <pc:sldMkLst>
          <pc:docMk/>
          <pc:sldMk cId="0" sldId="263"/>
        </pc:sldMkLst>
      </pc:sldChg>
      <pc:sldChg chg="del">
        <pc:chgData name="Clare Leahy" userId="c749668a-d97b-4338-9767-a83e582ef962" providerId="ADAL" clId="{DFD21C64-0F3A-4A1E-ABAD-C5ECDCE2AE22}" dt="2025-11-11T12:18:10.093" v="0" actId="2696"/>
        <pc:sldMkLst>
          <pc:docMk/>
          <pc:sldMk cId="3572430251" sldId="264"/>
        </pc:sldMkLst>
      </pc:sldChg>
      <pc:sldChg chg="del">
        <pc:chgData name="Clare Leahy" userId="c749668a-d97b-4338-9767-a83e582ef962" providerId="ADAL" clId="{DFD21C64-0F3A-4A1E-ABAD-C5ECDCE2AE22}" dt="2025-11-11T12:18:10.093" v="0" actId="2696"/>
        <pc:sldMkLst>
          <pc:docMk/>
          <pc:sldMk cId="1810043308" sldId="265"/>
        </pc:sldMkLst>
      </pc:sldChg>
      <pc:sldChg chg="del">
        <pc:chgData name="Clare Leahy" userId="c749668a-d97b-4338-9767-a83e582ef962" providerId="ADAL" clId="{DFD21C64-0F3A-4A1E-ABAD-C5ECDCE2AE22}" dt="2025-11-11T12:18:18.733" v="1" actId="47"/>
        <pc:sldMkLst>
          <pc:docMk/>
          <pc:sldMk cId="1342122021" sldId="267"/>
        </pc:sldMkLst>
      </pc:sldChg>
      <pc:sldChg chg="del">
        <pc:chgData name="Clare Leahy" userId="c749668a-d97b-4338-9767-a83e582ef962" providerId="ADAL" clId="{DFD21C64-0F3A-4A1E-ABAD-C5ECDCE2AE22}" dt="2025-11-11T12:18:18.733" v="1" actId="47"/>
        <pc:sldMkLst>
          <pc:docMk/>
          <pc:sldMk cId="1400100466" sldId="268"/>
        </pc:sldMkLst>
      </pc:sldChg>
      <pc:sldChg chg="del">
        <pc:chgData name="Clare Leahy" userId="c749668a-d97b-4338-9767-a83e582ef962" providerId="ADAL" clId="{DFD21C64-0F3A-4A1E-ABAD-C5ECDCE2AE22}" dt="2025-11-11T12:18:18.733" v="1" actId="47"/>
        <pc:sldMkLst>
          <pc:docMk/>
          <pc:sldMk cId="2634475069" sldId="269"/>
        </pc:sldMkLst>
      </pc:sldChg>
      <pc:sldChg chg="del">
        <pc:chgData name="Clare Leahy" userId="c749668a-d97b-4338-9767-a83e582ef962" providerId="ADAL" clId="{DFD21C64-0F3A-4A1E-ABAD-C5ECDCE2AE22}" dt="2025-11-11T12:18:10.093" v="0" actId="2696"/>
        <pc:sldMkLst>
          <pc:docMk/>
          <pc:sldMk cId="0" sldId="270"/>
        </pc:sldMkLst>
      </pc:sldChg>
      <pc:sldChg chg="del">
        <pc:chgData name="Clare Leahy" userId="c749668a-d97b-4338-9767-a83e582ef962" providerId="ADAL" clId="{DFD21C64-0F3A-4A1E-ABAD-C5ECDCE2AE22}" dt="2025-11-11T12:18:18.733" v="1" actId="47"/>
        <pc:sldMkLst>
          <pc:docMk/>
          <pc:sldMk cId="3074893136" sldId="271"/>
        </pc:sldMkLst>
      </pc:sldChg>
      <pc:sldChg chg="del">
        <pc:chgData name="Clare Leahy" userId="c749668a-d97b-4338-9767-a83e582ef962" providerId="ADAL" clId="{DFD21C64-0F3A-4A1E-ABAD-C5ECDCE2AE22}" dt="2025-11-11T12:18:18.733" v="1" actId="47"/>
        <pc:sldMkLst>
          <pc:docMk/>
          <pc:sldMk cId="0" sldId="272"/>
        </pc:sldMkLst>
      </pc:sldChg>
      <pc:sldChg chg="del">
        <pc:chgData name="Clare Leahy" userId="c749668a-d97b-4338-9767-a83e582ef962" providerId="ADAL" clId="{DFD21C64-0F3A-4A1E-ABAD-C5ECDCE2AE22}" dt="2025-11-11T12:18:10.093" v="0" actId="2696"/>
        <pc:sldMkLst>
          <pc:docMk/>
          <pc:sldMk cId="1824671774" sldId="273"/>
        </pc:sldMkLst>
      </pc:sldChg>
      <pc:sldChg chg="del">
        <pc:chgData name="Clare Leahy" userId="c749668a-d97b-4338-9767-a83e582ef962" providerId="ADAL" clId="{DFD21C64-0F3A-4A1E-ABAD-C5ECDCE2AE22}" dt="2025-11-11T12:18:18.733" v="1" actId="47"/>
        <pc:sldMkLst>
          <pc:docMk/>
          <pc:sldMk cId="3079442568" sldId="274"/>
        </pc:sldMkLst>
      </pc:sldChg>
      <pc:sldChg chg="del">
        <pc:chgData name="Clare Leahy" userId="c749668a-d97b-4338-9767-a83e582ef962" providerId="ADAL" clId="{DFD21C64-0F3A-4A1E-ABAD-C5ECDCE2AE22}" dt="2025-11-11T12:18:10.093" v="0" actId="2696"/>
        <pc:sldMkLst>
          <pc:docMk/>
          <pc:sldMk cId="2520693037" sldId="275"/>
        </pc:sldMkLst>
      </pc:sldChg>
      <pc:sldChg chg="del">
        <pc:chgData name="Clare Leahy" userId="c749668a-d97b-4338-9767-a83e582ef962" providerId="ADAL" clId="{DFD21C64-0F3A-4A1E-ABAD-C5ECDCE2AE22}" dt="2025-11-11T12:18:10.093" v="0" actId="2696"/>
        <pc:sldMkLst>
          <pc:docMk/>
          <pc:sldMk cId="0" sldId="276"/>
        </pc:sldMkLst>
      </pc:sldChg>
      <pc:sldChg chg="del">
        <pc:chgData name="Clare Leahy" userId="c749668a-d97b-4338-9767-a83e582ef962" providerId="ADAL" clId="{DFD21C64-0F3A-4A1E-ABAD-C5ECDCE2AE22}" dt="2025-11-11T12:18:10.093" v="0" actId="2696"/>
        <pc:sldMkLst>
          <pc:docMk/>
          <pc:sldMk cId="1386317257" sldId="277"/>
        </pc:sldMkLst>
      </pc:sldChg>
      <pc:sldChg chg="del">
        <pc:chgData name="Clare Leahy" userId="c749668a-d97b-4338-9767-a83e582ef962" providerId="ADAL" clId="{DFD21C64-0F3A-4A1E-ABAD-C5ECDCE2AE22}" dt="2025-11-11T12:18:18.733" v="1" actId="47"/>
        <pc:sldMkLst>
          <pc:docMk/>
          <pc:sldMk cId="3264754352" sldId="278"/>
        </pc:sldMkLst>
      </pc:sldChg>
      <pc:sldChg chg="del">
        <pc:chgData name="Clare Leahy" userId="c749668a-d97b-4338-9767-a83e582ef962" providerId="ADAL" clId="{DFD21C64-0F3A-4A1E-ABAD-C5ECDCE2AE22}" dt="2025-11-11T12:18:10.093" v="0" actId="2696"/>
        <pc:sldMkLst>
          <pc:docMk/>
          <pc:sldMk cId="3469492935" sldId="279"/>
        </pc:sldMkLst>
      </pc:sldChg>
      <pc:sldChg chg="del">
        <pc:chgData name="Clare Leahy" userId="c749668a-d97b-4338-9767-a83e582ef962" providerId="ADAL" clId="{DFD21C64-0F3A-4A1E-ABAD-C5ECDCE2AE22}" dt="2025-11-11T12:18:18.733" v="1" actId="47"/>
        <pc:sldMkLst>
          <pc:docMk/>
          <pc:sldMk cId="2804713534" sldId="280"/>
        </pc:sldMkLst>
      </pc:sldChg>
      <pc:sldChg chg="del">
        <pc:chgData name="Clare Leahy" userId="c749668a-d97b-4338-9767-a83e582ef962" providerId="ADAL" clId="{DFD21C64-0F3A-4A1E-ABAD-C5ECDCE2AE22}" dt="2025-11-11T12:18:10.093" v="0" actId="2696"/>
        <pc:sldMkLst>
          <pc:docMk/>
          <pc:sldMk cId="3398053993" sldId="281"/>
        </pc:sldMkLst>
      </pc:sldChg>
      <pc:sldChg chg="del">
        <pc:chgData name="Clare Leahy" userId="c749668a-d97b-4338-9767-a83e582ef962" providerId="ADAL" clId="{DFD21C64-0F3A-4A1E-ABAD-C5ECDCE2AE22}" dt="2025-11-11T12:18:10.093" v="0" actId="2696"/>
        <pc:sldMkLst>
          <pc:docMk/>
          <pc:sldMk cId="1734143743" sldId="282"/>
        </pc:sldMkLst>
      </pc:sldChg>
      <pc:sldChg chg="del">
        <pc:chgData name="Clare Leahy" userId="c749668a-d97b-4338-9767-a83e582ef962" providerId="ADAL" clId="{DFD21C64-0F3A-4A1E-ABAD-C5ECDCE2AE22}" dt="2025-11-11T12:18:18.733" v="1" actId="47"/>
        <pc:sldMkLst>
          <pc:docMk/>
          <pc:sldMk cId="2337570016" sldId="283"/>
        </pc:sldMkLst>
      </pc:sldChg>
      <pc:sldChg chg="del">
        <pc:chgData name="Clare Leahy" userId="c749668a-d97b-4338-9767-a83e582ef962" providerId="ADAL" clId="{DFD21C64-0F3A-4A1E-ABAD-C5ECDCE2AE22}" dt="2025-11-11T12:18:10.093" v="0" actId="2696"/>
        <pc:sldMkLst>
          <pc:docMk/>
          <pc:sldMk cId="444810990" sldId="284"/>
        </pc:sldMkLst>
      </pc:sldChg>
      <pc:sldChg chg="del">
        <pc:chgData name="Clare Leahy" userId="c749668a-d97b-4338-9767-a83e582ef962" providerId="ADAL" clId="{DFD21C64-0F3A-4A1E-ABAD-C5ECDCE2AE22}" dt="2025-11-11T12:18:10.093" v="0" actId="2696"/>
        <pc:sldMkLst>
          <pc:docMk/>
          <pc:sldMk cId="2060772633" sldId="285"/>
        </pc:sldMkLst>
      </pc:sldChg>
      <pc:sldChg chg="del">
        <pc:chgData name="Clare Leahy" userId="c749668a-d97b-4338-9767-a83e582ef962" providerId="ADAL" clId="{DFD21C64-0F3A-4A1E-ABAD-C5ECDCE2AE22}" dt="2025-11-11T12:18:10.093" v="0" actId="2696"/>
        <pc:sldMkLst>
          <pc:docMk/>
          <pc:sldMk cId="3411903464" sldId="286"/>
        </pc:sldMkLst>
      </pc:sldChg>
      <pc:sldChg chg="del">
        <pc:chgData name="Clare Leahy" userId="c749668a-d97b-4338-9767-a83e582ef962" providerId="ADAL" clId="{DFD21C64-0F3A-4A1E-ABAD-C5ECDCE2AE22}" dt="2025-11-11T12:18:10.093" v="0" actId="2696"/>
        <pc:sldMkLst>
          <pc:docMk/>
          <pc:sldMk cId="2835878604" sldId="288"/>
        </pc:sldMkLst>
      </pc:sldChg>
      <pc:sldChg chg="del">
        <pc:chgData name="Clare Leahy" userId="c749668a-d97b-4338-9767-a83e582ef962" providerId="ADAL" clId="{DFD21C64-0F3A-4A1E-ABAD-C5ECDCE2AE22}" dt="2025-11-11T12:18:10.093" v="0" actId="2696"/>
        <pc:sldMkLst>
          <pc:docMk/>
          <pc:sldMk cId="182396792" sldId="289"/>
        </pc:sldMkLst>
      </pc:sldChg>
      <pc:sldChg chg="del">
        <pc:chgData name="Clare Leahy" userId="c749668a-d97b-4338-9767-a83e582ef962" providerId="ADAL" clId="{DFD21C64-0F3A-4A1E-ABAD-C5ECDCE2AE22}" dt="2025-11-11T12:18:18.733" v="1" actId="47"/>
        <pc:sldMkLst>
          <pc:docMk/>
          <pc:sldMk cId="2251859451" sldId="290"/>
        </pc:sldMkLst>
      </pc:sldChg>
      <pc:sldChg chg="del">
        <pc:chgData name="Clare Leahy" userId="c749668a-d97b-4338-9767-a83e582ef962" providerId="ADAL" clId="{DFD21C64-0F3A-4A1E-ABAD-C5ECDCE2AE22}" dt="2025-11-11T12:18:10.093" v="0" actId="2696"/>
        <pc:sldMkLst>
          <pc:docMk/>
          <pc:sldMk cId="293261790" sldId="291"/>
        </pc:sldMkLst>
      </pc:sldChg>
      <pc:sldChg chg="del">
        <pc:chgData name="Clare Leahy" userId="c749668a-d97b-4338-9767-a83e582ef962" providerId="ADAL" clId="{DFD21C64-0F3A-4A1E-ABAD-C5ECDCE2AE22}" dt="2025-11-11T12:18:10.093" v="0" actId="2696"/>
        <pc:sldMkLst>
          <pc:docMk/>
          <pc:sldMk cId="1310256480" sldId="292"/>
        </pc:sldMkLst>
      </pc:sldChg>
      <pc:sldChg chg="del">
        <pc:chgData name="Clare Leahy" userId="c749668a-d97b-4338-9767-a83e582ef962" providerId="ADAL" clId="{DFD21C64-0F3A-4A1E-ABAD-C5ECDCE2AE22}" dt="2025-11-11T12:18:10.093" v="0" actId="2696"/>
        <pc:sldMkLst>
          <pc:docMk/>
          <pc:sldMk cId="3625377325" sldId="293"/>
        </pc:sldMkLst>
      </pc:sldChg>
      <pc:sldChg chg="del">
        <pc:chgData name="Clare Leahy" userId="c749668a-d97b-4338-9767-a83e582ef962" providerId="ADAL" clId="{DFD21C64-0F3A-4A1E-ABAD-C5ECDCE2AE22}" dt="2025-11-11T12:18:10.093" v="0" actId="2696"/>
        <pc:sldMkLst>
          <pc:docMk/>
          <pc:sldMk cId="208609544" sldId="295"/>
        </pc:sldMkLst>
      </pc:sldChg>
      <pc:sldChg chg="del">
        <pc:chgData name="Clare Leahy" userId="c749668a-d97b-4338-9767-a83e582ef962" providerId="ADAL" clId="{DFD21C64-0F3A-4A1E-ABAD-C5ECDCE2AE22}" dt="2025-11-11T12:18:10.093" v="0" actId="2696"/>
        <pc:sldMkLst>
          <pc:docMk/>
          <pc:sldMk cId="2384487571" sldId="296"/>
        </pc:sldMkLst>
      </pc:sldChg>
      <pc:sldChg chg="del">
        <pc:chgData name="Clare Leahy" userId="c749668a-d97b-4338-9767-a83e582ef962" providerId="ADAL" clId="{DFD21C64-0F3A-4A1E-ABAD-C5ECDCE2AE22}" dt="2025-11-11T12:18:10.093" v="0" actId="2696"/>
        <pc:sldMkLst>
          <pc:docMk/>
          <pc:sldMk cId="3580396643" sldId="297"/>
        </pc:sldMkLst>
      </pc:sldChg>
      <pc:sldChg chg="del">
        <pc:chgData name="Clare Leahy" userId="c749668a-d97b-4338-9767-a83e582ef962" providerId="ADAL" clId="{DFD21C64-0F3A-4A1E-ABAD-C5ECDCE2AE22}" dt="2025-11-11T12:18:10.093" v="0" actId="2696"/>
        <pc:sldMkLst>
          <pc:docMk/>
          <pc:sldMk cId="990563275" sldId="298"/>
        </pc:sldMkLst>
      </pc:sldChg>
      <pc:sldChg chg="del">
        <pc:chgData name="Clare Leahy" userId="c749668a-d97b-4338-9767-a83e582ef962" providerId="ADAL" clId="{DFD21C64-0F3A-4A1E-ABAD-C5ECDCE2AE22}" dt="2025-11-11T12:18:10.093" v="0" actId="2696"/>
        <pc:sldMkLst>
          <pc:docMk/>
          <pc:sldMk cId="121190149" sldId="299"/>
        </pc:sldMkLst>
      </pc:sldChg>
      <pc:sldChg chg="del">
        <pc:chgData name="Clare Leahy" userId="c749668a-d97b-4338-9767-a83e582ef962" providerId="ADAL" clId="{DFD21C64-0F3A-4A1E-ABAD-C5ECDCE2AE22}" dt="2025-11-11T12:18:10.093" v="0" actId="2696"/>
        <pc:sldMkLst>
          <pc:docMk/>
          <pc:sldMk cId="2571318029" sldId="300"/>
        </pc:sldMkLst>
      </pc:sldChg>
      <pc:sldChg chg="del">
        <pc:chgData name="Clare Leahy" userId="c749668a-d97b-4338-9767-a83e582ef962" providerId="ADAL" clId="{DFD21C64-0F3A-4A1E-ABAD-C5ECDCE2AE22}" dt="2025-11-11T12:18:10.093" v="0" actId="2696"/>
        <pc:sldMkLst>
          <pc:docMk/>
          <pc:sldMk cId="2806837165" sldId="303"/>
        </pc:sldMkLst>
      </pc:sldChg>
      <pc:sldChg chg="del">
        <pc:chgData name="Clare Leahy" userId="c749668a-d97b-4338-9767-a83e582ef962" providerId="ADAL" clId="{DFD21C64-0F3A-4A1E-ABAD-C5ECDCE2AE22}" dt="2025-11-11T12:18:10.093" v="0" actId="2696"/>
        <pc:sldMkLst>
          <pc:docMk/>
          <pc:sldMk cId="3113094375" sldId="305"/>
        </pc:sldMkLst>
      </pc:sldChg>
      <pc:sldChg chg="del">
        <pc:chgData name="Clare Leahy" userId="c749668a-d97b-4338-9767-a83e582ef962" providerId="ADAL" clId="{DFD21C64-0F3A-4A1E-ABAD-C5ECDCE2AE22}" dt="2025-11-11T12:18:10.093" v="0" actId="2696"/>
        <pc:sldMkLst>
          <pc:docMk/>
          <pc:sldMk cId="3387907747" sldId="306"/>
        </pc:sldMkLst>
      </pc:sldChg>
      <pc:sldChg chg="del">
        <pc:chgData name="Clare Leahy" userId="c749668a-d97b-4338-9767-a83e582ef962" providerId="ADAL" clId="{DFD21C64-0F3A-4A1E-ABAD-C5ECDCE2AE22}" dt="2025-11-11T12:18:10.093" v="0" actId="2696"/>
        <pc:sldMkLst>
          <pc:docMk/>
          <pc:sldMk cId="482977787" sldId="307"/>
        </pc:sldMkLst>
      </pc:sldChg>
      <pc:sldChg chg="del">
        <pc:chgData name="Clare Leahy" userId="c749668a-d97b-4338-9767-a83e582ef962" providerId="ADAL" clId="{DFD21C64-0F3A-4A1E-ABAD-C5ECDCE2AE22}" dt="2025-11-11T12:18:10.093" v="0" actId="2696"/>
        <pc:sldMkLst>
          <pc:docMk/>
          <pc:sldMk cId="2334072490" sldId="317"/>
        </pc:sldMkLst>
      </pc:sldChg>
      <pc:sldChg chg="del">
        <pc:chgData name="Clare Leahy" userId="c749668a-d97b-4338-9767-a83e582ef962" providerId="ADAL" clId="{DFD21C64-0F3A-4A1E-ABAD-C5ECDCE2AE22}" dt="2025-11-11T12:18:10.093" v="0" actId="2696"/>
        <pc:sldMkLst>
          <pc:docMk/>
          <pc:sldMk cId="1083593535" sldId="319"/>
        </pc:sldMkLst>
      </pc:sldChg>
      <pc:sldChg chg="del">
        <pc:chgData name="Clare Leahy" userId="c749668a-d97b-4338-9767-a83e582ef962" providerId="ADAL" clId="{DFD21C64-0F3A-4A1E-ABAD-C5ECDCE2AE22}" dt="2025-11-11T12:18:10.093" v="0" actId="2696"/>
        <pc:sldMkLst>
          <pc:docMk/>
          <pc:sldMk cId="3576477766" sldId="325"/>
        </pc:sldMkLst>
      </pc:sldChg>
      <pc:sldChg chg="del">
        <pc:chgData name="Clare Leahy" userId="c749668a-d97b-4338-9767-a83e582ef962" providerId="ADAL" clId="{DFD21C64-0F3A-4A1E-ABAD-C5ECDCE2AE22}" dt="2025-11-11T12:18:18.733" v="1" actId="47"/>
        <pc:sldMkLst>
          <pc:docMk/>
          <pc:sldMk cId="1974202208" sldId="350"/>
        </pc:sldMkLst>
      </pc:sldChg>
      <pc:sldChg chg="del">
        <pc:chgData name="Clare Leahy" userId="c749668a-d97b-4338-9767-a83e582ef962" providerId="ADAL" clId="{DFD21C64-0F3A-4A1E-ABAD-C5ECDCE2AE22}" dt="2025-11-11T12:18:18.733" v="1" actId="47"/>
        <pc:sldMkLst>
          <pc:docMk/>
          <pc:sldMk cId="4184865702" sldId="351"/>
        </pc:sldMkLst>
      </pc:sldChg>
      <pc:sldChg chg="del">
        <pc:chgData name="Clare Leahy" userId="c749668a-d97b-4338-9767-a83e582ef962" providerId="ADAL" clId="{DFD21C64-0F3A-4A1E-ABAD-C5ECDCE2AE22}" dt="2025-11-11T12:18:18.733" v="1" actId="47"/>
        <pc:sldMkLst>
          <pc:docMk/>
          <pc:sldMk cId="1824726020" sldId="352"/>
        </pc:sldMkLst>
      </pc:sldChg>
      <pc:sldChg chg="del">
        <pc:chgData name="Clare Leahy" userId="c749668a-d97b-4338-9767-a83e582ef962" providerId="ADAL" clId="{DFD21C64-0F3A-4A1E-ABAD-C5ECDCE2AE22}" dt="2025-11-11T12:18:18.733" v="1" actId="47"/>
        <pc:sldMkLst>
          <pc:docMk/>
          <pc:sldMk cId="765124245" sldId="353"/>
        </pc:sldMkLst>
      </pc:sldChg>
      <pc:sldChg chg="del">
        <pc:chgData name="Clare Leahy" userId="c749668a-d97b-4338-9767-a83e582ef962" providerId="ADAL" clId="{DFD21C64-0F3A-4A1E-ABAD-C5ECDCE2AE22}" dt="2025-11-11T12:18:10.093" v="0" actId="2696"/>
        <pc:sldMkLst>
          <pc:docMk/>
          <pc:sldMk cId="1724053428" sldId="2147374729"/>
        </pc:sldMkLst>
      </pc:sldChg>
      <pc:sldChg chg="del">
        <pc:chgData name="Clare Leahy" userId="c749668a-d97b-4338-9767-a83e582ef962" providerId="ADAL" clId="{DFD21C64-0F3A-4A1E-ABAD-C5ECDCE2AE22}" dt="2025-11-11T12:18:18.733" v="1" actId="47"/>
        <pc:sldMkLst>
          <pc:docMk/>
          <pc:sldMk cId="3652363134" sldId="2147374745"/>
        </pc:sldMkLst>
      </pc:sldChg>
      <pc:sldChg chg="del">
        <pc:chgData name="Clare Leahy" userId="c749668a-d97b-4338-9767-a83e582ef962" providerId="ADAL" clId="{DFD21C64-0F3A-4A1E-ABAD-C5ECDCE2AE22}" dt="2025-11-11T12:18:18.733" v="1" actId="47"/>
        <pc:sldMkLst>
          <pc:docMk/>
          <pc:sldMk cId="4085138755" sldId="2147374796"/>
        </pc:sldMkLst>
      </pc:sldChg>
      <pc:sldChg chg="del">
        <pc:chgData name="Clare Leahy" userId="c749668a-d97b-4338-9767-a83e582ef962" providerId="ADAL" clId="{DFD21C64-0F3A-4A1E-ABAD-C5ECDCE2AE22}" dt="2025-11-11T12:18:18.733" v="1" actId="47"/>
        <pc:sldMkLst>
          <pc:docMk/>
          <pc:sldMk cId="1986310325" sldId="2147374797"/>
        </pc:sldMkLst>
      </pc:sldChg>
      <pc:sldChg chg="del">
        <pc:chgData name="Clare Leahy" userId="c749668a-d97b-4338-9767-a83e582ef962" providerId="ADAL" clId="{DFD21C64-0F3A-4A1E-ABAD-C5ECDCE2AE22}" dt="2025-11-11T12:18:10.093" v="0" actId="2696"/>
        <pc:sldMkLst>
          <pc:docMk/>
          <pc:sldMk cId="3537449702" sldId="2147374802"/>
        </pc:sldMkLst>
      </pc:sldChg>
      <pc:sldChg chg="del">
        <pc:chgData name="Clare Leahy" userId="c749668a-d97b-4338-9767-a83e582ef962" providerId="ADAL" clId="{DFD21C64-0F3A-4A1E-ABAD-C5ECDCE2AE22}" dt="2025-11-11T12:18:18.733" v="1" actId="47"/>
        <pc:sldMkLst>
          <pc:docMk/>
          <pc:sldMk cId="171451705" sldId="2147374803"/>
        </pc:sldMkLst>
      </pc:sldChg>
      <pc:sldChg chg="del">
        <pc:chgData name="Clare Leahy" userId="c749668a-d97b-4338-9767-a83e582ef962" providerId="ADAL" clId="{DFD21C64-0F3A-4A1E-ABAD-C5ECDCE2AE22}" dt="2025-11-11T12:18:18.733" v="1" actId="47"/>
        <pc:sldMkLst>
          <pc:docMk/>
          <pc:sldMk cId="3726556034" sldId="2147374804"/>
        </pc:sldMkLst>
      </pc:sldChg>
      <pc:sldChg chg="del">
        <pc:chgData name="Clare Leahy" userId="c749668a-d97b-4338-9767-a83e582ef962" providerId="ADAL" clId="{DFD21C64-0F3A-4A1E-ABAD-C5ECDCE2AE22}" dt="2025-11-11T12:18:10.093" v="0" actId="2696"/>
        <pc:sldMkLst>
          <pc:docMk/>
          <pc:sldMk cId="3791422119" sldId="2147374805"/>
        </pc:sldMkLst>
      </pc:sldChg>
      <pc:sldChg chg="del">
        <pc:chgData name="Clare Leahy" userId="c749668a-d97b-4338-9767-a83e582ef962" providerId="ADAL" clId="{DFD21C64-0F3A-4A1E-ABAD-C5ECDCE2AE22}" dt="2025-11-11T12:18:10.093" v="0" actId="2696"/>
        <pc:sldMkLst>
          <pc:docMk/>
          <pc:sldMk cId="1380390342" sldId="2147374806"/>
        </pc:sldMkLst>
      </pc:sldChg>
      <pc:sldChg chg="del">
        <pc:chgData name="Clare Leahy" userId="c749668a-d97b-4338-9767-a83e582ef962" providerId="ADAL" clId="{DFD21C64-0F3A-4A1E-ABAD-C5ECDCE2AE22}" dt="2025-11-11T12:18:10.093" v="0" actId="2696"/>
        <pc:sldMkLst>
          <pc:docMk/>
          <pc:sldMk cId="748343862" sldId="2147374807"/>
        </pc:sldMkLst>
      </pc:sldChg>
      <pc:sldChg chg="del">
        <pc:chgData name="Clare Leahy" userId="c749668a-d97b-4338-9767-a83e582ef962" providerId="ADAL" clId="{DFD21C64-0F3A-4A1E-ABAD-C5ECDCE2AE22}" dt="2025-11-11T12:18:10.093" v="0" actId="2696"/>
        <pc:sldMkLst>
          <pc:docMk/>
          <pc:sldMk cId="1783937338" sldId="2147374808"/>
        </pc:sldMkLst>
      </pc:sldChg>
      <pc:sldChg chg="del">
        <pc:chgData name="Clare Leahy" userId="c749668a-d97b-4338-9767-a83e582ef962" providerId="ADAL" clId="{DFD21C64-0F3A-4A1E-ABAD-C5ECDCE2AE22}" dt="2025-11-11T12:18:10.093" v="0" actId="2696"/>
        <pc:sldMkLst>
          <pc:docMk/>
          <pc:sldMk cId="1635521404" sldId="2147374809"/>
        </pc:sldMkLst>
      </pc:sldChg>
      <pc:sldChg chg="del">
        <pc:chgData name="Clare Leahy" userId="c749668a-d97b-4338-9767-a83e582ef962" providerId="ADAL" clId="{DFD21C64-0F3A-4A1E-ABAD-C5ECDCE2AE22}" dt="2025-11-11T12:18:10.093" v="0" actId="2696"/>
        <pc:sldMkLst>
          <pc:docMk/>
          <pc:sldMk cId="4072190890" sldId="2147374811"/>
        </pc:sldMkLst>
      </pc:sldChg>
      <pc:sldChg chg="modSp mod">
        <pc:chgData name="Clare Leahy" userId="c749668a-d97b-4338-9767-a83e582ef962" providerId="ADAL" clId="{DFD21C64-0F3A-4A1E-ABAD-C5ECDCE2AE22}" dt="2025-11-12T10:53:08.178" v="17" actId="20577"/>
        <pc:sldMkLst>
          <pc:docMk/>
          <pc:sldMk cId="4152365645" sldId="2147374812"/>
        </pc:sldMkLst>
        <pc:spChg chg="mod">
          <ac:chgData name="Clare Leahy" userId="c749668a-d97b-4338-9767-a83e582ef962" providerId="ADAL" clId="{DFD21C64-0F3A-4A1E-ABAD-C5ECDCE2AE22}" dt="2025-11-12T10:53:08.178" v="17" actId="20577"/>
          <ac:spMkLst>
            <pc:docMk/>
            <pc:sldMk cId="4152365645" sldId="2147374812"/>
            <ac:spMk id="3" creationId="{62BD7A94-AC75-2621-76EF-69B2A281BAF3}"/>
          </ac:spMkLst>
        </pc:spChg>
      </pc:sldChg>
      <pc:sldChg chg="del">
        <pc:chgData name="Clare Leahy" userId="c749668a-d97b-4338-9767-a83e582ef962" providerId="ADAL" clId="{DFD21C64-0F3A-4A1E-ABAD-C5ECDCE2AE22}" dt="2025-11-11T12:18:10.093" v="0" actId="2696"/>
        <pc:sldMkLst>
          <pc:docMk/>
          <pc:sldMk cId="2843225700" sldId="2147374813"/>
        </pc:sldMkLst>
      </pc:sldChg>
      <pc:sldChg chg="del">
        <pc:chgData name="Clare Leahy" userId="c749668a-d97b-4338-9767-a83e582ef962" providerId="ADAL" clId="{DFD21C64-0F3A-4A1E-ABAD-C5ECDCE2AE22}" dt="2025-11-11T12:18:10.093" v="0" actId="2696"/>
        <pc:sldMkLst>
          <pc:docMk/>
          <pc:sldMk cId="1039437943" sldId="2147374814"/>
        </pc:sldMkLst>
      </pc:sldChg>
      <pc:sldChg chg="del">
        <pc:chgData name="Clare Leahy" userId="c749668a-d97b-4338-9767-a83e582ef962" providerId="ADAL" clId="{DFD21C64-0F3A-4A1E-ABAD-C5ECDCE2AE22}" dt="2025-11-11T12:18:18.733" v="1" actId="47"/>
        <pc:sldMkLst>
          <pc:docMk/>
          <pc:sldMk cId="1375864422" sldId="2147374815"/>
        </pc:sldMkLst>
      </pc:sldChg>
      <pc:sldChg chg="del">
        <pc:chgData name="Clare Leahy" userId="c749668a-d97b-4338-9767-a83e582ef962" providerId="ADAL" clId="{DFD21C64-0F3A-4A1E-ABAD-C5ECDCE2AE22}" dt="2025-11-11T12:18:18.733" v="1" actId="47"/>
        <pc:sldMkLst>
          <pc:docMk/>
          <pc:sldMk cId="2362901275" sldId="2147374816"/>
        </pc:sldMkLst>
      </pc:sldChg>
      <pc:sldChg chg="del">
        <pc:chgData name="Clare Leahy" userId="c749668a-d97b-4338-9767-a83e582ef962" providerId="ADAL" clId="{DFD21C64-0F3A-4A1E-ABAD-C5ECDCE2AE22}" dt="2025-11-11T12:18:18.733" v="1" actId="47"/>
        <pc:sldMkLst>
          <pc:docMk/>
          <pc:sldMk cId="3924318380" sldId="2147374818"/>
        </pc:sldMkLst>
      </pc:sldChg>
      <pc:sldChg chg="del">
        <pc:chgData name="Clare Leahy" userId="c749668a-d97b-4338-9767-a83e582ef962" providerId="ADAL" clId="{DFD21C64-0F3A-4A1E-ABAD-C5ECDCE2AE22}" dt="2025-11-11T12:18:18.733" v="1" actId="47"/>
        <pc:sldMkLst>
          <pc:docMk/>
          <pc:sldMk cId="934647355" sldId="2147374819"/>
        </pc:sldMkLst>
      </pc:sldChg>
      <pc:sldChg chg="del">
        <pc:chgData name="Clare Leahy" userId="c749668a-d97b-4338-9767-a83e582ef962" providerId="ADAL" clId="{DFD21C64-0F3A-4A1E-ABAD-C5ECDCE2AE22}" dt="2025-11-11T12:18:18.733" v="1" actId="47"/>
        <pc:sldMkLst>
          <pc:docMk/>
          <pc:sldMk cId="4124483444" sldId="2147374820"/>
        </pc:sldMkLst>
      </pc:sldChg>
      <pc:sldChg chg="del">
        <pc:chgData name="Clare Leahy" userId="c749668a-d97b-4338-9767-a83e582ef962" providerId="ADAL" clId="{DFD21C64-0F3A-4A1E-ABAD-C5ECDCE2AE22}" dt="2025-11-11T12:18:18.733" v="1" actId="47"/>
        <pc:sldMkLst>
          <pc:docMk/>
          <pc:sldMk cId="2041291834" sldId="2147374821"/>
        </pc:sldMkLst>
      </pc:sldChg>
      <pc:sldChg chg="del">
        <pc:chgData name="Clare Leahy" userId="c749668a-d97b-4338-9767-a83e582ef962" providerId="ADAL" clId="{DFD21C64-0F3A-4A1E-ABAD-C5ECDCE2AE22}" dt="2025-11-11T12:18:18.733" v="1" actId="47"/>
        <pc:sldMkLst>
          <pc:docMk/>
          <pc:sldMk cId="3624900570" sldId="2147374822"/>
        </pc:sldMkLst>
      </pc:sldChg>
      <pc:sldChg chg="del">
        <pc:chgData name="Clare Leahy" userId="c749668a-d97b-4338-9767-a83e582ef962" providerId="ADAL" clId="{DFD21C64-0F3A-4A1E-ABAD-C5ECDCE2AE22}" dt="2025-11-11T12:18:18.733" v="1" actId="47"/>
        <pc:sldMkLst>
          <pc:docMk/>
          <pc:sldMk cId="1927544930" sldId="2147374824"/>
        </pc:sldMkLst>
      </pc:sldChg>
      <pc:sldChg chg="del">
        <pc:chgData name="Clare Leahy" userId="c749668a-d97b-4338-9767-a83e582ef962" providerId="ADAL" clId="{DFD21C64-0F3A-4A1E-ABAD-C5ECDCE2AE22}" dt="2025-11-11T12:18:18.733" v="1" actId="47"/>
        <pc:sldMkLst>
          <pc:docMk/>
          <pc:sldMk cId="912999188" sldId="2147374825"/>
        </pc:sldMkLst>
      </pc:sldChg>
      <pc:sldChg chg="del">
        <pc:chgData name="Clare Leahy" userId="c749668a-d97b-4338-9767-a83e582ef962" providerId="ADAL" clId="{DFD21C64-0F3A-4A1E-ABAD-C5ECDCE2AE22}" dt="2025-11-11T12:18:18.733" v="1" actId="47"/>
        <pc:sldMkLst>
          <pc:docMk/>
          <pc:sldMk cId="4194422123" sldId="2147374826"/>
        </pc:sldMkLst>
      </pc:sldChg>
      <pc:sldChg chg="del">
        <pc:chgData name="Clare Leahy" userId="c749668a-d97b-4338-9767-a83e582ef962" providerId="ADAL" clId="{DFD21C64-0F3A-4A1E-ABAD-C5ECDCE2AE22}" dt="2025-11-11T12:18:18.733" v="1" actId="47"/>
        <pc:sldMkLst>
          <pc:docMk/>
          <pc:sldMk cId="2932346372" sldId="2147374829"/>
        </pc:sldMkLst>
      </pc:sldChg>
      <pc:sldChg chg="del">
        <pc:chgData name="Clare Leahy" userId="c749668a-d97b-4338-9767-a83e582ef962" providerId="ADAL" clId="{DFD21C64-0F3A-4A1E-ABAD-C5ECDCE2AE22}" dt="2025-11-11T12:18:18.733" v="1" actId="47"/>
        <pc:sldMkLst>
          <pc:docMk/>
          <pc:sldMk cId="4188309293" sldId="2147374830"/>
        </pc:sldMkLst>
      </pc:sldChg>
      <pc:sldChg chg="del">
        <pc:chgData name="Clare Leahy" userId="c749668a-d97b-4338-9767-a83e582ef962" providerId="ADAL" clId="{DFD21C64-0F3A-4A1E-ABAD-C5ECDCE2AE22}" dt="2025-11-11T12:18:18.733" v="1" actId="47"/>
        <pc:sldMkLst>
          <pc:docMk/>
          <pc:sldMk cId="3626050429" sldId="2147374831"/>
        </pc:sldMkLst>
      </pc:sldChg>
      <pc:sldChg chg="del">
        <pc:chgData name="Clare Leahy" userId="c749668a-d97b-4338-9767-a83e582ef962" providerId="ADAL" clId="{DFD21C64-0F3A-4A1E-ABAD-C5ECDCE2AE22}" dt="2025-11-11T12:18:18.733" v="1" actId="47"/>
        <pc:sldMkLst>
          <pc:docMk/>
          <pc:sldMk cId="3517155601" sldId="2147374832"/>
        </pc:sldMkLst>
      </pc:sldChg>
      <pc:sldChg chg="del">
        <pc:chgData name="Clare Leahy" userId="c749668a-d97b-4338-9767-a83e582ef962" providerId="ADAL" clId="{DFD21C64-0F3A-4A1E-ABAD-C5ECDCE2AE22}" dt="2025-11-11T12:18:18.733" v="1" actId="47"/>
        <pc:sldMkLst>
          <pc:docMk/>
          <pc:sldMk cId="3355116417" sldId="2147374833"/>
        </pc:sldMkLst>
      </pc:sldChg>
      <pc:sldChg chg="del">
        <pc:chgData name="Clare Leahy" userId="c749668a-d97b-4338-9767-a83e582ef962" providerId="ADAL" clId="{DFD21C64-0F3A-4A1E-ABAD-C5ECDCE2AE22}" dt="2025-11-11T12:18:18.733" v="1" actId="47"/>
        <pc:sldMkLst>
          <pc:docMk/>
          <pc:sldMk cId="1642854655" sldId="2147374834"/>
        </pc:sldMkLst>
      </pc:sldChg>
      <pc:sldChg chg="del">
        <pc:chgData name="Clare Leahy" userId="c749668a-d97b-4338-9767-a83e582ef962" providerId="ADAL" clId="{DFD21C64-0F3A-4A1E-ABAD-C5ECDCE2AE22}" dt="2025-11-11T12:18:18.733" v="1" actId="47"/>
        <pc:sldMkLst>
          <pc:docMk/>
          <pc:sldMk cId="691019674" sldId="2147374835"/>
        </pc:sldMkLst>
      </pc:sldChg>
      <pc:sldChg chg="del">
        <pc:chgData name="Clare Leahy" userId="c749668a-d97b-4338-9767-a83e582ef962" providerId="ADAL" clId="{DFD21C64-0F3A-4A1E-ABAD-C5ECDCE2AE22}" dt="2025-11-11T12:18:18.733" v="1" actId="47"/>
        <pc:sldMkLst>
          <pc:docMk/>
          <pc:sldMk cId="3349611498" sldId="2147374836"/>
        </pc:sldMkLst>
      </pc:sldChg>
      <pc:sldChg chg="del">
        <pc:chgData name="Clare Leahy" userId="c749668a-d97b-4338-9767-a83e582ef962" providerId="ADAL" clId="{DFD21C64-0F3A-4A1E-ABAD-C5ECDCE2AE22}" dt="2025-11-11T12:18:18.733" v="1" actId="47"/>
        <pc:sldMkLst>
          <pc:docMk/>
          <pc:sldMk cId="2342784983" sldId="2147374837"/>
        </pc:sldMkLst>
      </pc:sldChg>
      <pc:sldChg chg="del">
        <pc:chgData name="Clare Leahy" userId="c749668a-d97b-4338-9767-a83e582ef962" providerId="ADAL" clId="{DFD21C64-0F3A-4A1E-ABAD-C5ECDCE2AE22}" dt="2025-11-11T12:18:18.733" v="1" actId="47"/>
        <pc:sldMkLst>
          <pc:docMk/>
          <pc:sldMk cId="1381209113" sldId="2147374838"/>
        </pc:sldMkLst>
      </pc:sldChg>
      <pc:sldChg chg="del">
        <pc:chgData name="Clare Leahy" userId="c749668a-d97b-4338-9767-a83e582ef962" providerId="ADAL" clId="{DFD21C64-0F3A-4A1E-ABAD-C5ECDCE2AE22}" dt="2025-11-11T12:18:10.093" v="0" actId="2696"/>
        <pc:sldMkLst>
          <pc:docMk/>
          <pc:sldMk cId="3239755635" sldId="2147374839"/>
        </pc:sldMkLst>
      </pc:sldChg>
      <pc:sldChg chg="del">
        <pc:chgData name="Clare Leahy" userId="c749668a-d97b-4338-9767-a83e582ef962" providerId="ADAL" clId="{DFD21C64-0F3A-4A1E-ABAD-C5ECDCE2AE22}" dt="2025-11-11T12:18:10.093" v="0" actId="2696"/>
        <pc:sldMkLst>
          <pc:docMk/>
          <pc:sldMk cId="187048139" sldId="2147374840"/>
        </pc:sldMkLst>
      </pc:sldChg>
      <pc:sldChg chg="del">
        <pc:chgData name="Clare Leahy" userId="c749668a-d97b-4338-9767-a83e582ef962" providerId="ADAL" clId="{DFD21C64-0F3A-4A1E-ABAD-C5ECDCE2AE22}" dt="2025-11-11T12:18:18.733" v="1" actId="47"/>
        <pc:sldMkLst>
          <pc:docMk/>
          <pc:sldMk cId="2574456128" sldId="2147374841"/>
        </pc:sldMkLst>
      </pc:sldChg>
      <pc:sldChg chg="del">
        <pc:chgData name="Clare Leahy" userId="c749668a-d97b-4338-9767-a83e582ef962" providerId="ADAL" clId="{DFD21C64-0F3A-4A1E-ABAD-C5ECDCE2AE22}" dt="2025-11-11T12:18:18.733" v="1" actId="47"/>
        <pc:sldMkLst>
          <pc:docMk/>
          <pc:sldMk cId="3953585291" sldId="2147374842"/>
        </pc:sldMkLst>
      </pc:sldChg>
      <pc:sldChg chg="del">
        <pc:chgData name="Clare Leahy" userId="c749668a-d97b-4338-9767-a83e582ef962" providerId="ADAL" clId="{DFD21C64-0F3A-4A1E-ABAD-C5ECDCE2AE22}" dt="2025-11-11T12:18:18.733" v="1" actId="47"/>
        <pc:sldMkLst>
          <pc:docMk/>
          <pc:sldMk cId="94789955" sldId="2147374843"/>
        </pc:sldMkLst>
      </pc:sldChg>
      <pc:sldChg chg="del">
        <pc:chgData name="Clare Leahy" userId="c749668a-d97b-4338-9767-a83e582ef962" providerId="ADAL" clId="{DFD21C64-0F3A-4A1E-ABAD-C5ECDCE2AE22}" dt="2025-11-11T12:18:18.733" v="1" actId="47"/>
        <pc:sldMkLst>
          <pc:docMk/>
          <pc:sldMk cId="2074089600" sldId="2147374845"/>
        </pc:sldMkLst>
      </pc:sldChg>
      <pc:sldChg chg="del">
        <pc:chgData name="Clare Leahy" userId="c749668a-d97b-4338-9767-a83e582ef962" providerId="ADAL" clId="{DFD21C64-0F3A-4A1E-ABAD-C5ECDCE2AE22}" dt="2025-11-11T12:18:18.733" v="1" actId="47"/>
        <pc:sldMkLst>
          <pc:docMk/>
          <pc:sldMk cId="2284509509" sldId="2147374846"/>
        </pc:sldMkLst>
      </pc:sldChg>
      <pc:sldChg chg="del">
        <pc:chgData name="Clare Leahy" userId="c749668a-d97b-4338-9767-a83e582ef962" providerId="ADAL" clId="{DFD21C64-0F3A-4A1E-ABAD-C5ECDCE2AE22}" dt="2025-11-11T12:18:18.733" v="1" actId="47"/>
        <pc:sldMkLst>
          <pc:docMk/>
          <pc:sldMk cId="3283058716" sldId="2147374847"/>
        </pc:sldMkLst>
      </pc:sldChg>
      <pc:sldChg chg="del">
        <pc:chgData name="Clare Leahy" userId="c749668a-d97b-4338-9767-a83e582ef962" providerId="ADAL" clId="{DFD21C64-0F3A-4A1E-ABAD-C5ECDCE2AE22}" dt="2025-11-11T12:18:18.733" v="1" actId="47"/>
        <pc:sldMkLst>
          <pc:docMk/>
          <pc:sldMk cId="3387367383" sldId="2147374848"/>
        </pc:sldMkLst>
      </pc:sldChg>
      <pc:sldChg chg="del">
        <pc:chgData name="Clare Leahy" userId="c749668a-d97b-4338-9767-a83e582ef962" providerId="ADAL" clId="{DFD21C64-0F3A-4A1E-ABAD-C5ECDCE2AE22}" dt="2025-11-11T12:18:18.733" v="1" actId="47"/>
        <pc:sldMkLst>
          <pc:docMk/>
          <pc:sldMk cId="2196653483" sldId="2147374849"/>
        </pc:sldMkLst>
      </pc:sldChg>
      <pc:sldChg chg="del">
        <pc:chgData name="Clare Leahy" userId="c749668a-d97b-4338-9767-a83e582ef962" providerId="ADAL" clId="{DFD21C64-0F3A-4A1E-ABAD-C5ECDCE2AE22}" dt="2025-11-11T12:18:18.733" v="1" actId="47"/>
        <pc:sldMkLst>
          <pc:docMk/>
          <pc:sldMk cId="1027500874" sldId="2147374850"/>
        </pc:sldMkLst>
      </pc:sldChg>
      <pc:sldChg chg="del">
        <pc:chgData name="Clare Leahy" userId="c749668a-d97b-4338-9767-a83e582ef962" providerId="ADAL" clId="{DFD21C64-0F3A-4A1E-ABAD-C5ECDCE2AE22}" dt="2025-11-11T12:18:18.733" v="1" actId="47"/>
        <pc:sldMkLst>
          <pc:docMk/>
          <pc:sldMk cId="3730894439" sldId="2147374861"/>
        </pc:sldMkLst>
      </pc:sldChg>
      <pc:sldChg chg="del">
        <pc:chgData name="Clare Leahy" userId="c749668a-d97b-4338-9767-a83e582ef962" providerId="ADAL" clId="{DFD21C64-0F3A-4A1E-ABAD-C5ECDCE2AE22}" dt="2025-11-11T12:18:18.733" v="1" actId="47"/>
        <pc:sldMkLst>
          <pc:docMk/>
          <pc:sldMk cId="3969760787" sldId="2147374862"/>
        </pc:sldMkLst>
      </pc:sldChg>
      <pc:sldChg chg="del">
        <pc:chgData name="Clare Leahy" userId="c749668a-d97b-4338-9767-a83e582ef962" providerId="ADAL" clId="{DFD21C64-0F3A-4A1E-ABAD-C5ECDCE2AE22}" dt="2025-11-11T12:18:18.733" v="1" actId="47"/>
        <pc:sldMkLst>
          <pc:docMk/>
          <pc:sldMk cId="2110510069" sldId="2147374863"/>
        </pc:sldMkLst>
      </pc:sldChg>
      <pc:sldChg chg="del">
        <pc:chgData name="Clare Leahy" userId="c749668a-d97b-4338-9767-a83e582ef962" providerId="ADAL" clId="{DFD21C64-0F3A-4A1E-ABAD-C5ECDCE2AE22}" dt="2025-11-11T12:18:18.733" v="1" actId="47"/>
        <pc:sldMkLst>
          <pc:docMk/>
          <pc:sldMk cId="2066576326" sldId="2147374864"/>
        </pc:sldMkLst>
      </pc:sldChg>
      <pc:sldChg chg="del">
        <pc:chgData name="Clare Leahy" userId="c749668a-d97b-4338-9767-a83e582ef962" providerId="ADAL" clId="{DFD21C64-0F3A-4A1E-ABAD-C5ECDCE2AE22}" dt="2025-11-11T12:18:10.093" v="0" actId="2696"/>
        <pc:sldMkLst>
          <pc:docMk/>
          <pc:sldMk cId="777004085" sldId="2147374865"/>
        </pc:sldMkLst>
      </pc:sldChg>
      <pc:sldChg chg="del">
        <pc:chgData name="Clare Leahy" userId="c749668a-d97b-4338-9767-a83e582ef962" providerId="ADAL" clId="{DFD21C64-0F3A-4A1E-ABAD-C5ECDCE2AE22}" dt="2025-11-11T12:18:10.093" v="0" actId="2696"/>
        <pc:sldMkLst>
          <pc:docMk/>
          <pc:sldMk cId="985582910" sldId="2147374866"/>
        </pc:sldMkLst>
      </pc:sldChg>
      <pc:sldChg chg="del">
        <pc:chgData name="Clare Leahy" userId="c749668a-d97b-4338-9767-a83e582ef962" providerId="ADAL" clId="{DFD21C64-0F3A-4A1E-ABAD-C5ECDCE2AE22}" dt="2025-11-11T12:18:10.093" v="0" actId="2696"/>
        <pc:sldMkLst>
          <pc:docMk/>
          <pc:sldMk cId="109857222" sldId="2147374867"/>
        </pc:sldMkLst>
      </pc:sldChg>
      <pc:sldChg chg="del">
        <pc:chgData name="Clare Leahy" userId="c749668a-d97b-4338-9767-a83e582ef962" providerId="ADAL" clId="{DFD21C64-0F3A-4A1E-ABAD-C5ECDCE2AE22}" dt="2025-11-11T12:18:10.093" v="0" actId="2696"/>
        <pc:sldMkLst>
          <pc:docMk/>
          <pc:sldMk cId="0" sldId="2147374869"/>
        </pc:sldMkLst>
      </pc:sldChg>
      <pc:sldChg chg="del">
        <pc:chgData name="Clare Leahy" userId="c749668a-d97b-4338-9767-a83e582ef962" providerId="ADAL" clId="{DFD21C64-0F3A-4A1E-ABAD-C5ECDCE2AE22}" dt="2025-11-11T12:18:10.093" v="0" actId="2696"/>
        <pc:sldMkLst>
          <pc:docMk/>
          <pc:sldMk cId="0" sldId="2147374870"/>
        </pc:sldMkLst>
      </pc:sldChg>
      <pc:sldChg chg="del">
        <pc:chgData name="Clare Leahy" userId="c749668a-d97b-4338-9767-a83e582ef962" providerId="ADAL" clId="{DFD21C64-0F3A-4A1E-ABAD-C5ECDCE2AE22}" dt="2025-11-11T12:18:10.093" v="0" actId="2696"/>
        <pc:sldMkLst>
          <pc:docMk/>
          <pc:sldMk cId="0" sldId="2147374871"/>
        </pc:sldMkLst>
      </pc:sldChg>
      <pc:sldChg chg="del">
        <pc:chgData name="Clare Leahy" userId="c749668a-d97b-4338-9767-a83e582ef962" providerId="ADAL" clId="{DFD21C64-0F3A-4A1E-ABAD-C5ECDCE2AE22}" dt="2025-11-11T12:18:10.093" v="0" actId="2696"/>
        <pc:sldMkLst>
          <pc:docMk/>
          <pc:sldMk cId="0" sldId="2147374872"/>
        </pc:sldMkLst>
      </pc:sldChg>
      <pc:sldChg chg="del">
        <pc:chgData name="Clare Leahy" userId="c749668a-d97b-4338-9767-a83e582ef962" providerId="ADAL" clId="{DFD21C64-0F3A-4A1E-ABAD-C5ECDCE2AE22}" dt="2025-11-11T12:18:10.093" v="0" actId="2696"/>
        <pc:sldMkLst>
          <pc:docMk/>
          <pc:sldMk cId="0" sldId="2147374873"/>
        </pc:sldMkLst>
      </pc:sldChg>
      <pc:sldChg chg="del">
        <pc:chgData name="Clare Leahy" userId="c749668a-d97b-4338-9767-a83e582ef962" providerId="ADAL" clId="{DFD21C64-0F3A-4A1E-ABAD-C5ECDCE2AE22}" dt="2025-11-11T12:18:10.093" v="0" actId="2696"/>
        <pc:sldMkLst>
          <pc:docMk/>
          <pc:sldMk cId="2731687746" sldId="2147475454"/>
        </pc:sldMkLst>
      </pc:sldChg>
      <pc:sldChg chg="del">
        <pc:chgData name="Clare Leahy" userId="c749668a-d97b-4338-9767-a83e582ef962" providerId="ADAL" clId="{DFD21C64-0F3A-4A1E-ABAD-C5ECDCE2AE22}" dt="2025-11-11T12:18:10.093" v="0" actId="2696"/>
        <pc:sldMkLst>
          <pc:docMk/>
          <pc:sldMk cId="4249023160" sldId="2147475460"/>
        </pc:sldMkLst>
      </pc:sldChg>
      <pc:sldChg chg="del">
        <pc:chgData name="Clare Leahy" userId="c749668a-d97b-4338-9767-a83e582ef962" providerId="ADAL" clId="{DFD21C64-0F3A-4A1E-ABAD-C5ECDCE2AE22}" dt="2025-11-11T12:18:10.093" v="0" actId="2696"/>
        <pc:sldMkLst>
          <pc:docMk/>
          <pc:sldMk cId="3961807629" sldId="2147475469"/>
        </pc:sldMkLst>
      </pc:sldChg>
      <pc:sldChg chg="del">
        <pc:chgData name="Clare Leahy" userId="c749668a-d97b-4338-9767-a83e582ef962" providerId="ADAL" clId="{DFD21C64-0F3A-4A1E-ABAD-C5ECDCE2AE22}" dt="2025-11-11T12:18:10.093" v="0" actId="2696"/>
        <pc:sldMkLst>
          <pc:docMk/>
          <pc:sldMk cId="3548721821" sldId="2147475499"/>
        </pc:sldMkLst>
      </pc:sldChg>
      <pc:sldChg chg="del">
        <pc:chgData name="Clare Leahy" userId="c749668a-d97b-4338-9767-a83e582ef962" providerId="ADAL" clId="{DFD21C64-0F3A-4A1E-ABAD-C5ECDCE2AE22}" dt="2025-11-11T12:18:10.093" v="0" actId="2696"/>
        <pc:sldMkLst>
          <pc:docMk/>
          <pc:sldMk cId="3788352945" sldId="2147475531"/>
        </pc:sldMkLst>
      </pc:sldChg>
      <pc:sldChg chg="del">
        <pc:chgData name="Clare Leahy" userId="c749668a-d97b-4338-9767-a83e582ef962" providerId="ADAL" clId="{DFD21C64-0F3A-4A1E-ABAD-C5ECDCE2AE22}" dt="2025-11-11T12:18:10.093" v="0" actId="2696"/>
        <pc:sldMkLst>
          <pc:docMk/>
          <pc:sldMk cId="2108915296" sldId="2147475532"/>
        </pc:sldMkLst>
      </pc:sldChg>
      <pc:sldChg chg="del">
        <pc:chgData name="Clare Leahy" userId="c749668a-d97b-4338-9767-a83e582ef962" providerId="ADAL" clId="{DFD21C64-0F3A-4A1E-ABAD-C5ECDCE2AE22}" dt="2025-11-11T12:18:10.093" v="0" actId="2696"/>
        <pc:sldMkLst>
          <pc:docMk/>
          <pc:sldMk cId="268965996" sldId="2147475533"/>
        </pc:sldMkLst>
      </pc:sldChg>
      <pc:sldChg chg="del">
        <pc:chgData name="Clare Leahy" userId="c749668a-d97b-4338-9767-a83e582ef962" providerId="ADAL" clId="{DFD21C64-0F3A-4A1E-ABAD-C5ECDCE2AE22}" dt="2025-11-11T12:18:10.093" v="0" actId="2696"/>
        <pc:sldMkLst>
          <pc:docMk/>
          <pc:sldMk cId="2434701467" sldId="2147475534"/>
        </pc:sldMkLst>
      </pc:sldChg>
      <pc:sldChg chg="del">
        <pc:chgData name="Clare Leahy" userId="c749668a-d97b-4338-9767-a83e582ef962" providerId="ADAL" clId="{DFD21C64-0F3A-4A1E-ABAD-C5ECDCE2AE22}" dt="2025-11-11T12:18:10.093" v="0" actId="2696"/>
        <pc:sldMkLst>
          <pc:docMk/>
          <pc:sldMk cId="2547566773" sldId="2147483495"/>
        </pc:sldMkLst>
      </pc:sldChg>
      <pc:sldChg chg="del">
        <pc:chgData name="Clare Leahy" userId="c749668a-d97b-4338-9767-a83e582ef962" providerId="ADAL" clId="{DFD21C64-0F3A-4A1E-ABAD-C5ECDCE2AE22}" dt="2025-11-11T12:18:10.093" v="0" actId="2696"/>
        <pc:sldMkLst>
          <pc:docMk/>
          <pc:sldMk cId="934407300" sldId="2147483503"/>
        </pc:sldMkLst>
      </pc:sldChg>
      <pc:sldChg chg="del">
        <pc:chgData name="Clare Leahy" userId="c749668a-d97b-4338-9767-a83e582ef962" providerId="ADAL" clId="{DFD21C64-0F3A-4A1E-ABAD-C5ECDCE2AE22}" dt="2025-11-11T12:18:10.093" v="0" actId="2696"/>
        <pc:sldMkLst>
          <pc:docMk/>
          <pc:sldMk cId="2192390122" sldId="2147483504"/>
        </pc:sldMkLst>
      </pc:sldChg>
      <pc:sldChg chg="del">
        <pc:chgData name="Clare Leahy" userId="c749668a-d97b-4338-9767-a83e582ef962" providerId="ADAL" clId="{DFD21C64-0F3A-4A1E-ABAD-C5ECDCE2AE22}" dt="2025-11-11T12:18:10.093" v="0" actId="2696"/>
        <pc:sldMkLst>
          <pc:docMk/>
          <pc:sldMk cId="3077195499" sldId="2147483506"/>
        </pc:sldMkLst>
      </pc:sldChg>
      <pc:sldChg chg="del">
        <pc:chgData name="Clare Leahy" userId="c749668a-d97b-4338-9767-a83e582ef962" providerId="ADAL" clId="{DFD21C64-0F3A-4A1E-ABAD-C5ECDCE2AE22}" dt="2025-11-11T12:18:10.093" v="0" actId="2696"/>
        <pc:sldMkLst>
          <pc:docMk/>
          <pc:sldMk cId="1427565244" sldId="2147483507"/>
        </pc:sldMkLst>
      </pc:sldChg>
      <pc:sldChg chg="del">
        <pc:chgData name="Clare Leahy" userId="c749668a-d97b-4338-9767-a83e582ef962" providerId="ADAL" clId="{DFD21C64-0F3A-4A1E-ABAD-C5ECDCE2AE22}" dt="2025-11-11T12:18:10.093" v="0" actId="2696"/>
        <pc:sldMkLst>
          <pc:docMk/>
          <pc:sldMk cId="3408374267" sldId="2147483509"/>
        </pc:sldMkLst>
      </pc:sldChg>
      <pc:sldChg chg="del">
        <pc:chgData name="Clare Leahy" userId="c749668a-d97b-4338-9767-a83e582ef962" providerId="ADAL" clId="{DFD21C64-0F3A-4A1E-ABAD-C5ECDCE2AE22}" dt="2025-11-11T12:18:10.093" v="0" actId="2696"/>
        <pc:sldMkLst>
          <pc:docMk/>
          <pc:sldMk cId="2978585827" sldId="2147483510"/>
        </pc:sldMkLst>
      </pc:sldChg>
      <pc:sldChg chg="del">
        <pc:chgData name="Clare Leahy" userId="c749668a-d97b-4338-9767-a83e582ef962" providerId="ADAL" clId="{DFD21C64-0F3A-4A1E-ABAD-C5ECDCE2AE22}" dt="2025-11-11T12:18:10.093" v="0" actId="2696"/>
        <pc:sldMkLst>
          <pc:docMk/>
          <pc:sldMk cId="2088449866" sldId="2147483524"/>
        </pc:sldMkLst>
      </pc:sldChg>
      <pc:sldChg chg="del">
        <pc:chgData name="Clare Leahy" userId="c749668a-d97b-4338-9767-a83e582ef962" providerId="ADAL" clId="{DFD21C64-0F3A-4A1E-ABAD-C5ECDCE2AE22}" dt="2025-11-11T12:18:10.093" v="0" actId="2696"/>
        <pc:sldMkLst>
          <pc:docMk/>
          <pc:sldMk cId="615130622" sldId="2147483580"/>
        </pc:sldMkLst>
      </pc:sldChg>
      <pc:sldChg chg="del">
        <pc:chgData name="Clare Leahy" userId="c749668a-d97b-4338-9767-a83e582ef962" providerId="ADAL" clId="{DFD21C64-0F3A-4A1E-ABAD-C5ECDCE2AE22}" dt="2025-11-11T12:18:10.093" v="0" actId="2696"/>
        <pc:sldMkLst>
          <pc:docMk/>
          <pc:sldMk cId="1372732877" sldId="2147483584"/>
        </pc:sldMkLst>
      </pc:sldChg>
      <pc:sldChg chg="del">
        <pc:chgData name="Clare Leahy" userId="c749668a-d97b-4338-9767-a83e582ef962" providerId="ADAL" clId="{DFD21C64-0F3A-4A1E-ABAD-C5ECDCE2AE22}" dt="2025-11-11T12:18:10.093" v="0" actId="2696"/>
        <pc:sldMkLst>
          <pc:docMk/>
          <pc:sldMk cId="3844177047" sldId="2147483596"/>
        </pc:sldMkLst>
      </pc:sldChg>
      <pc:sldChg chg="del">
        <pc:chgData name="Clare Leahy" userId="c749668a-d97b-4338-9767-a83e582ef962" providerId="ADAL" clId="{DFD21C64-0F3A-4A1E-ABAD-C5ECDCE2AE22}" dt="2025-11-11T12:18:10.093" v="0" actId="2696"/>
        <pc:sldMkLst>
          <pc:docMk/>
          <pc:sldMk cId="3547623188" sldId="2147483635"/>
        </pc:sldMkLst>
      </pc:sldChg>
      <pc:sldChg chg="del">
        <pc:chgData name="Clare Leahy" userId="c749668a-d97b-4338-9767-a83e582ef962" providerId="ADAL" clId="{DFD21C64-0F3A-4A1E-ABAD-C5ECDCE2AE22}" dt="2025-11-11T12:18:10.093" v="0" actId="2696"/>
        <pc:sldMkLst>
          <pc:docMk/>
          <pc:sldMk cId="3447887371" sldId="2147483636"/>
        </pc:sldMkLst>
      </pc:sldChg>
      <pc:sldChg chg="del">
        <pc:chgData name="Clare Leahy" userId="c749668a-d97b-4338-9767-a83e582ef962" providerId="ADAL" clId="{DFD21C64-0F3A-4A1E-ABAD-C5ECDCE2AE22}" dt="2025-11-11T12:18:10.093" v="0" actId="2696"/>
        <pc:sldMkLst>
          <pc:docMk/>
          <pc:sldMk cId="3455119110" sldId="2147483637"/>
        </pc:sldMkLst>
      </pc:sldChg>
      <pc:sldChg chg="del">
        <pc:chgData name="Clare Leahy" userId="c749668a-d97b-4338-9767-a83e582ef962" providerId="ADAL" clId="{DFD21C64-0F3A-4A1E-ABAD-C5ECDCE2AE22}" dt="2025-11-11T12:18:10.093" v="0" actId="2696"/>
        <pc:sldMkLst>
          <pc:docMk/>
          <pc:sldMk cId="90123138" sldId="2147483638"/>
        </pc:sldMkLst>
      </pc:sldChg>
      <pc:sldChg chg="del">
        <pc:chgData name="Clare Leahy" userId="c749668a-d97b-4338-9767-a83e582ef962" providerId="ADAL" clId="{DFD21C64-0F3A-4A1E-ABAD-C5ECDCE2AE22}" dt="2025-11-11T12:18:10.093" v="0" actId="2696"/>
        <pc:sldMkLst>
          <pc:docMk/>
          <pc:sldMk cId="2977864438" sldId="2147483646"/>
        </pc:sldMkLst>
      </pc:sldChg>
      <pc:sldChg chg="del">
        <pc:chgData name="Clare Leahy" userId="c749668a-d97b-4338-9767-a83e582ef962" providerId="ADAL" clId="{DFD21C64-0F3A-4A1E-ABAD-C5ECDCE2AE22}" dt="2025-11-11T12:18:10.093" v="0" actId="2696"/>
        <pc:sldMkLst>
          <pc:docMk/>
          <pc:sldMk cId="2491208535" sldId="2147483647"/>
        </pc:sldMkLst>
      </pc:sldChg>
      <pc:sldMasterChg chg="delSldLayout">
        <pc:chgData name="Clare Leahy" userId="c749668a-d97b-4338-9767-a83e582ef962" providerId="ADAL" clId="{DFD21C64-0F3A-4A1E-ABAD-C5ECDCE2AE22}" dt="2025-11-11T12:18:10.093" v="0" actId="2696"/>
        <pc:sldMasterMkLst>
          <pc:docMk/>
          <pc:sldMasterMk cId="1243097386" sldId="2147483660"/>
        </pc:sldMasterMkLst>
        <pc:sldLayoutChg chg="del">
          <pc:chgData name="Clare Leahy" userId="c749668a-d97b-4338-9767-a83e582ef962" providerId="ADAL" clId="{DFD21C64-0F3A-4A1E-ABAD-C5ECDCE2AE22}" dt="2025-11-11T12:18:10.093" v="0" actId="2696"/>
          <pc:sldLayoutMkLst>
            <pc:docMk/>
            <pc:sldMasterMk cId="1243097386" sldId="2147483660"/>
            <pc:sldLayoutMk cId="477695165" sldId="2147483777"/>
          </pc:sldLayoutMkLst>
        </pc:sldLayoutChg>
        <pc:sldLayoutChg chg="del">
          <pc:chgData name="Clare Leahy" userId="c749668a-d97b-4338-9767-a83e582ef962" providerId="ADAL" clId="{DFD21C64-0F3A-4A1E-ABAD-C5ECDCE2AE22}" dt="2025-11-11T12:18:10.093" v="0" actId="2696"/>
          <pc:sldLayoutMkLst>
            <pc:docMk/>
            <pc:sldMasterMk cId="1243097386" sldId="2147483660"/>
            <pc:sldLayoutMk cId="3341565149" sldId="2147483834"/>
          </pc:sldLayoutMkLst>
        </pc:sldLayoutChg>
        <pc:sldLayoutChg chg="del">
          <pc:chgData name="Clare Leahy" userId="c749668a-d97b-4338-9767-a83e582ef962" providerId="ADAL" clId="{DFD21C64-0F3A-4A1E-ABAD-C5ECDCE2AE22}" dt="2025-11-11T12:18:10.093" v="0" actId="2696"/>
          <pc:sldLayoutMkLst>
            <pc:docMk/>
            <pc:sldMasterMk cId="1243097386" sldId="2147483660"/>
            <pc:sldLayoutMk cId="529868229" sldId="2147483835"/>
          </pc:sldLayoutMkLst>
        </pc:sldLayoutChg>
        <pc:sldLayoutChg chg="del">
          <pc:chgData name="Clare Leahy" userId="c749668a-d97b-4338-9767-a83e582ef962" providerId="ADAL" clId="{DFD21C64-0F3A-4A1E-ABAD-C5ECDCE2AE22}" dt="2025-11-11T12:18:10.093" v="0" actId="2696"/>
          <pc:sldLayoutMkLst>
            <pc:docMk/>
            <pc:sldMasterMk cId="1243097386" sldId="2147483660"/>
            <pc:sldLayoutMk cId="2139824923" sldId="2147483836"/>
          </pc:sldLayoutMkLst>
        </pc:sldLayoutChg>
        <pc:sldLayoutChg chg="del">
          <pc:chgData name="Clare Leahy" userId="c749668a-d97b-4338-9767-a83e582ef962" providerId="ADAL" clId="{DFD21C64-0F3A-4A1E-ABAD-C5ECDCE2AE22}" dt="2025-11-11T12:18:10.093" v="0" actId="2696"/>
          <pc:sldLayoutMkLst>
            <pc:docMk/>
            <pc:sldMasterMk cId="1243097386" sldId="2147483660"/>
            <pc:sldLayoutMk cId="2054653439" sldId="2147483837"/>
          </pc:sldLayoutMkLst>
        </pc:sldLayoutChg>
        <pc:sldLayoutChg chg="del">
          <pc:chgData name="Clare Leahy" userId="c749668a-d97b-4338-9767-a83e582ef962" providerId="ADAL" clId="{DFD21C64-0F3A-4A1E-ABAD-C5ECDCE2AE22}" dt="2025-11-11T12:18:10.093" v="0" actId="2696"/>
          <pc:sldLayoutMkLst>
            <pc:docMk/>
            <pc:sldMasterMk cId="1243097386" sldId="2147483660"/>
            <pc:sldLayoutMk cId="1498969421" sldId="2147483838"/>
          </pc:sldLayoutMkLst>
        </pc:sldLayoutChg>
        <pc:sldLayoutChg chg="del">
          <pc:chgData name="Clare Leahy" userId="c749668a-d97b-4338-9767-a83e582ef962" providerId="ADAL" clId="{DFD21C64-0F3A-4A1E-ABAD-C5ECDCE2AE22}" dt="2025-11-11T12:18:10.093" v="0" actId="2696"/>
          <pc:sldLayoutMkLst>
            <pc:docMk/>
            <pc:sldMasterMk cId="1243097386" sldId="2147483660"/>
            <pc:sldLayoutMk cId="2802952715" sldId="2147483839"/>
          </pc:sldLayoutMkLst>
        </pc:sldLayoutChg>
      </pc:sldMasterChg>
      <pc:sldMasterChg chg="delSldLayout">
        <pc:chgData name="Clare Leahy" userId="c749668a-d97b-4338-9767-a83e582ef962" providerId="ADAL" clId="{DFD21C64-0F3A-4A1E-ABAD-C5ECDCE2AE22}" dt="2025-11-11T12:18:18.733" v="1" actId="47"/>
        <pc:sldMasterMkLst>
          <pc:docMk/>
          <pc:sldMasterMk cId="150390029" sldId="2147483751"/>
        </pc:sldMasterMkLst>
        <pc:sldLayoutChg chg="del">
          <pc:chgData name="Clare Leahy" userId="c749668a-d97b-4338-9767-a83e582ef962" providerId="ADAL" clId="{DFD21C64-0F3A-4A1E-ABAD-C5ECDCE2AE22}" dt="2025-11-11T12:18:18.733" v="1" actId="47"/>
          <pc:sldLayoutMkLst>
            <pc:docMk/>
            <pc:sldMasterMk cId="150390029" sldId="2147483751"/>
            <pc:sldLayoutMk cId="802349787" sldId="2147483764"/>
          </pc:sldLayoutMkLst>
        </pc:sldLayoutChg>
        <pc:sldLayoutChg chg="del">
          <pc:chgData name="Clare Leahy" userId="c749668a-d97b-4338-9767-a83e582ef962" providerId="ADAL" clId="{DFD21C64-0F3A-4A1E-ABAD-C5ECDCE2AE22}" dt="2025-11-11T12:18:18.733" v="1" actId="47"/>
          <pc:sldLayoutMkLst>
            <pc:docMk/>
            <pc:sldMasterMk cId="150390029" sldId="2147483751"/>
            <pc:sldLayoutMk cId="2195870701" sldId="2147483766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5E52B6-5EEB-4A18-A531-BE00CE87B80C}" type="datetimeFigureOut">
              <a:rPr lang="en-GB" smtClean="0"/>
              <a:t>12/11/2025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830396-0B63-4AE2-BCAE-4BB1088988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2111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1.png"/><Relationship Id="rId5" Type="http://schemas.openxmlformats.org/officeDocument/2006/relationships/image" Target="../media/image30.emf"/><Relationship Id="rId4" Type="http://schemas.openxmlformats.org/officeDocument/2006/relationships/image" Target="../media/image29.emf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emf"/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27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1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A06A77D9-EBCE-994B-ADD6-1D2A4BE535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3F81242B-BF4C-E64A-B35F-03F819581F6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753600" y="5638800"/>
            <a:ext cx="1828800" cy="685800"/>
          </a:xfrm>
        </p:spPr>
        <p:txBody>
          <a:bodyPr>
            <a:normAutofit/>
          </a:bodyPr>
          <a:lstStyle>
            <a:lvl1pPr marL="0" indent="0">
              <a:buNone/>
              <a:defRPr sz="1200" b="0" i="0">
                <a:latin typeface="Avenir Book" panose="02000503020000020003" pitchFamily="2" charset="0"/>
              </a:defRPr>
            </a:lvl1pPr>
          </a:lstStyle>
          <a:p>
            <a:r>
              <a:rPr lang="en-US"/>
              <a:t>Click to add logo</a:t>
            </a:r>
          </a:p>
        </p:txBody>
      </p:sp>
      <p:sp>
        <p:nvSpPr>
          <p:cNvPr id="15" name="object 12">
            <a:extLst>
              <a:ext uri="{FF2B5EF4-FFF2-40B4-BE49-F238E27FC236}">
                <a16:creationId xmlns:a16="http://schemas.microsoft.com/office/drawing/2014/main" id="{7C35721C-B367-2746-ACB6-BFFFB4B130C8}"/>
              </a:ext>
            </a:extLst>
          </p:cNvPr>
          <p:cNvSpPr txBox="1"/>
          <p:nvPr/>
        </p:nvSpPr>
        <p:spPr>
          <a:xfrm>
            <a:off x="1018090" y="4403001"/>
            <a:ext cx="152527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0" i="0">
                <a:solidFill>
                  <a:srgbClr val="FFFFFF"/>
                </a:solidFill>
                <a:latin typeface="Avenir Book" panose="02000503020000020003" pitchFamily="2" charset="0"/>
                <a:cs typeface="GothamRounded-Book"/>
              </a:rPr>
              <a:t>@</a:t>
            </a:r>
            <a:r>
              <a:rPr sz="1200" b="0" i="0" err="1">
                <a:solidFill>
                  <a:srgbClr val="FFFFFF"/>
                </a:solidFill>
                <a:latin typeface="Avenir Book" panose="02000503020000020003" pitchFamily="2" charset="0"/>
                <a:cs typeface="GothamRounded-Book"/>
              </a:rPr>
              <a:t>HINSouth</a:t>
            </a:r>
            <a:r>
              <a:rPr sz="1200" b="0" i="0" spc="-5" err="1">
                <a:solidFill>
                  <a:srgbClr val="FFFFFF"/>
                </a:solidFill>
                <a:latin typeface="Avenir Book" panose="02000503020000020003" pitchFamily="2" charset="0"/>
                <a:cs typeface="GothamRounded-Book"/>
              </a:rPr>
              <a:t>London</a:t>
            </a:r>
            <a:endParaRPr sz="1200" b="0" i="0">
              <a:latin typeface="Avenir Book" panose="02000503020000020003" pitchFamily="2" charset="0"/>
              <a:cs typeface="GothamRounded-Book"/>
            </a:endParaRPr>
          </a:p>
        </p:txBody>
      </p:sp>
      <p:sp>
        <p:nvSpPr>
          <p:cNvPr id="16" name="object 13">
            <a:extLst>
              <a:ext uri="{FF2B5EF4-FFF2-40B4-BE49-F238E27FC236}">
                <a16:creationId xmlns:a16="http://schemas.microsoft.com/office/drawing/2014/main" id="{EAEA4DED-C247-404B-9C16-A72355F30A5F}"/>
              </a:ext>
            </a:extLst>
          </p:cNvPr>
          <p:cNvSpPr txBox="1"/>
          <p:nvPr/>
        </p:nvSpPr>
        <p:spPr>
          <a:xfrm>
            <a:off x="2901491" y="4414278"/>
            <a:ext cx="268097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0" i="0" spc="-10" err="1">
                <a:solidFill>
                  <a:srgbClr val="FFFFFF"/>
                </a:solidFill>
                <a:latin typeface="Avenir Book" panose="02000503020000020003" pitchFamily="2" charset="0"/>
                <a:cs typeface="GothamRounded-Book"/>
              </a:rPr>
              <a:t>healthinnovationnetwork.com</a:t>
            </a:r>
            <a:endParaRPr sz="1200" b="0" i="0">
              <a:latin typeface="Avenir Book" panose="02000503020000020003" pitchFamily="2" charset="0"/>
              <a:cs typeface="GothamRounded-Book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26845D-55EA-1A4F-AB4B-1CC369030E8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600" y="965200"/>
            <a:ext cx="6096000" cy="2387600"/>
          </a:xfrm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defRPr sz="5000" b="0" i="0">
                <a:solidFill>
                  <a:schemeClr val="bg1"/>
                </a:solidFill>
                <a:latin typeface="Avenir Book" panose="02000503020000020003" pitchFamily="2" charset="0"/>
              </a:defRPr>
            </a:lvl1pPr>
          </a:lstStyle>
          <a:p>
            <a:r>
              <a:rPr lang="en-US"/>
              <a:t>Click to edit main heading for this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C49720-86BE-F944-8456-F9E7BAC643D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4611" y="3577151"/>
            <a:ext cx="6060989" cy="291254"/>
          </a:xfrm>
        </p:spPr>
        <p:txBody>
          <a:bodyPr>
            <a:normAutofit/>
          </a:bodyPr>
          <a:lstStyle>
            <a:lvl1pPr marL="0" indent="0" algn="l">
              <a:buNone/>
              <a:defRPr sz="1600" b="1" i="0">
                <a:solidFill>
                  <a:schemeClr val="bg1"/>
                </a:solidFill>
                <a:latin typeface="Avenir Book" panose="02000503020000020003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author name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7B34AF-70DC-1A48-9B8D-BC251DEDD7C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4611" y="3886200"/>
            <a:ext cx="6061075" cy="318012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Avenir Book" panose="02000503020000020003" pitchFamily="2" charset="0"/>
              </a:defRPr>
            </a:lvl1pPr>
          </a:lstStyle>
          <a:p>
            <a:pPr lvl="0"/>
            <a:r>
              <a:rPr lang="en-US"/>
              <a:t>Click here to edit author title</a:t>
            </a:r>
          </a:p>
        </p:txBody>
      </p:sp>
      <p:sp>
        <p:nvSpPr>
          <p:cNvPr id="9" name="Graphic 7">
            <a:extLst>
              <a:ext uri="{FF2B5EF4-FFF2-40B4-BE49-F238E27FC236}">
                <a16:creationId xmlns:a16="http://schemas.microsoft.com/office/drawing/2014/main" id="{D622F1CA-B279-F447-8F98-974AFBE2961D}"/>
              </a:ext>
            </a:extLst>
          </p:cNvPr>
          <p:cNvSpPr/>
          <p:nvPr/>
        </p:nvSpPr>
        <p:spPr>
          <a:xfrm>
            <a:off x="663908" y="4414278"/>
            <a:ext cx="250581" cy="199571"/>
          </a:xfrm>
          <a:custGeom>
            <a:avLst/>
            <a:gdLst>
              <a:gd name="connsiteX0" fmla="*/ 175963 w 250580"/>
              <a:gd name="connsiteY0" fmla="*/ 6804 h 199571"/>
              <a:gd name="connsiteX1" fmla="*/ 125940 w 250580"/>
              <a:gd name="connsiteY1" fmla="*/ 55699 h 199571"/>
              <a:gd name="connsiteX2" fmla="*/ 125940 w 250580"/>
              <a:gd name="connsiteY2" fmla="*/ 55789 h 199571"/>
              <a:gd name="connsiteX3" fmla="*/ 127611 w 250580"/>
              <a:gd name="connsiteY3" fmla="*/ 66947 h 199571"/>
              <a:gd name="connsiteX4" fmla="*/ 23944 w 250580"/>
              <a:gd name="connsiteY4" fmla="*/ 15875 h 199571"/>
              <a:gd name="connsiteX5" fmla="*/ 39443 w 250580"/>
              <a:gd name="connsiteY5" fmla="*/ 81099 h 199571"/>
              <a:gd name="connsiteX6" fmla="*/ 16798 w 250580"/>
              <a:gd name="connsiteY6" fmla="*/ 75021 h 199571"/>
              <a:gd name="connsiteX7" fmla="*/ 16798 w 250580"/>
              <a:gd name="connsiteY7" fmla="*/ 75656 h 199571"/>
              <a:gd name="connsiteX8" fmla="*/ 56984 w 250580"/>
              <a:gd name="connsiteY8" fmla="*/ 123644 h 199571"/>
              <a:gd name="connsiteX9" fmla="*/ 44084 w 250580"/>
              <a:gd name="connsiteY9" fmla="*/ 125367 h 199571"/>
              <a:gd name="connsiteX10" fmla="*/ 34803 w 250580"/>
              <a:gd name="connsiteY10" fmla="*/ 124732 h 199571"/>
              <a:gd name="connsiteX11" fmla="*/ 81207 w 250580"/>
              <a:gd name="connsiteY11" fmla="*/ 158750 h 199571"/>
              <a:gd name="connsiteX12" fmla="*/ 18933 w 250580"/>
              <a:gd name="connsiteY12" fmla="*/ 179161 h 199571"/>
              <a:gd name="connsiteX13" fmla="*/ 6961 w 250580"/>
              <a:gd name="connsiteY13" fmla="*/ 179161 h 199571"/>
              <a:gd name="connsiteX14" fmla="*/ 83713 w 250580"/>
              <a:gd name="connsiteY14" fmla="*/ 201204 h 199571"/>
              <a:gd name="connsiteX15" fmla="*/ 226271 w 250580"/>
              <a:gd name="connsiteY15" fmla="*/ 63693 h 199571"/>
              <a:gd name="connsiteX16" fmla="*/ 226265 w 250580"/>
              <a:gd name="connsiteY16" fmla="*/ 61232 h 199571"/>
              <a:gd name="connsiteX17" fmla="*/ 226265 w 250580"/>
              <a:gd name="connsiteY17" fmla="*/ 54882 h 199571"/>
              <a:gd name="connsiteX18" fmla="*/ 251323 w 250580"/>
              <a:gd name="connsiteY18" fmla="*/ 29573 h 199571"/>
              <a:gd name="connsiteX19" fmla="*/ 222553 w 250580"/>
              <a:gd name="connsiteY19" fmla="*/ 37284 h 199571"/>
              <a:gd name="connsiteX20" fmla="*/ 244548 w 250580"/>
              <a:gd name="connsiteY20" fmla="*/ 10069 h 199571"/>
              <a:gd name="connsiteX21" fmla="*/ 212530 w 250580"/>
              <a:gd name="connsiteY21" fmla="*/ 22225 h 199571"/>
              <a:gd name="connsiteX22" fmla="*/ 175963 w 250580"/>
              <a:gd name="connsiteY22" fmla="*/ 6804 h 199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50580" h="199571">
                <a:moveTo>
                  <a:pt x="175963" y="6804"/>
                </a:moveTo>
                <a:cubicBezTo>
                  <a:pt x="148336" y="6804"/>
                  <a:pt x="125940" y="28695"/>
                  <a:pt x="125940" y="55699"/>
                </a:cubicBezTo>
                <a:cubicBezTo>
                  <a:pt x="125940" y="55729"/>
                  <a:pt x="125940" y="55759"/>
                  <a:pt x="125940" y="55789"/>
                </a:cubicBezTo>
                <a:cubicBezTo>
                  <a:pt x="126020" y="59562"/>
                  <a:pt x="126581" y="63310"/>
                  <a:pt x="127611" y="66947"/>
                </a:cubicBezTo>
                <a:cubicBezTo>
                  <a:pt x="87207" y="65070"/>
                  <a:pt x="49522" y="46504"/>
                  <a:pt x="23944" y="15875"/>
                </a:cubicBezTo>
                <a:cubicBezTo>
                  <a:pt x="10729" y="38213"/>
                  <a:pt x="17508" y="66741"/>
                  <a:pt x="39443" y="81099"/>
                </a:cubicBezTo>
                <a:cubicBezTo>
                  <a:pt x="31504" y="80889"/>
                  <a:pt x="23734" y="78804"/>
                  <a:pt x="16798" y="75021"/>
                </a:cubicBezTo>
                <a:lnTo>
                  <a:pt x="16798" y="75656"/>
                </a:lnTo>
                <a:cubicBezTo>
                  <a:pt x="16847" y="98946"/>
                  <a:pt x="33636" y="118994"/>
                  <a:pt x="56984" y="123644"/>
                </a:cubicBezTo>
                <a:cubicBezTo>
                  <a:pt x="52775" y="124743"/>
                  <a:pt x="48441" y="125323"/>
                  <a:pt x="44084" y="125367"/>
                </a:cubicBezTo>
                <a:cubicBezTo>
                  <a:pt x="40977" y="125424"/>
                  <a:pt x="37871" y="125211"/>
                  <a:pt x="34803" y="124732"/>
                </a:cubicBezTo>
                <a:cubicBezTo>
                  <a:pt x="41327" y="144541"/>
                  <a:pt x="59924" y="158174"/>
                  <a:pt x="81207" y="158750"/>
                </a:cubicBezTo>
                <a:cubicBezTo>
                  <a:pt x="63380" y="172191"/>
                  <a:pt x="41446" y="179380"/>
                  <a:pt x="18933" y="179161"/>
                </a:cubicBezTo>
                <a:cubicBezTo>
                  <a:pt x="14946" y="179392"/>
                  <a:pt x="10948" y="179392"/>
                  <a:pt x="6961" y="179161"/>
                </a:cubicBezTo>
                <a:cubicBezTo>
                  <a:pt x="29837" y="193584"/>
                  <a:pt x="56490" y="201239"/>
                  <a:pt x="83713" y="201204"/>
                </a:cubicBezTo>
                <a:cubicBezTo>
                  <a:pt x="161928" y="201710"/>
                  <a:pt x="225753" y="140144"/>
                  <a:pt x="226271" y="63693"/>
                </a:cubicBezTo>
                <a:cubicBezTo>
                  <a:pt x="226276" y="62873"/>
                  <a:pt x="226275" y="62052"/>
                  <a:pt x="226265" y="61232"/>
                </a:cubicBezTo>
                <a:cubicBezTo>
                  <a:pt x="226265" y="59146"/>
                  <a:pt x="226265" y="57059"/>
                  <a:pt x="226265" y="54882"/>
                </a:cubicBezTo>
                <a:cubicBezTo>
                  <a:pt x="236087" y="47965"/>
                  <a:pt x="244572" y="39395"/>
                  <a:pt x="251323" y="29573"/>
                </a:cubicBezTo>
                <a:cubicBezTo>
                  <a:pt x="242181" y="33533"/>
                  <a:pt x="232483" y="36132"/>
                  <a:pt x="222553" y="37284"/>
                </a:cubicBezTo>
                <a:cubicBezTo>
                  <a:pt x="233018" y="31118"/>
                  <a:pt x="240834" y="21447"/>
                  <a:pt x="244548" y="10069"/>
                </a:cubicBezTo>
                <a:cubicBezTo>
                  <a:pt x="234678" y="15907"/>
                  <a:pt x="223843" y="20020"/>
                  <a:pt x="212530" y="22225"/>
                </a:cubicBezTo>
                <a:cubicBezTo>
                  <a:pt x="203043" y="12368"/>
                  <a:pt x="189808" y="6787"/>
                  <a:pt x="175963" y="6804"/>
                </a:cubicBezTo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b="0" i="0">
              <a:latin typeface="Avenir Book" panose="02000503020000020003" pitchFamily="2" charset="0"/>
            </a:endParaRPr>
          </a:p>
        </p:txBody>
      </p:sp>
      <p:sp>
        <p:nvSpPr>
          <p:cNvPr id="10" name="Graphic 5">
            <a:extLst>
              <a:ext uri="{FF2B5EF4-FFF2-40B4-BE49-F238E27FC236}">
                <a16:creationId xmlns:a16="http://schemas.microsoft.com/office/drawing/2014/main" id="{30D8AB86-F433-F049-A459-A23C6E0508C1}"/>
              </a:ext>
            </a:extLst>
          </p:cNvPr>
          <p:cNvSpPr/>
          <p:nvPr/>
        </p:nvSpPr>
        <p:spPr>
          <a:xfrm>
            <a:off x="2567608" y="4398922"/>
            <a:ext cx="230282" cy="230282"/>
          </a:xfrm>
          <a:custGeom>
            <a:avLst/>
            <a:gdLst>
              <a:gd name="connsiteX0" fmla="*/ 140883 w 250580"/>
              <a:gd name="connsiteY0" fmla="*/ 114525 h 250580"/>
              <a:gd name="connsiteX1" fmla="*/ 140880 w 250580"/>
              <a:gd name="connsiteY1" fmla="*/ 134475 h 250580"/>
              <a:gd name="connsiteX2" fmla="*/ 120930 w 250580"/>
              <a:gd name="connsiteY2" fmla="*/ 134471 h 250580"/>
              <a:gd name="connsiteX3" fmla="*/ 120930 w 250580"/>
              <a:gd name="connsiteY3" fmla="*/ 114525 h 250580"/>
              <a:gd name="connsiteX4" fmla="*/ 140880 w 250580"/>
              <a:gd name="connsiteY4" fmla="*/ 114521 h 250580"/>
              <a:gd name="connsiteX5" fmla="*/ 140883 w 250580"/>
              <a:gd name="connsiteY5" fmla="*/ 114525 h 250580"/>
              <a:gd name="connsiteX6" fmla="*/ 142090 w 250580"/>
              <a:gd name="connsiteY6" fmla="*/ 157495 h 250580"/>
              <a:gd name="connsiteX7" fmla="*/ 163343 w 250580"/>
              <a:gd name="connsiteY7" fmla="*/ 135314 h 250580"/>
              <a:gd name="connsiteX8" fmla="*/ 187473 w 250580"/>
              <a:gd name="connsiteY8" fmla="*/ 67750 h 250580"/>
              <a:gd name="connsiteX9" fmla="*/ 120558 w 250580"/>
              <a:gd name="connsiteY9" fmla="*/ 91694 h 250580"/>
              <a:gd name="connsiteX10" fmla="*/ 98377 w 250580"/>
              <a:gd name="connsiteY10" fmla="*/ 112947 h 250580"/>
              <a:gd name="connsiteX11" fmla="*/ 67658 w 250580"/>
              <a:gd name="connsiteY11" fmla="*/ 188028 h 250580"/>
              <a:gd name="connsiteX12" fmla="*/ 141904 w 250580"/>
              <a:gd name="connsiteY12" fmla="*/ 157495 h 250580"/>
              <a:gd name="connsiteX13" fmla="*/ 127612 w 250580"/>
              <a:gd name="connsiteY13" fmla="*/ 7517 h 250580"/>
              <a:gd name="connsiteX14" fmla="*/ 248261 w 250580"/>
              <a:gd name="connsiteY14" fmla="*/ 128169 h 250580"/>
              <a:gd name="connsiteX15" fmla="*/ 127609 w 250580"/>
              <a:gd name="connsiteY15" fmla="*/ 248817 h 250580"/>
              <a:gd name="connsiteX16" fmla="*/ 6961 w 250580"/>
              <a:gd name="connsiteY16" fmla="*/ 128166 h 250580"/>
              <a:gd name="connsiteX17" fmla="*/ 6962 w 250580"/>
              <a:gd name="connsiteY17" fmla="*/ 127611 h 250580"/>
              <a:gd name="connsiteX18" fmla="*/ 127612 w 250580"/>
              <a:gd name="connsiteY18" fmla="*/ 6961 h 250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50580" h="250580">
                <a:moveTo>
                  <a:pt x="140883" y="114525"/>
                </a:moveTo>
                <a:cubicBezTo>
                  <a:pt x="146391" y="120035"/>
                  <a:pt x="146390" y="128967"/>
                  <a:pt x="140880" y="134475"/>
                </a:cubicBezTo>
                <a:cubicBezTo>
                  <a:pt x="135370" y="139983"/>
                  <a:pt x="126438" y="139981"/>
                  <a:pt x="120930" y="134471"/>
                </a:cubicBezTo>
                <a:cubicBezTo>
                  <a:pt x="115423" y="128962"/>
                  <a:pt x="115423" y="120033"/>
                  <a:pt x="120930" y="114525"/>
                </a:cubicBezTo>
                <a:cubicBezTo>
                  <a:pt x="126438" y="109015"/>
                  <a:pt x="135370" y="109013"/>
                  <a:pt x="140880" y="114521"/>
                </a:cubicBezTo>
                <a:cubicBezTo>
                  <a:pt x="140881" y="114522"/>
                  <a:pt x="140882" y="114523"/>
                  <a:pt x="140883" y="114525"/>
                </a:cubicBezTo>
                <a:moveTo>
                  <a:pt x="142090" y="157495"/>
                </a:moveTo>
                <a:cubicBezTo>
                  <a:pt x="152045" y="153516"/>
                  <a:pt x="159793" y="145429"/>
                  <a:pt x="163343" y="135314"/>
                </a:cubicBezTo>
                <a:lnTo>
                  <a:pt x="187473" y="67750"/>
                </a:lnTo>
                <a:lnTo>
                  <a:pt x="120558" y="91694"/>
                </a:lnTo>
                <a:cubicBezTo>
                  <a:pt x="110482" y="95306"/>
                  <a:pt x="102417" y="103034"/>
                  <a:pt x="98377" y="112947"/>
                </a:cubicBezTo>
                <a:cubicBezTo>
                  <a:pt x="87705" y="138840"/>
                  <a:pt x="67658" y="188028"/>
                  <a:pt x="67658" y="188028"/>
                </a:cubicBezTo>
                <a:lnTo>
                  <a:pt x="141904" y="157495"/>
                </a:lnTo>
                <a:moveTo>
                  <a:pt x="127612" y="7517"/>
                </a:moveTo>
                <a:cubicBezTo>
                  <a:pt x="194245" y="7518"/>
                  <a:pt x="248261" y="61536"/>
                  <a:pt x="248261" y="128169"/>
                </a:cubicBezTo>
                <a:cubicBezTo>
                  <a:pt x="248260" y="194802"/>
                  <a:pt x="194242" y="248818"/>
                  <a:pt x="127609" y="248817"/>
                </a:cubicBezTo>
                <a:cubicBezTo>
                  <a:pt x="60976" y="248817"/>
                  <a:pt x="6960" y="194799"/>
                  <a:pt x="6961" y="128166"/>
                </a:cubicBezTo>
                <a:cubicBezTo>
                  <a:pt x="6961" y="127981"/>
                  <a:pt x="6961" y="127796"/>
                  <a:pt x="6962" y="127611"/>
                </a:cubicBezTo>
                <a:cubicBezTo>
                  <a:pt x="6962" y="60977"/>
                  <a:pt x="60979" y="6961"/>
                  <a:pt x="127612" y="6961"/>
                </a:cubicBezTo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b="0" i="0">
              <a:latin typeface="Avenir Book" panose="02000503020000020003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8F81083-F65A-437E-11BE-2018E9CE9F16}"/>
              </a:ext>
            </a:extLst>
          </p:cNvPr>
          <p:cNvSpPr/>
          <p:nvPr/>
        </p:nvSpPr>
        <p:spPr>
          <a:xfrm>
            <a:off x="0" y="5262880"/>
            <a:ext cx="4826000" cy="1595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Avenir Book" panose="02000503020000020003" pitchFamily="2" charset="0"/>
            </a:endParaRPr>
          </a:p>
        </p:txBody>
      </p:sp>
      <p:pic>
        <p:nvPicPr>
          <p:cNvPr id="6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09BA4AD9-92CE-924F-0799-B7DA5450ED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48" y="5616575"/>
            <a:ext cx="2309477" cy="742949"/>
          </a:xfrm>
          <a:prstGeom prst="rect">
            <a:avLst/>
          </a:prstGeom>
        </p:spPr>
      </p:pic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3B6B1DB0-AB52-7B2F-DCE2-385D6E94C75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4612" y="609600"/>
            <a:ext cx="6897688" cy="29051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presentation date</a:t>
            </a:r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DABFDA8-C6C5-BF11-279D-CD7DC812F8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object 12">
            <a:extLst>
              <a:ext uri="{FF2B5EF4-FFF2-40B4-BE49-F238E27FC236}">
                <a16:creationId xmlns:a16="http://schemas.microsoft.com/office/drawing/2014/main" id="{A9CED449-D34A-B605-C591-D6B8C0B4CDB1}"/>
              </a:ext>
            </a:extLst>
          </p:cNvPr>
          <p:cNvSpPr txBox="1"/>
          <p:nvPr userDrawn="1"/>
        </p:nvSpPr>
        <p:spPr>
          <a:xfrm>
            <a:off x="1018090" y="4403001"/>
            <a:ext cx="152527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0" i="0">
                <a:solidFill>
                  <a:srgbClr val="FFFFFF"/>
                </a:solidFill>
                <a:latin typeface="Avenir Book" panose="02000503020000020003" pitchFamily="2" charset="0"/>
                <a:cs typeface="GothamRounded-Book"/>
              </a:rPr>
              <a:t>@</a:t>
            </a:r>
            <a:r>
              <a:rPr sz="1200" b="0" i="0" err="1">
                <a:solidFill>
                  <a:srgbClr val="FFFFFF"/>
                </a:solidFill>
                <a:latin typeface="Avenir Book" panose="02000503020000020003" pitchFamily="2" charset="0"/>
                <a:cs typeface="GothamRounded-Book"/>
              </a:rPr>
              <a:t>HINSouth</a:t>
            </a:r>
            <a:r>
              <a:rPr sz="1200" b="0" i="0" spc="-5" err="1">
                <a:solidFill>
                  <a:srgbClr val="FFFFFF"/>
                </a:solidFill>
                <a:latin typeface="Avenir Book" panose="02000503020000020003" pitchFamily="2" charset="0"/>
                <a:cs typeface="GothamRounded-Book"/>
              </a:rPr>
              <a:t>London</a:t>
            </a:r>
            <a:endParaRPr sz="1200" b="0" i="0">
              <a:latin typeface="Avenir Book" panose="02000503020000020003" pitchFamily="2" charset="0"/>
              <a:cs typeface="GothamRounded-Book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id="{52FC679A-3AD6-06BC-5803-1F1131391675}"/>
              </a:ext>
            </a:extLst>
          </p:cNvPr>
          <p:cNvSpPr txBox="1"/>
          <p:nvPr userDrawn="1"/>
        </p:nvSpPr>
        <p:spPr>
          <a:xfrm>
            <a:off x="2901491" y="4414278"/>
            <a:ext cx="268097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0" i="0" spc="-10" err="1">
                <a:solidFill>
                  <a:srgbClr val="FFFFFF"/>
                </a:solidFill>
                <a:latin typeface="Avenir Book" panose="02000503020000020003" pitchFamily="2" charset="0"/>
                <a:cs typeface="GothamRounded-Book"/>
              </a:rPr>
              <a:t>healthinnovationnetwork.com</a:t>
            </a:r>
            <a:endParaRPr sz="1200" b="0" i="0">
              <a:latin typeface="Avenir Book" panose="02000503020000020003" pitchFamily="2" charset="0"/>
              <a:cs typeface="GothamRounded-Book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1E9EF3B-D4D0-02A7-4715-4E944052690B}"/>
              </a:ext>
            </a:extLst>
          </p:cNvPr>
          <p:cNvSpPr/>
          <p:nvPr userDrawn="1"/>
        </p:nvSpPr>
        <p:spPr>
          <a:xfrm>
            <a:off x="0" y="5262880"/>
            <a:ext cx="4826000" cy="1595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Avenir Book" panose="02000503020000020003" pitchFamily="2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40E4A7B-808B-FD3C-5843-15F77596C785}"/>
              </a:ext>
            </a:extLst>
          </p:cNvPr>
          <p:cNvGrpSpPr/>
          <p:nvPr userDrawn="1"/>
        </p:nvGrpSpPr>
        <p:grpSpPr>
          <a:xfrm>
            <a:off x="277090" y="5552030"/>
            <a:ext cx="5568747" cy="885871"/>
            <a:chOff x="277090" y="5552030"/>
            <a:chExt cx="5568747" cy="885871"/>
          </a:xfrm>
        </p:grpSpPr>
        <p:pic>
          <p:nvPicPr>
            <p:cNvPr id="18" name="Picture 17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0F98960E-BAD4-3DC0-B3B5-0FA29128695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2984" y="5610225"/>
              <a:ext cx="2572853" cy="827676"/>
            </a:xfrm>
            <a:prstGeom prst="rect">
              <a:avLst/>
            </a:prstGeom>
          </p:spPr>
        </p:pic>
        <p:pic>
          <p:nvPicPr>
            <p:cNvPr id="19" name="Picture 18" descr="A purple and black square with a black background&#10;&#10;Description automatically generated">
              <a:extLst>
                <a:ext uri="{FF2B5EF4-FFF2-40B4-BE49-F238E27FC236}">
                  <a16:creationId xmlns:a16="http://schemas.microsoft.com/office/drawing/2014/main" id="{4CC94724-6B78-7524-EB06-5931CE1530D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090" y="5552030"/>
              <a:ext cx="2751735" cy="885871"/>
            </a:xfrm>
            <a:prstGeom prst="rect">
              <a:avLst/>
            </a:prstGeom>
          </p:spPr>
        </p:pic>
      </p:grpSp>
      <p:sp>
        <p:nvSpPr>
          <p:cNvPr id="14" name="Graphic 5">
            <a:extLst>
              <a:ext uri="{FF2B5EF4-FFF2-40B4-BE49-F238E27FC236}">
                <a16:creationId xmlns:a16="http://schemas.microsoft.com/office/drawing/2014/main" id="{60128BE0-3673-D586-BC17-588EC5D9EA82}"/>
              </a:ext>
            </a:extLst>
          </p:cNvPr>
          <p:cNvSpPr/>
          <p:nvPr userDrawn="1"/>
        </p:nvSpPr>
        <p:spPr>
          <a:xfrm>
            <a:off x="2619409" y="4393937"/>
            <a:ext cx="230282" cy="230282"/>
          </a:xfrm>
          <a:custGeom>
            <a:avLst/>
            <a:gdLst>
              <a:gd name="connsiteX0" fmla="*/ 140883 w 250580"/>
              <a:gd name="connsiteY0" fmla="*/ 114525 h 250580"/>
              <a:gd name="connsiteX1" fmla="*/ 140880 w 250580"/>
              <a:gd name="connsiteY1" fmla="*/ 134475 h 250580"/>
              <a:gd name="connsiteX2" fmla="*/ 120930 w 250580"/>
              <a:gd name="connsiteY2" fmla="*/ 134471 h 250580"/>
              <a:gd name="connsiteX3" fmla="*/ 120930 w 250580"/>
              <a:gd name="connsiteY3" fmla="*/ 114525 h 250580"/>
              <a:gd name="connsiteX4" fmla="*/ 140880 w 250580"/>
              <a:gd name="connsiteY4" fmla="*/ 114521 h 250580"/>
              <a:gd name="connsiteX5" fmla="*/ 140883 w 250580"/>
              <a:gd name="connsiteY5" fmla="*/ 114525 h 250580"/>
              <a:gd name="connsiteX6" fmla="*/ 142090 w 250580"/>
              <a:gd name="connsiteY6" fmla="*/ 157495 h 250580"/>
              <a:gd name="connsiteX7" fmla="*/ 163343 w 250580"/>
              <a:gd name="connsiteY7" fmla="*/ 135314 h 250580"/>
              <a:gd name="connsiteX8" fmla="*/ 187473 w 250580"/>
              <a:gd name="connsiteY8" fmla="*/ 67750 h 250580"/>
              <a:gd name="connsiteX9" fmla="*/ 120558 w 250580"/>
              <a:gd name="connsiteY9" fmla="*/ 91694 h 250580"/>
              <a:gd name="connsiteX10" fmla="*/ 98377 w 250580"/>
              <a:gd name="connsiteY10" fmla="*/ 112947 h 250580"/>
              <a:gd name="connsiteX11" fmla="*/ 67658 w 250580"/>
              <a:gd name="connsiteY11" fmla="*/ 188028 h 250580"/>
              <a:gd name="connsiteX12" fmla="*/ 141904 w 250580"/>
              <a:gd name="connsiteY12" fmla="*/ 157495 h 250580"/>
              <a:gd name="connsiteX13" fmla="*/ 127612 w 250580"/>
              <a:gd name="connsiteY13" fmla="*/ 7517 h 250580"/>
              <a:gd name="connsiteX14" fmla="*/ 248261 w 250580"/>
              <a:gd name="connsiteY14" fmla="*/ 128169 h 250580"/>
              <a:gd name="connsiteX15" fmla="*/ 127609 w 250580"/>
              <a:gd name="connsiteY15" fmla="*/ 248817 h 250580"/>
              <a:gd name="connsiteX16" fmla="*/ 6961 w 250580"/>
              <a:gd name="connsiteY16" fmla="*/ 128166 h 250580"/>
              <a:gd name="connsiteX17" fmla="*/ 6962 w 250580"/>
              <a:gd name="connsiteY17" fmla="*/ 127611 h 250580"/>
              <a:gd name="connsiteX18" fmla="*/ 127612 w 250580"/>
              <a:gd name="connsiteY18" fmla="*/ 6961 h 250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50580" h="250580">
                <a:moveTo>
                  <a:pt x="140883" y="114525"/>
                </a:moveTo>
                <a:cubicBezTo>
                  <a:pt x="146391" y="120035"/>
                  <a:pt x="146390" y="128967"/>
                  <a:pt x="140880" y="134475"/>
                </a:cubicBezTo>
                <a:cubicBezTo>
                  <a:pt x="135370" y="139983"/>
                  <a:pt x="126438" y="139981"/>
                  <a:pt x="120930" y="134471"/>
                </a:cubicBezTo>
                <a:cubicBezTo>
                  <a:pt x="115423" y="128962"/>
                  <a:pt x="115423" y="120033"/>
                  <a:pt x="120930" y="114525"/>
                </a:cubicBezTo>
                <a:cubicBezTo>
                  <a:pt x="126438" y="109015"/>
                  <a:pt x="135370" y="109013"/>
                  <a:pt x="140880" y="114521"/>
                </a:cubicBezTo>
                <a:cubicBezTo>
                  <a:pt x="140881" y="114522"/>
                  <a:pt x="140882" y="114523"/>
                  <a:pt x="140883" y="114525"/>
                </a:cubicBezTo>
                <a:moveTo>
                  <a:pt x="142090" y="157495"/>
                </a:moveTo>
                <a:cubicBezTo>
                  <a:pt x="152045" y="153516"/>
                  <a:pt x="159793" y="145429"/>
                  <a:pt x="163343" y="135314"/>
                </a:cubicBezTo>
                <a:lnTo>
                  <a:pt x="187473" y="67750"/>
                </a:lnTo>
                <a:lnTo>
                  <a:pt x="120558" y="91694"/>
                </a:lnTo>
                <a:cubicBezTo>
                  <a:pt x="110482" y="95306"/>
                  <a:pt x="102417" y="103034"/>
                  <a:pt x="98377" y="112947"/>
                </a:cubicBezTo>
                <a:cubicBezTo>
                  <a:pt x="87705" y="138840"/>
                  <a:pt x="67658" y="188028"/>
                  <a:pt x="67658" y="188028"/>
                </a:cubicBezTo>
                <a:lnTo>
                  <a:pt x="141904" y="157495"/>
                </a:lnTo>
                <a:moveTo>
                  <a:pt x="127612" y="7517"/>
                </a:moveTo>
                <a:cubicBezTo>
                  <a:pt x="194245" y="7518"/>
                  <a:pt x="248261" y="61536"/>
                  <a:pt x="248261" y="128169"/>
                </a:cubicBezTo>
                <a:cubicBezTo>
                  <a:pt x="248260" y="194802"/>
                  <a:pt x="194242" y="248818"/>
                  <a:pt x="127609" y="248817"/>
                </a:cubicBezTo>
                <a:cubicBezTo>
                  <a:pt x="60976" y="248817"/>
                  <a:pt x="6960" y="194799"/>
                  <a:pt x="6961" y="128166"/>
                </a:cubicBezTo>
                <a:cubicBezTo>
                  <a:pt x="6961" y="127981"/>
                  <a:pt x="6961" y="127796"/>
                  <a:pt x="6962" y="127611"/>
                </a:cubicBezTo>
                <a:cubicBezTo>
                  <a:pt x="6962" y="60977"/>
                  <a:pt x="60979" y="6961"/>
                  <a:pt x="127612" y="6961"/>
                </a:cubicBezTo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b="0" i="0">
              <a:latin typeface="Avenir Book" panose="02000503020000020003" pitchFamily="2" charset="0"/>
            </a:endParaRPr>
          </a:p>
        </p:txBody>
      </p:sp>
      <p:pic>
        <p:nvPicPr>
          <p:cNvPr id="23" name="Picture 22" descr="A white x on a black background&#10;&#10;Description automatically generated">
            <a:extLst>
              <a:ext uri="{FF2B5EF4-FFF2-40B4-BE49-F238E27FC236}">
                <a16:creationId xmlns:a16="http://schemas.microsoft.com/office/drawing/2014/main" id="{EAD301EB-C1FF-2E4F-DEFA-B36FE96D58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80" t="10590" r="26993" b="10588"/>
          <a:stretch/>
        </p:blipFill>
        <p:spPr>
          <a:xfrm>
            <a:off x="790540" y="4393937"/>
            <a:ext cx="227550" cy="236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51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1 column text - 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9E9D953-D4E9-6241-BF21-076BC6400FB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91963" y="0"/>
            <a:ext cx="300036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6FC3FED-CF9B-1C4E-B1C0-A4DB01D630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6452" y="500062"/>
            <a:ext cx="10107652" cy="900000"/>
          </a:xfrm>
        </p:spPr>
        <p:txBody>
          <a:bodyPr>
            <a:normAutofit/>
          </a:bodyPr>
          <a:lstStyle>
            <a:lvl1pPr>
              <a:defRPr sz="3000" b="0" i="0">
                <a:solidFill>
                  <a:schemeClr val="tx1"/>
                </a:solidFill>
                <a:latin typeface="Avenir Book" panose="02000503020000020003" pitchFamily="2" charset="0"/>
              </a:defRPr>
            </a:lvl1pPr>
          </a:lstStyle>
          <a:p>
            <a:r>
              <a:rPr lang="en-US"/>
              <a:t>Click to edit main heading here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94F81A1-C7C8-3843-821E-0C546E17F1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6900" y="1628806"/>
            <a:ext cx="10107204" cy="4619594"/>
          </a:xfrm>
        </p:spPr>
        <p:txBody>
          <a:bodyPr wrap="square" numCol="2" spcCol="288000">
            <a:noAutofit/>
          </a:bodyPr>
          <a:lstStyle>
            <a:lvl1pPr marL="285750" marR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  <a:tabLst/>
              <a:defRPr sz="1600" b="0" i="0">
                <a:solidFill>
                  <a:schemeClr val="bg2">
                    <a:lumMod val="10000"/>
                  </a:schemeClr>
                </a:solidFill>
                <a:latin typeface="Avenir Book" panose="02000503020000020003" pitchFamily="2" charset="0"/>
              </a:defRPr>
            </a:lvl1pPr>
            <a:lvl2pPr>
              <a:defRPr b="0" i="0">
                <a:solidFill>
                  <a:schemeClr val="bg2">
                    <a:lumMod val="10000"/>
                  </a:schemeClr>
                </a:solidFill>
                <a:latin typeface="Avenir Book" panose="02000503020000020003" pitchFamily="2" charset="0"/>
              </a:defRPr>
            </a:lvl2pPr>
            <a:lvl3pPr>
              <a:defRPr b="0" i="0">
                <a:solidFill>
                  <a:schemeClr val="bg2">
                    <a:lumMod val="10000"/>
                  </a:schemeClr>
                </a:solidFill>
                <a:latin typeface="Avenir Book" panose="02000503020000020003" pitchFamily="2" charset="0"/>
              </a:defRPr>
            </a:lvl3pPr>
            <a:lvl4pPr>
              <a:defRPr b="0" i="0">
                <a:solidFill>
                  <a:schemeClr val="bg2">
                    <a:lumMod val="10000"/>
                  </a:schemeClr>
                </a:solidFill>
                <a:latin typeface="Avenir Book" panose="02000503020000020003" pitchFamily="2" charset="0"/>
              </a:defRPr>
            </a:lvl4pPr>
            <a:lvl5pPr>
              <a:defRPr b="0" i="0">
                <a:solidFill>
                  <a:schemeClr val="bg2">
                    <a:lumMod val="10000"/>
                  </a:schemeClr>
                </a:solidFill>
                <a:latin typeface="Avenir Book" panose="02000503020000020003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object 2">
            <a:extLst>
              <a:ext uri="{FF2B5EF4-FFF2-40B4-BE49-F238E27FC236}">
                <a16:creationId xmlns:a16="http://schemas.microsoft.com/office/drawing/2014/main" id="{1765E786-F7CB-2C45-930E-13F9233A93B3}"/>
              </a:ext>
            </a:extLst>
          </p:cNvPr>
          <p:cNvSpPr/>
          <p:nvPr/>
        </p:nvSpPr>
        <p:spPr>
          <a:xfrm>
            <a:off x="0" y="2975610"/>
            <a:ext cx="453390" cy="906780"/>
          </a:xfrm>
          <a:custGeom>
            <a:avLst/>
            <a:gdLst/>
            <a:ahLst/>
            <a:cxnLst/>
            <a:rect l="l" t="t" r="r" b="b"/>
            <a:pathLst>
              <a:path w="453390" h="906779">
                <a:moveTo>
                  <a:pt x="0" y="0"/>
                </a:moveTo>
                <a:lnTo>
                  <a:pt x="0" y="906437"/>
                </a:lnTo>
                <a:lnTo>
                  <a:pt x="46338" y="904097"/>
                </a:lnTo>
                <a:lnTo>
                  <a:pt x="91338" y="897229"/>
                </a:lnTo>
                <a:lnTo>
                  <a:pt x="134772" y="886061"/>
                </a:lnTo>
                <a:lnTo>
                  <a:pt x="176411" y="870821"/>
                </a:lnTo>
                <a:lnTo>
                  <a:pt x="216028" y="851737"/>
                </a:lnTo>
                <a:lnTo>
                  <a:pt x="253396" y="829036"/>
                </a:lnTo>
                <a:lnTo>
                  <a:pt x="288285" y="802946"/>
                </a:lnTo>
                <a:lnTo>
                  <a:pt x="320470" y="773695"/>
                </a:lnTo>
                <a:lnTo>
                  <a:pt x="349721" y="741510"/>
                </a:lnTo>
                <a:lnTo>
                  <a:pt x="375811" y="706621"/>
                </a:lnTo>
                <a:lnTo>
                  <a:pt x="398512" y="669253"/>
                </a:lnTo>
                <a:lnTo>
                  <a:pt x="417596" y="629636"/>
                </a:lnTo>
                <a:lnTo>
                  <a:pt x="432836" y="587997"/>
                </a:lnTo>
                <a:lnTo>
                  <a:pt x="444004" y="544563"/>
                </a:lnTo>
                <a:lnTo>
                  <a:pt x="450872" y="499563"/>
                </a:lnTo>
                <a:lnTo>
                  <a:pt x="453212" y="453224"/>
                </a:lnTo>
                <a:lnTo>
                  <a:pt x="450872" y="406884"/>
                </a:lnTo>
                <a:lnTo>
                  <a:pt x="444004" y="361882"/>
                </a:lnTo>
                <a:lnTo>
                  <a:pt x="432836" y="318446"/>
                </a:lnTo>
                <a:lnTo>
                  <a:pt x="417596" y="276806"/>
                </a:lnTo>
                <a:lnTo>
                  <a:pt x="398512" y="237187"/>
                </a:lnTo>
                <a:lnTo>
                  <a:pt x="375811" y="199819"/>
                </a:lnTo>
                <a:lnTo>
                  <a:pt x="349721" y="164928"/>
                </a:lnTo>
                <a:lnTo>
                  <a:pt x="320470" y="132743"/>
                </a:lnTo>
                <a:lnTo>
                  <a:pt x="288285" y="103492"/>
                </a:lnTo>
                <a:lnTo>
                  <a:pt x="253396" y="77401"/>
                </a:lnTo>
                <a:lnTo>
                  <a:pt x="216028" y="54700"/>
                </a:lnTo>
                <a:lnTo>
                  <a:pt x="176411" y="35615"/>
                </a:lnTo>
                <a:lnTo>
                  <a:pt x="134772" y="20375"/>
                </a:lnTo>
                <a:lnTo>
                  <a:pt x="91338" y="9207"/>
                </a:lnTo>
                <a:lnTo>
                  <a:pt x="46338" y="2339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 b="0" i="0">
              <a:latin typeface="Avenir Book" panose="02000503020000020003" pitchFamily="2" charset="0"/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6671070-6667-5447-95D8-AA9F41F8B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" y="3278122"/>
            <a:ext cx="453390" cy="301756"/>
          </a:xfrm>
        </p:spPr>
        <p:txBody>
          <a:bodyPr lIns="0" tIns="0" rIns="0" bIns="0"/>
          <a:lstStyle>
            <a:lvl1pPr algn="ctr">
              <a:defRPr sz="1600" b="0" i="0">
                <a:solidFill>
                  <a:schemeClr val="bg1"/>
                </a:solidFill>
                <a:latin typeface="Avenir Book" panose="02000503020000020003" pitchFamily="2" charset="0"/>
              </a:defRPr>
            </a:lvl1pPr>
          </a:lstStyle>
          <a:p>
            <a:fld id="{B6F15528-21DE-4FAA-801E-634DDDAF4B2B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4DD877E2-AA78-0E11-A25B-619C695DEF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3361" y="6190172"/>
            <a:ext cx="581739" cy="34726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42C6B27-DFFF-B2A5-08DB-4A99E11BA2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91963" y="0"/>
            <a:ext cx="300036" cy="6858000"/>
          </a:xfrm>
          <a:prstGeom prst="rect">
            <a:avLst/>
          </a:prstGeom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id="{2CCBB49A-82E9-D064-538E-63102C565887}"/>
              </a:ext>
            </a:extLst>
          </p:cNvPr>
          <p:cNvSpPr/>
          <p:nvPr userDrawn="1"/>
        </p:nvSpPr>
        <p:spPr>
          <a:xfrm>
            <a:off x="0" y="2975610"/>
            <a:ext cx="453390" cy="906780"/>
          </a:xfrm>
          <a:custGeom>
            <a:avLst/>
            <a:gdLst/>
            <a:ahLst/>
            <a:cxnLst/>
            <a:rect l="l" t="t" r="r" b="b"/>
            <a:pathLst>
              <a:path w="453390" h="906779">
                <a:moveTo>
                  <a:pt x="0" y="0"/>
                </a:moveTo>
                <a:lnTo>
                  <a:pt x="0" y="906437"/>
                </a:lnTo>
                <a:lnTo>
                  <a:pt x="46338" y="904097"/>
                </a:lnTo>
                <a:lnTo>
                  <a:pt x="91338" y="897229"/>
                </a:lnTo>
                <a:lnTo>
                  <a:pt x="134772" y="886061"/>
                </a:lnTo>
                <a:lnTo>
                  <a:pt x="176411" y="870821"/>
                </a:lnTo>
                <a:lnTo>
                  <a:pt x="216028" y="851737"/>
                </a:lnTo>
                <a:lnTo>
                  <a:pt x="253396" y="829036"/>
                </a:lnTo>
                <a:lnTo>
                  <a:pt x="288285" y="802946"/>
                </a:lnTo>
                <a:lnTo>
                  <a:pt x="320470" y="773695"/>
                </a:lnTo>
                <a:lnTo>
                  <a:pt x="349721" y="741510"/>
                </a:lnTo>
                <a:lnTo>
                  <a:pt x="375811" y="706621"/>
                </a:lnTo>
                <a:lnTo>
                  <a:pt x="398512" y="669253"/>
                </a:lnTo>
                <a:lnTo>
                  <a:pt x="417596" y="629636"/>
                </a:lnTo>
                <a:lnTo>
                  <a:pt x="432836" y="587997"/>
                </a:lnTo>
                <a:lnTo>
                  <a:pt x="444004" y="544563"/>
                </a:lnTo>
                <a:lnTo>
                  <a:pt x="450872" y="499563"/>
                </a:lnTo>
                <a:lnTo>
                  <a:pt x="453212" y="453224"/>
                </a:lnTo>
                <a:lnTo>
                  <a:pt x="450872" y="406884"/>
                </a:lnTo>
                <a:lnTo>
                  <a:pt x="444004" y="361882"/>
                </a:lnTo>
                <a:lnTo>
                  <a:pt x="432836" y="318446"/>
                </a:lnTo>
                <a:lnTo>
                  <a:pt x="417596" y="276806"/>
                </a:lnTo>
                <a:lnTo>
                  <a:pt x="398512" y="237187"/>
                </a:lnTo>
                <a:lnTo>
                  <a:pt x="375811" y="199819"/>
                </a:lnTo>
                <a:lnTo>
                  <a:pt x="349721" y="164928"/>
                </a:lnTo>
                <a:lnTo>
                  <a:pt x="320470" y="132743"/>
                </a:lnTo>
                <a:lnTo>
                  <a:pt x="288285" y="103492"/>
                </a:lnTo>
                <a:lnTo>
                  <a:pt x="253396" y="77401"/>
                </a:lnTo>
                <a:lnTo>
                  <a:pt x="216028" y="54700"/>
                </a:lnTo>
                <a:lnTo>
                  <a:pt x="176411" y="35615"/>
                </a:lnTo>
                <a:lnTo>
                  <a:pt x="134772" y="20375"/>
                </a:lnTo>
                <a:lnTo>
                  <a:pt x="91338" y="9207"/>
                </a:lnTo>
                <a:lnTo>
                  <a:pt x="46338" y="2339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 b="0" i="0">
              <a:latin typeface="Avenir Book" panose="02000503020000020003" pitchFamily="2" charset="0"/>
            </a:endParaRP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C77B598C-2628-EFA4-F593-00455561A89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3361" y="6190172"/>
            <a:ext cx="581739" cy="347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963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6AFE0744-D61D-9F4F-AB88-6DDECF511EF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91962" y="0"/>
            <a:ext cx="300037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6FC3FED-CF9B-1C4E-B1C0-A4DB01D630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6452" y="500062"/>
            <a:ext cx="10107652" cy="900000"/>
          </a:xfrm>
        </p:spPr>
        <p:txBody>
          <a:bodyPr>
            <a:normAutofit/>
          </a:bodyPr>
          <a:lstStyle>
            <a:lvl1pPr>
              <a:defRPr sz="3000" b="0" i="0">
                <a:solidFill>
                  <a:schemeClr val="tx1"/>
                </a:solidFill>
                <a:latin typeface="Avenir Book" panose="02000503020000020003" pitchFamily="2" charset="0"/>
              </a:defRPr>
            </a:lvl1pPr>
          </a:lstStyle>
          <a:p>
            <a:r>
              <a:rPr lang="en-US"/>
              <a:t>Click to edit main heading here</a:t>
            </a:r>
          </a:p>
        </p:txBody>
      </p:sp>
      <p:sp>
        <p:nvSpPr>
          <p:cNvPr id="10" name="object 6">
            <a:extLst>
              <a:ext uri="{FF2B5EF4-FFF2-40B4-BE49-F238E27FC236}">
                <a16:creationId xmlns:a16="http://schemas.microsoft.com/office/drawing/2014/main" id="{667FE58B-26BB-2644-B9C0-01A3D4D04B89}"/>
              </a:ext>
            </a:extLst>
          </p:cNvPr>
          <p:cNvSpPr/>
          <p:nvPr/>
        </p:nvSpPr>
        <p:spPr>
          <a:xfrm>
            <a:off x="720000" y="1440000"/>
            <a:ext cx="9984105" cy="0"/>
          </a:xfrm>
          <a:custGeom>
            <a:avLst/>
            <a:gdLst/>
            <a:ahLst/>
            <a:cxnLst/>
            <a:rect l="l" t="t" r="r" b="b"/>
            <a:pathLst>
              <a:path w="9984105">
                <a:moveTo>
                  <a:pt x="0" y="0"/>
                </a:moveTo>
                <a:lnTo>
                  <a:pt x="9984054" y="0"/>
                </a:lnTo>
              </a:path>
            </a:pathLst>
          </a:custGeom>
          <a:ln w="6350">
            <a:solidFill>
              <a:srgbClr val="572A86"/>
            </a:solidFill>
          </a:ln>
        </p:spPr>
        <p:txBody>
          <a:bodyPr wrap="square" lIns="0" tIns="0" rIns="0" bIns="0" rtlCol="0"/>
          <a:lstStyle/>
          <a:p>
            <a:endParaRPr b="0" i="0">
              <a:latin typeface="Avenir Book" panose="02000503020000020003" pitchFamily="2" charset="0"/>
            </a:endParaRP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94F81A1-C7C8-3843-821E-0C546E17F1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6900" y="1628806"/>
            <a:ext cx="4779020" cy="4619594"/>
          </a:xfrm>
        </p:spPr>
        <p:txBody>
          <a:bodyPr wrap="square" numCol="2" spcCol="288000">
            <a:noAutofit/>
          </a:bodyPr>
          <a:lstStyle>
            <a:lvl1pPr marL="285750" marR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  <a:tabLst/>
              <a:defRPr sz="1600" b="0" i="0">
                <a:solidFill>
                  <a:schemeClr val="bg2">
                    <a:lumMod val="10000"/>
                  </a:schemeClr>
                </a:solidFill>
                <a:latin typeface="Avenir Book" panose="02000503020000020003" pitchFamily="2" charset="0"/>
              </a:defRPr>
            </a:lvl1pPr>
            <a:lvl2pPr>
              <a:defRPr b="0" i="0">
                <a:solidFill>
                  <a:schemeClr val="bg2">
                    <a:lumMod val="10000"/>
                  </a:schemeClr>
                </a:solidFill>
                <a:latin typeface="Avenir Book" panose="02000503020000020003" pitchFamily="2" charset="0"/>
              </a:defRPr>
            </a:lvl2pPr>
            <a:lvl3pPr>
              <a:defRPr b="0" i="0">
                <a:solidFill>
                  <a:schemeClr val="bg2">
                    <a:lumMod val="10000"/>
                  </a:schemeClr>
                </a:solidFill>
                <a:latin typeface="Avenir Book" panose="02000503020000020003" pitchFamily="2" charset="0"/>
              </a:defRPr>
            </a:lvl3pPr>
            <a:lvl4pPr>
              <a:defRPr b="0" i="0">
                <a:solidFill>
                  <a:schemeClr val="bg2">
                    <a:lumMod val="10000"/>
                  </a:schemeClr>
                </a:solidFill>
                <a:latin typeface="Avenir Book" panose="02000503020000020003" pitchFamily="2" charset="0"/>
              </a:defRPr>
            </a:lvl4pPr>
            <a:lvl5pPr>
              <a:defRPr b="0" i="0">
                <a:solidFill>
                  <a:schemeClr val="bg2">
                    <a:lumMod val="10000"/>
                  </a:schemeClr>
                </a:solidFill>
                <a:latin typeface="Avenir Book" panose="02000503020000020003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2FBBB785-56F2-B441-AEC1-43C148078D3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25084" y="1642172"/>
            <a:ext cx="4779020" cy="4619594"/>
          </a:xfrm>
        </p:spPr>
        <p:txBody>
          <a:bodyPr wrap="square" numCol="2" spcCol="288000">
            <a:noAutofit/>
          </a:bodyPr>
          <a:lstStyle>
            <a:lvl1pPr marL="285750" marR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  <a:tabLst/>
              <a:defRPr sz="1600" b="0" i="0">
                <a:solidFill>
                  <a:schemeClr val="bg2">
                    <a:lumMod val="10000"/>
                  </a:schemeClr>
                </a:solidFill>
                <a:latin typeface="Avenir Book" panose="02000503020000020003" pitchFamily="2" charset="0"/>
              </a:defRPr>
            </a:lvl1pPr>
            <a:lvl2pPr>
              <a:defRPr b="0" i="0">
                <a:solidFill>
                  <a:schemeClr val="bg2">
                    <a:lumMod val="10000"/>
                  </a:schemeClr>
                </a:solidFill>
                <a:latin typeface="Avenir Book" panose="02000503020000020003" pitchFamily="2" charset="0"/>
              </a:defRPr>
            </a:lvl2pPr>
            <a:lvl3pPr>
              <a:defRPr b="0" i="0">
                <a:solidFill>
                  <a:schemeClr val="bg2">
                    <a:lumMod val="10000"/>
                  </a:schemeClr>
                </a:solidFill>
                <a:latin typeface="Avenir Book" panose="02000503020000020003" pitchFamily="2" charset="0"/>
              </a:defRPr>
            </a:lvl3pPr>
            <a:lvl4pPr>
              <a:defRPr b="0" i="0">
                <a:solidFill>
                  <a:schemeClr val="bg2">
                    <a:lumMod val="10000"/>
                  </a:schemeClr>
                </a:solidFill>
                <a:latin typeface="Avenir Book" panose="02000503020000020003" pitchFamily="2" charset="0"/>
              </a:defRPr>
            </a:lvl4pPr>
            <a:lvl5pPr>
              <a:defRPr b="0" i="0">
                <a:solidFill>
                  <a:schemeClr val="bg2">
                    <a:lumMod val="10000"/>
                  </a:schemeClr>
                </a:solidFill>
                <a:latin typeface="Avenir Book" panose="02000503020000020003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object 2">
            <a:extLst>
              <a:ext uri="{FF2B5EF4-FFF2-40B4-BE49-F238E27FC236}">
                <a16:creationId xmlns:a16="http://schemas.microsoft.com/office/drawing/2014/main" id="{0563B42D-CC6B-EF45-877E-7040BE361B30}"/>
              </a:ext>
            </a:extLst>
          </p:cNvPr>
          <p:cNvSpPr/>
          <p:nvPr/>
        </p:nvSpPr>
        <p:spPr>
          <a:xfrm>
            <a:off x="0" y="2975610"/>
            <a:ext cx="453390" cy="906780"/>
          </a:xfrm>
          <a:custGeom>
            <a:avLst/>
            <a:gdLst/>
            <a:ahLst/>
            <a:cxnLst/>
            <a:rect l="l" t="t" r="r" b="b"/>
            <a:pathLst>
              <a:path w="453390" h="906779">
                <a:moveTo>
                  <a:pt x="0" y="0"/>
                </a:moveTo>
                <a:lnTo>
                  <a:pt x="0" y="906437"/>
                </a:lnTo>
                <a:lnTo>
                  <a:pt x="46338" y="904097"/>
                </a:lnTo>
                <a:lnTo>
                  <a:pt x="91338" y="897229"/>
                </a:lnTo>
                <a:lnTo>
                  <a:pt x="134772" y="886061"/>
                </a:lnTo>
                <a:lnTo>
                  <a:pt x="176411" y="870821"/>
                </a:lnTo>
                <a:lnTo>
                  <a:pt x="216028" y="851737"/>
                </a:lnTo>
                <a:lnTo>
                  <a:pt x="253396" y="829036"/>
                </a:lnTo>
                <a:lnTo>
                  <a:pt x="288285" y="802946"/>
                </a:lnTo>
                <a:lnTo>
                  <a:pt x="320470" y="773695"/>
                </a:lnTo>
                <a:lnTo>
                  <a:pt x="349721" y="741510"/>
                </a:lnTo>
                <a:lnTo>
                  <a:pt x="375811" y="706621"/>
                </a:lnTo>
                <a:lnTo>
                  <a:pt x="398512" y="669253"/>
                </a:lnTo>
                <a:lnTo>
                  <a:pt x="417596" y="629636"/>
                </a:lnTo>
                <a:lnTo>
                  <a:pt x="432836" y="587997"/>
                </a:lnTo>
                <a:lnTo>
                  <a:pt x="444004" y="544563"/>
                </a:lnTo>
                <a:lnTo>
                  <a:pt x="450872" y="499563"/>
                </a:lnTo>
                <a:lnTo>
                  <a:pt x="453212" y="453224"/>
                </a:lnTo>
                <a:lnTo>
                  <a:pt x="450872" y="406884"/>
                </a:lnTo>
                <a:lnTo>
                  <a:pt x="444004" y="361882"/>
                </a:lnTo>
                <a:lnTo>
                  <a:pt x="432836" y="318446"/>
                </a:lnTo>
                <a:lnTo>
                  <a:pt x="417596" y="276806"/>
                </a:lnTo>
                <a:lnTo>
                  <a:pt x="398512" y="237187"/>
                </a:lnTo>
                <a:lnTo>
                  <a:pt x="375811" y="199819"/>
                </a:lnTo>
                <a:lnTo>
                  <a:pt x="349721" y="164928"/>
                </a:lnTo>
                <a:lnTo>
                  <a:pt x="320470" y="132743"/>
                </a:lnTo>
                <a:lnTo>
                  <a:pt x="288285" y="103492"/>
                </a:lnTo>
                <a:lnTo>
                  <a:pt x="253396" y="77401"/>
                </a:lnTo>
                <a:lnTo>
                  <a:pt x="216028" y="54700"/>
                </a:lnTo>
                <a:lnTo>
                  <a:pt x="176411" y="35615"/>
                </a:lnTo>
                <a:lnTo>
                  <a:pt x="134772" y="20375"/>
                </a:lnTo>
                <a:lnTo>
                  <a:pt x="91338" y="9207"/>
                </a:lnTo>
                <a:lnTo>
                  <a:pt x="46338" y="2339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 b="0" i="0">
              <a:latin typeface="Avenir Book" panose="02000503020000020003" pitchFamily="2" charset="0"/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DD0DC39-89D2-7A42-A54D-6ECC11388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" y="3278122"/>
            <a:ext cx="453390" cy="301756"/>
          </a:xfrm>
        </p:spPr>
        <p:txBody>
          <a:bodyPr lIns="0" tIns="0" rIns="0" bIns="0"/>
          <a:lstStyle>
            <a:lvl1pPr algn="ctr">
              <a:defRPr sz="1600" b="0" i="0">
                <a:solidFill>
                  <a:schemeClr val="bg1"/>
                </a:solidFill>
                <a:latin typeface="Avenir Book" panose="02000503020000020003" pitchFamily="2" charset="0"/>
              </a:defRPr>
            </a:lvl1pPr>
          </a:lstStyle>
          <a:p>
            <a:fld id="{86118F4A-FA0D-40D3-A7C7-2502DE14DCE0}" type="slidenum">
              <a:rPr lang="en-GB" smtClean="0"/>
              <a:t>‹#›</a:t>
            </a:fld>
            <a:endParaRPr lang="en-GB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F969E858-4C70-EB54-01C5-6DE883989A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3361" y="6190172"/>
            <a:ext cx="581739" cy="347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9340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lumn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0BBBF6D-7420-7345-A62E-03187863ACF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91962" y="0"/>
            <a:ext cx="300037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6FC3FED-CF9B-1C4E-B1C0-A4DB01D630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6452" y="500062"/>
            <a:ext cx="10107652" cy="900000"/>
          </a:xfrm>
        </p:spPr>
        <p:txBody>
          <a:bodyPr>
            <a:normAutofit/>
          </a:bodyPr>
          <a:lstStyle>
            <a:lvl1pPr>
              <a:defRPr sz="3000" b="0" i="0">
                <a:solidFill>
                  <a:schemeClr val="tx1"/>
                </a:solidFill>
                <a:latin typeface="Avenir Book" panose="02000503020000020003" pitchFamily="2" charset="0"/>
              </a:defRPr>
            </a:lvl1pPr>
          </a:lstStyle>
          <a:p>
            <a:r>
              <a:rPr lang="en-US"/>
              <a:t>Click to edit main heading here</a:t>
            </a:r>
          </a:p>
        </p:txBody>
      </p:sp>
      <p:sp>
        <p:nvSpPr>
          <p:cNvPr id="10" name="object 6">
            <a:extLst>
              <a:ext uri="{FF2B5EF4-FFF2-40B4-BE49-F238E27FC236}">
                <a16:creationId xmlns:a16="http://schemas.microsoft.com/office/drawing/2014/main" id="{667FE58B-26BB-2644-B9C0-01A3D4D04B89}"/>
              </a:ext>
            </a:extLst>
          </p:cNvPr>
          <p:cNvSpPr/>
          <p:nvPr/>
        </p:nvSpPr>
        <p:spPr>
          <a:xfrm>
            <a:off x="719999" y="1440000"/>
            <a:ext cx="9984105" cy="0"/>
          </a:xfrm>
          <a:custGeom>
            <a:avLst/>
            <a:gdLst/>
            <a:ahLst/>
            <a:cxnLst/>
            <a:rect l="l" t="t" r="r" b="b"/>
            <a:pathLst>
              <a:path w="9984105">
                <a:moveTo>
                  <a:pt x="0" y="0"/>
                </a:moveTo>
                <a:lnTo>
                  <a:pt x="9984054" y="0"/>
                </a:lnTo>
              </a:path>
            </a:pathLst>
          </a:custGeom>
          <a:ln w="6350">
            <a:solidFill>
              <a:srgbClr val="572A86"/>
            </a:solidFill>
          </a:ln>
        </p:spPr>
        <p:txBody>
          <a:bodyPr wrap="square" lIns="0" tIns="0" rIns="0" bIns="0" rtlCol="0"/>
          <a:lstStyle/>
          <a:p>
            <a:endParaRPr b="0" i="0">
              <a:latin typeface="Avenir Book" panose="02000503020000020003" pitchFamily="2" charset="0"/>
            </a:endParaRP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94F81A1-C7C8-3843-821E-0C546E17F1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6900" y="1628805"/>
            <a:ext cx="5956300" cy="4619595"/>
          </a:xfrm>
        </p:spPr>
        <p:txBody>
          <a:bodyPr wrap="square" numCol="1" spcCol="288000">
            <a:noAutofit/>
          </a:bodyPr>
          <a:lstStyle>
            <a:lvl1pPr marL="285750" marR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  <a:tabLst/>
              <a:defRPr sz="1600" b="0" i="0">
                <a:solidFill>
                  <a:schemeClr val="bg2">
                    <a:lumMod val="10000"/>
                  </a:schemeClr>
                </a:solidFill>
                <a:latin typeface="Avenir Book" panose="02000503020000020003" pitchFamily="2" charset="0"/>
              </a:defRPr>
            </a:lvl1pPr>
            <a:lvl2pPr>
              <a:defRPr b="0" i="0">
                <a:solidFill>
                  <a:schemeClr val="bg2">
                    <a:lumMod val="10000"/>
                  </a:schemeClr>
                </a:solidFill>
                <a:latin typeface="Avenir Book" panose="02000503020000020003" pitchFamily="2" charset="0"/>
              </a:defRPr>
            </a:lvl2pPr>
            <a:lvl3pPr>
              <a:defRPr b="0" i="0">
                <a:solidFill>
                  <a:schemeClr val="bg2">
                    <a:lumMod val="10000"/>
                  </a:schemeClr>
                </a:solidFill>
                <a:latin typeface="Avenir Book" panose="02000503020000020003" pitchFamily="2" charset="0"/>
              </a:defRPr>
            </a:lvl3pPr>
            <a:lvl4pPr>
              <a:defRPr b="0" i="0">
                <a:solidFill>
                  <a:schemeClr val="bg2">
                    <a:lumMod val="10000"/>
                  </a:schemeClr>
                </a:solidFill>
                <a:latin typeface="Avenir Book" panose="02000503020000020003" pitchFamily="2" charset="0"/>
              </a:defRPr>
            </a:lvl4pPr>
            <a:lvl5pPr>
              <a:defRPr b="0" i="0">
                <a:solidFill>
                  <a:schemeClr val="bg2">
                    <a:lumMod val="10000"/>
                  </a:schemeClr>
                </a:solidFill>
                <a:latin typeface="Avenir Book" panose="02000503020000020003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86495F-43C7-0C48-A959-911DEE541B2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696710" y="1628805"/>
            <a:ext cx="4007804" cy="4619595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solidFill>
                  <a:schemeClr val="bg2">
                    <a:lumMod val="10000"/>
                  </a:schemeClr>
                </a:solidFill>
                <a:latin typeface="Avenir Book" panose="02000503020000020003" pitchFamily="2" charset="0"/>
              </a:defRPr>
            </a:lvl1pPr>
          </a:lstStyle>
          <a:p>
            <a:r>
              <a:rPr lang="en-US"/>
              <a:t>Click here to add content</a:t>
            </a:r>
          </a:p>
        </p:txBody>
      </p:sp>
      <p:sp>
        <p:nvSpPr>
          <p:cNvPr id="12" name="object 2">
            <a:extLst>
              <a:ext uri="{FF2B5EF4-FFF2-40B4-BE49-F238E27FC236}">
                <a16:creationId xmlns:a16="http://schemas.microsoft.com/office/drawing/2014/main" id="{081F87D8-8853-B142-AB9E-EAB28FE561AF}"/>
              </a:ext>
            </a:extLst>
          </p:cNvPr>
          <p:cNvSpPr/>
          <p:nvPr/>
        </p:nvSpPr>
        <p:spPr>
          <a:xfrm>
            <a:off x="0" y="2975610"/>
            <a:ext cx="453390" cy="906780"/>
          </a:xfrm>
          <a:custGeom>
            <a:avLst/>
            <a:gdLst/>
            <a:ahLst/>
            <a:cxnLst/>
            <a:rect l="l" t="t" r="r" b="b"/>
            <a:pathLst>
              <a:path w="453390" h="906779">
                <a:moveTo>
                  <a:pt x="0" y="0"/>
                </a:moveTo>
                <a:lnTo>
                  <a:pt x="0" y="906437"/>
                </a:lnTo>
                <a:lnTo>
                  <a:pt x="46338" y="904097"/>
                </a:lnTo>
                <a:lnTo>
                  <a:pt x="91338" y="897229"/>
                </a:lnTo>
                <a:lnTo>
                  <a:pt x="134772" y="886061"/>
                </a:lnTo>
                <a:lnTo>
                  <a:pt x="176411" y="870821"/>
                </a:lnTo>
                <a:lnTo>
                  <a:pt x="216028" y="851737"/>
                </a:lnTo>
                <a:lnTo>
                  <a:pt x="253396" y="829036"/>
                </a:lnTo>
                <a:lnTo>
                  <a:pt x="288285" y="802946"/>
                </a:lnTo>
                <a:lnTo>
                  <a:pt x="320470" y="773695"/>
                </a:lnTo>
                <a:lnTo>
                  <a:pt x="349721" y="741510"/>
                </a:lnTo>
                <a:lnTo>
                  <a:pt x="375811" y="706621"/>
                </a:lnTo>
                <a:lnTo>
                  <a:pt x="398512" y="669253"/>
                </a:lnTo>
                <a:lnTo>
                  <a:pt x="417596" y="629636"/>
                </a:lnTo>
                <a:lnTo>
                  <a:pt x="432836" y="587997"/>
                </a:lnTo>
                <a:lnTo>
                  <a:pt x="444004" y="544563"/>
                </a:lnTo>
                <a:lnTo>
                  <a:pt x="450872" y="499563"/>
                </a:lnTo>
                <a:lnTo>
                  <a:pt x="453212" y="453224"/>
                </a:lnTo>
                <a:lnTo>
                  <a:pt x="450872" y="406884"/>
                </a:lnTo>
                <a:lnTo>
                  <a:pt x="444004" y="361882"/>
                </a:lnTo>
                <a:lnTo>
                  <a:pt x="432836" y="318446"/>
                </a:lnTo>
                <a:lnTo>
                  <a:pt x="417596" y="276806"/>
                </a:lnTo>
                <a:lnTo>
                  <a:pt x="398512" y="237187"/>
                </a:lnTo>
                <a:lnTo>
                  <a:pt x="375811" y="199819"/>
                </a:lnTo>
                <a:lnTo>
                  <a:pt x="349721" y="164928"/>
                </a:lnTo>
                <a:lnTo>
                  <a:pt x="320470" y="132743"/>
                </a:lnTo>
                <a:lnTo>
                  <a:pt x="288285" y="103492"/>
                </a:lnTo>
                <a:lnTo>
                  <a:pt x="253396" y="77401"/>
                </a:lnTo>
                <a:lnTo>
                  <a:pt x="216028" y="54700"/>
                </a:lnTo>
                <a:lnTo>
                  <a:pt x="176411" y="35615"/>
                </a:lnTo>
                <a:lnTo>
                  <a:pt x="134772" y="20375"/>
                </a:lnTo>
                <a:lnTo>
                  <a:pt x="91338" y="9207"/>
                </a:lnTo>
                <a:lnTo>
                  <a:pt x="46338" y="2339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 b="0" i="0">
              <a:latin typeface="Avenir Book" panose="02000503020000020003" pitchFamily="2" charset="0"/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F9DD70FE-EE3A-EE42-B312-1F52A0B59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" y="3278122"/>
            <a:ext cx="453390" cy="301756"/>
          </a:xfrm>
        </p:spPr>
        <p:txBody>
          <a:bodyPr lIns="0" tIns="0" rIns="0" bIns="0"/>
          <a:lstStyle>
            <a:lvl1pPr algn="ctr">
              <a:defRPr sz="1600" b="0" i="0">
                <a:solidFill>
                  <a:schemeClr val="bg1"/>
                </a:solidFill>
                <a:latin typeface="Avenir Book" panose="02000503020000020003" pitchFamily="2" charset="0"/>
              </a:defRPr>
            </a:lvl1pPr>
          </a:lstStyle>
          <a:p>
            <a:fld id="{86118F4A-FA0D-40D3-A7C7-2502DE14DC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61164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, Column and Pictur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8AF0B0E-3E59-6C4E-811C-D86C1C39FF2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346440" y="0"/>
            <a:ext cx="3554924" cy="6858000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latin typeface="Avenir Book" panose="02000503020000020003" pitchFamily="2" charset="0"/>
              </a:defRPr>
            </a:lvl1pPr>
          </a:lstStyle>
          <a:p>
            <a:r>
              <a:rPr lang="en-US"/>
              <a:t>Click here to </a:t>
            </a:r>
            <a:br>
              <a:rPr lang="en-US"/>
            </a:br>
            <a:r>
              <a:rPr lang="en-US"/>
              <a:t>add a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FC3FED-CF9B-1C4E-B1C0-A4DB01D630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6452" y="500062"/>
            <a:ext cx="7099748" cy="900000"/>
          </a:xfrm>
        </p:spPr>
        <p:txBody>
          <a:bodyPr>
            <a:normAutofit/>
          </a:bodyPr>
          <a:lstStyle>
            <a:lvl1pPr>
              <a:defRPr sz="3000" b="0" i="0">
                <a:solidFill>
                  <a:schemeClr val="tx1"/>
                </a:solidFill>
                <a:latin typeface="Avenir Book" panose="02000503020000020003" pitchFamily="2" charset="0"/>
              </a:defRPr>
            </a:lvl1pPr>
          </a:lstStyle>
          <a:p>
            <a:r>
              <a:rPr lang="en-US"/>
              <a:t>Click to edit main heading here</a:t>
            </a:r>
          </a:p>
        </p:txBody>
      </p:sp>
      <p:sp>
        <p:nvSpPr>
          <p:cNvPr id="10" name="object 6">
            <a:extLst>
              <a:ext uri="{FF2B5EF4-FFF2-40B4-BE49-F238E27FC236}">
                <a16:creationId xmlns:a16="http://schemas.microsoft.com/office/drawing/2014/main" id="{667FE58B-26BB-2644-B9C0-01A3D4D04B89}"/>
              </a:ext>
            </a:extLst>
          </p:cNvPr>
          <p:cNvSpPr/>
          <p:nvPr/>
        </p:nvSpPr>
        <p:spPr>
          <a:xfrm>
            <a:off x="719999" y="1440000"/>
            <a:ext cx="6976201" cy="68401"/>
          </a:xfrm>
          <a:custGeom>
            <a:avLst/>
            <a:gdLst/>
            <a:ahLst/>
            <a:cxnLst/>
            <a:rect l="l" t="t" r="r" b="b"/>
            <a:pathLst>
              <a:path w="9984105">
                <a:moveTo>
                  <a:pt x="0" y="0"/>
                </a:moveTo>
                <a:lnTo>
                  <a:pt x="9984054" y="0"/>
                </a:lnTo>
              </a:path>
            </a:pathLst>
          </a:custGeom>
          <a:ln w="635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b="0" i="0">
              <a:latin typeface="Avenir Book" panose="02000503020000020003" pitchFamily="2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CA0778E-C3A6-8F41-BEDF-A94EE31305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08778" y="6152055"/>
            <a:ext cx="806666" cy="423499"/>
          </a:xfrm>
          <a:prstGeom prst="rect">
            <a:avLst/>
          </a:prstGeom>
        </p:spPr>
      </p:pic>
      <p:sp>
        <p:nvSpPr>
          <p:cNvPr id="13" name="object 2">
            <a:extLst>
              <a:ext uri="{FF2B5EF4-FFF2-40B4-BE49-F238E27FC236}">
                <a16:creationId xmlns:a16="http://schemas.microsoft.com/office/drawing/2014/main" id="{9AFE6F9C-C36E-7E40-B89B-8BB3E41929B3}"/>
              </a:ext>
            </a:extLst>
          </p:cNvPr>
          <p:cNvSpPr/>
          <p:nvPr/>
        </p:nvSpPr>
        <p:spPr>
          <a:xfrm>
            <a:off x="0" y="2975610"/>
            <a:ext cx="453390" cy="906780"/>
          </a:xfrm>
          <a:custGeom>
            <a:avLst/>
            <a:gdLst/>
            <a:ahLst/>
            <a:cxnLst/>
            <a:rect l="l" t="t" r="r" b="b"/>
            <a:pathLst>
              <a:path w="453390" h="906779">
                <a:moveTo>
                  <a:pt x="0" y="0"/>
                </a:moveTo>
                <a:lnTo>
                  <a:pt x="0" y="906437"/>
                </a:lnTo>
                <a:lnTo>
                  <a:pt x="46338" y="904097"/>
                </a:lnTo>
                <a:lnTo>
                  <a:pt x="91338" y="897229"/>
                </a:lnTo>
                <a:lnTo>
                  <a:pt x="134772" y="886061"/>
                </a:lnTo>
                <a:lnTo>
                  <a:pt x="176411" y="870821"/>
                </a:lnTo>
                <a:lnTo>
                  <a:pt x="216028" y="851737"/>
                </a:lnTo>
                <a:lnTo>
                  <a:pt x="253396" y="829036"/>
                </a:lnTo>
                <a:lnTo>
                  <a:pt x="288285" y="802946"/>
                </a:lnTo>
                <a:lnTo>
                  <a:pt x="320470" y="773695"/>
                </a:lnTo>
                <a:lnTo>
                  <a:pt x="349721" y="741510"/>
                </a:lnTo>
                <a:lnTo>
                  <a:pt x="375811" y="706621"/>
                </a:lnTo>
                <a:lnTo>
                  <a:pt x="398512" y="669253"/>
                </a:lnTo>
                <a:lnTo>
                  <a:pt x="417596" y="629636"/>
                </a:lnTo>
                <a:lnTo>
                  <a:pt x="432836" y="587997"/>
                </a:lnTo>
                <a:lnTo>
                  <a:pt x="444004" y="544563"/>
                </a:lnTo>
                <a:lnTo>
                  <a:pt x="450872" y="499563"/>
                </a:lnTo>
                <a:lnTo>
                  <a:pt x="453212" y="453224"/>
                </a:lnTo>
                <a:lnTo>
                  <a:pt x="450872" y="406884"/>
                </a:lnTo>
                <a:lnTo>
                  <a:pt x="444004" y="361882"/>
                </a:lnTo>
                <a:lnTo>
                  <a:pt x="432836" y="318446"/>
                </a:lnTo>
                <a:lnTo>
                  <a:pt x="417596" y="276806"/>
                </a:lnTo>
                <a:lnTo>
                  <a:pt x="398512" y="237187"/>
                </a:lnTo>
                <a:lnTo>
                  <a:pt x="375811" y="199819"/>
                </a:lnTo>
                <a:lnTo>
                  <a:pt x="349721" y="164928"/>
                </a:lnTo>
                <a:lnTo>
                  <a:pt x="320470" y="132743"/>
                </a:lnTo>
                <a:lnTo>
                  <a:pt x="288285" y="103492"/>
                </a:lnTo>
                <a:lnTo>
                  <a:pt x="253396" y="77401"/>
                </a:lnTo>
                <a:lnTo>
                  <a:pt x="216028" y="54700"/>
                </a:lnTo>
                <a:lnTo>
                  <a:pt x="176411" y="35615"/>
                </a:lnTo>
                <a:lnTo>
                  <a:pt x="134772" y="20375"/>
                </a:lnTo>
                <a:lnTo>
                  <a:pt x="91338" y="9207"/>
                </a:lnTo>
                <a:lnTo>
                  <a:pt x="46338" y="233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 b="0" i="0">
              <a:latin typeface="Avenir Book" panose="02000503020000020003" pitchFamily="2" charset="0"/>
            </a:endParaRP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F16F42BF-88BE-7544-9DCF-28A9FBC93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" y="3278122"/>
            <a:ext cx="453390" cy="301756"/>
          </a:xfrm>
        </p:spPr>
        <p:txBody>
          <a:bodyPr lIns="0" tIns="0" rIns="0" bIns="0"/>
          <a:lstStyle>
            <a:lvl1pPr algn="ctr">
              <a:defRPr sz="1600" b="0" i="0">
                <a:solidFill>
                  <a:schemeClr val="accent1"/>
                </a:solidFill>
                <a:latin typeface="Avenir Book" panose="02000503020000020003" pitchFamily="2" charset="0"/>
              </a:defRPr>
            </a:lvl1pPr>
          </a:lstStyle>
          <a:p>
            <a:fld id="{86118F4A-FA0D-40D3-A7C7-2502DE14DCE0}" type="slidenum">
              <a:rPr lang="en-GB" smtClean="0"/>
              <a:t>‹#›</a:t>
            </a:fld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C9579F-9902-F2FB-4B68-B84CEFFDA0B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6901" y="1628800"/>
            <a:ext cx="7099300" cy="46196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1EC885-6C58-10D3-6631-87D0E7EF499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91962" y="0"/>
            <a:ext cx="3000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6189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, Column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3A24045-82BE-2E4E-AC30-CF25C7C00A91}"/>
              </a:ext>
            </a:extLst>
          </p:cNvPr>
          <p:cNvSpPr/>
          <p:nvPr/>
        </p:nvSpPr>
        <p:spPr>
          <a:xfrm>
            <a:off x="-1" y="0"/>
            <a:ext cx="11891963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Avenir Book" panose="02000503020000020003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061082E-EC86-B64D-BF45-96D0F025DBD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91962" y="0"/>
            <a:ext cx="300037" cy="6858000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8AF0B0E-3E59-6C4E-811C-D86C1C39FF2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346440" y="0"/>
            <a:ext cx="3554924" cy="6858000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latin typeface="Avenir Book" panose="02000503020000020003" pitchFamily="2" charset="0"/>
              </a:defRPr>
            </a:lvl1pPr>
          </a:lstStyle>
          <a:p>
            <a:r>
              <a:rPr lang="en-US"/>
              <a:t>Click here to </a:t>
            </a:r>
            <a:br>
              <a:rPr lang="en-US"/>
            </a:br>
            <a:r>
              <a:rPr lang="en-US"/>
              <a:t>add a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FC3FED-CF9B-1C4E-B1C0-A4DB01D630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6452" y="500062"/>
            <a:ext cx="7099748" cy="900000"/>
          </a:xfrm>
        </p:spPr>
        <p:txBody>
          <a:bodyPr>
            <a:normAutofit/>
          </a:bodyPr>
          <a:lstStyle>
            <a:lvl1pPr>
              <a:defRPr sz="3000" b="0" i="0">
                <a:solidFill>
                  <a:schemeClr val="bg1"/>
                </a:solidFill>
                <a:latin typeface="Avenir Book" panose="02000503020000020003" pitchFamily="2" charset="0"/>
              </a:defRPr>
            </a:lvl1pPr>
          </a:lstStyle>
          <a:p>
            <a:r>
              <a:rPr lang="en-US"/>
              <a:t>Click to edit main heading here</a:t>
            </a:r>
          </a:p>
        </p:txBody>
      </p:sp>
      <p:sp>
        <p:nvSpPr>
          <p:cNvPr id="10" name="object 6">
            <a:extLst>
              <a:ext uri="{FF2B5EF4-FFF2-40B4-BE49-F238E27FC236}">
                <a16:creationId xmlns:a16="http://schemas.microsoft.com/office/drawing/2014/main" id="{667FE58B-26BB-2644-B9C0-01A3D4D04B89}"/>
              </a:ext>
            </a:extLst>
          </p:cNvPr>
          <p:cNvSpPr/>
          <p:nvPr/>
        </p:nvSpPr>
        <p:spPr>
          <a:xfrm>
            <a:off x="719999" y="1440000"/>
            <a:ext cx="6976201" cy="68401"/>
          </a:xfrm>
          <a:custGeom>
            <a:avLst/>
            <a:gdLst/>
            <a:ahLst/>
            <a:cxnLst/>
            <a:rect l="l" t="t" r="r" b="b"/>
            <a:pathLst>
              <a:path w="9984105">
                <a:moveTo>
                  <a:pt x="0" y="0"/>
                </a:moveTo>
                <a:lnTo>
                  <a:pt x="9984054" y="0"/>
                </a:lnTo>
              </a:path>
            </a:pathLst>
          </a:custGeom>
          <a:ln w="635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b="0" i="0">
              <a:latin typeface="Avenir Book" panose="02000503020000020003" pitchFamily="2" charset="0"/>
            </a:endParaRP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94F81A1-C7C8-3843-821E-0C546E17F1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6900" y="1628800"/>
            <a:ext cx="7099300" cy="4619600"/>
          </a:xfrm>
        </p:spPr>
        <p:txBody>
          <a:bodyPr wrap="square" numCol="1" spcCol="288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chemeClr val="bg1"/>
                </a:solidFill>
                <a:latin typeface="Avenir Book" panose="02000503020000020003" pitchFamily="2" charset="0"/>
              </a:defRPr>
            </a:lvl1pPr>
          </a:lstStyle>
          <a:p>
            <a:pPr lvl="0"/>
            <a:r>
              <a:rPr lang="en-US" b="0" i="0">
                <a:latin typeface="Gotham Rounded Book" pitchFamily="2" charset="0"/>
              </a:rPr>
              <a:t>Click here to add your paragraph</a:t>
            </a:r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39E9672-D9E5-9F47-A61B-5D08CBD214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08778" y="6152055"/>
            <a:ext cx="806666" cy="423499"/>
          </a:xfrm>
          <a:prstGeom prst="rect">
            <a:avLst/>
          </a:prstGeom>
        </p:spPr>
      </p:pic>
      <p:sp>
        <p:nvSpPr>
          <p:cNvPr id="15" name="object 2">
            <a:extLst>
              <a:ext uri="{FF2B5EF4-FFF2-40B4-BE49-F238E27FC236}">
                <a16:creationId xmlns:a16="http://schemas.microsoft.com/office/drawing/2014/main" id="{284BAEFB-7E10-BF40-BC60-2A81D8A82D93}"/>
              </a:ext>
            </a:extLst>
          </p:cNvPr>
          <p:cNvSpPr/>
          <p:nvPr/>
        </p:nvSpPr>
        <p:spPr>
          <a:xfrm>
            <a:off x="0" y="2975610"/>
            <a:ext cx="453390" cy="906780"/>
          </a:xfrm>
          <a:custGeom>
            <a:avLst/>
            <a:gdLst/>
            <a:ahLst/>
            <a:cxnLst/>
            <a:rect l="l" t="t" r="r" b="b"/>
            <a:pathLst>
              <a:path w="453390" h="906779">
                <a:moveTo>
                  <a:pt x="0" y="0"/>
                </a:moveTo>
                <a:lnTo>
                  <a:pt x="0" y="906437"/>
                </a:lnTo>
                <a:lnTo>
                  <a:pt x="46338" y="904097"/>
                </a:lnTo>
                <a:lnTo>
                  <a:pt x="91338" y="897229"/>
                </a:lnTo>
                <a:lnTo>
                  <a:pt x="134772" y="886061"/>
                </a:lnTo>
                <a:lnTo>
                  <a:pt x="176411" y="870821"/>
                </a:lnTo>
                <a:lnTo>
                  <a:pt x="216028" y="851737"/>
                </a:lnTo>
                <a:lnTo>
                  <a:pt x="253396" y="829036"/>
                </a:lnTo>
                <a:lnTo>
                  <a:pt x="288285" y="802946"/>
                </a:lnTo>
                <a:lnTo>
                  <a:pt x="320470" y="773695"/>
                </a:lnTo>
                <a:lnTo>
                  <a:pt x="349721" y="741510"/>
                </a:lnTo>
                <a:lnTo>
                  <a:pt x="375811" y="706621"/>
                </a:lnTo>
                <a:lnTo>
                  <a:pt x="398512" y="669253"/>
                </a:lnTo>
                <a:lnTo>
                  <a:pt x="417596" y="629636"/>
                </a:lnTo>
                <a:lnTo>
                  <a:pt x="432836" y="587997"/>
                </a:lnTo>
                <a:lnTo>
                  <a:pt x="444004" y="544563"/>
                </a:lnTo>
                <a:lnTo>
                  <a:pt x="450872" y="499563"/>
                </a:lnTo>
                <a:lnTo>
                  <a:pt x="453212" y="453224"/>
                </a:lnTo>
                <a:lnTo>
                  <a:pt x="450872" y="406884"/>
                </a:lnTo>
                <a:lnTo>
                  <a:pt x="444004" y="361882"/>
                </a:lnTo>
                <a:lnTo>
                  <a:pt x="432836" y="318446"/>
                </a:lnTo>
                <a:lnTo>
                  <a:pt x="417596" y="276806"/>
                </a:lnTo>
                <a:lnTo>
                  <a:pt x="398512" y="237187"/>
                </a:lnTo>
                <a:lnTo>
                  <a:pt x="375811" y="199819"/>
                </a:lnTo>
                <a:lnTo>
                  <a:pt x="349721" y="164928"/>
                </a:lnTo>
                <a:lnTo>
                  <a:pt x="320470" y="132743"/>
                </a:lnTo>
                <a:lnTo>
                  <a:pt x="288285" y="103492"/>
                </a:lnTo>
                <a:lnTo>
                  <a:pt x="253396" y="77401"/>
                </a:lnTo>
                <a:lnTo>
                  <a:pt x="216028" y="54700"/>
                </a:lnTo>
                <a:lnTo>
                  <a:pt x="176411" y="35615"/>
                </a:lnTo>
                <a:lnTo>
                  <a:pt x="134772" y="20375"/>
                </a:lnTo>
                <a:lnTo>
                  <a:pt x="91338" y="9207"/>
                </a:lnTo>
                <a:lnTo>
                  <a:pt x="46338" y="233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 b="0" i="0">
              <a:latin typeface="Avenir Book" panose="02000503020000020003" pitchFamily="2" charset="0"/>
            </a:endParaRP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339EE67-6397-B04E-9BF9-235A1BB26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" y="3278122"/>
            <a:ext cx="453390" cy="301756"/>
          </a:xfrm>
        </p:spPr>
        <p:txBody>
          <a:bodyPr lIns="0" tIns="0" rIns="0" bIns="0"/>
          <a:lstStyle>
            <a:lvl1pPr algn="ctr">
              <a:defRPr sz="1600" b="0" i="0">
                <a:solidFill>
                  <a:schemeClr val="accent1"/>
                </a:solidFill>
                <a:latin typeface="Avenir Book" panose="02000503020000020003" pitchFamily="2" charset="0"/>
              </a:defRPr>
            </a:lvl1pPr>
          </a:lstStyle>
          <a:p>
            <a:fld id="{86118F4A-FA0D-40D3-A7C7-2502DE14DC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97037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lumn and Pictur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6459613-6652-8944-9CCE-EA0BFD319D9D}"/>
              </a:ext>
            </a:extLst>
          </p:cNvPr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Avenir Book" panose="02000503020000020003" pitchFamily="2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756B4B7-254E-C64A-ACBC-88EDF99CAD8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91962" y="0"/>
            <a:ext cx="300037" cy="6858000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8AF0B0E-3E59-6C4E-811C-D86C1C39FF2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346440" y="0"/>
            <a:ext cx="3554924" cy="6858000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latin typeface="Avenir Book" panose="02000503020000020003" pitchFamily="2" charset="0"/>
              </a:defRPr>
            </a:lvl1pPr>
          </a:lstStyle>
          <a:p>
            <a:r>
              <a:rPr lang="en-US"/>
              <a:t>Click here to </a:t>
            </a:r>
            <a:br>
              <a:rPr lang="en-US"/>
            </a:br>
            <a:r>
              <a:rPr lang="en-US"/>
              <a:t>add a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FC3FED-CF9B-1C4E-B1C0-A4DB01D630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6452" y="500062"/>
            <a:ext cx="7099748" cy="900000"/>
          </a:xfrm>
        </p:spPr>
        <p:txBody>
          <a:bodyPr>
            <a:normAutofit/>
          </a:bodyPr>
          <a:lstStyle>
            <a:lvl1pPr>
              <a:defRPr sz="3000" b="0" i="0">
                <a:solidFill>
                  <a:schemeClr val="bg1"/>
                </a:solidFill>
                <a:latin typeface="Avenir Book" panose="02000503020000020003" pitchFamily="2" charset="0"/>
              </a:defRPr>
            </a:lvl1pPr>
          </a:lstStyle>
          <a:p>
            <a:r>
              <a:rPr lang="en-US"/>
              <a:t>Click to edit main heading here</a:t>
            </a:r>
          </a:p>
        </p:txBody>
      </p:sp>
      <p:sp>
        <p:nvSpPr>
          <p:cNvPr id="10" name="object 6">
            <a:extLst>
              <a:ext uri="{FF2B5EF4-FFF2-40B4-BE49-F238E27FC236}">
                <a16:creationId xmlns:a16="http://schemas.microsoft.com/office/drawing/2014/main" id="{667FE58B-26BB-2644-B9C0-01A3D4D04B89}"/>
              </a:ext>
            </a:extLst>
          </p:cNvPr>
          <p:cNvSpPr/>
          <p:nvPr/>
        </p:nvSpPr>
        <p:spPr>
          <a:xfrm>
            <a:off x="719999" y="1440000"/>
            <a:ext cx="6976201" cy="68401"/>
          </a:xfrm>
          <a:custGeom>
            <a:avLst/>
            <a:gdLst/>
            <a:ahLst/>
            <a:cxnLst/>
            <a:rect l="l" t="t" r="r" b="b"/>
            <a:pathLst>
              <a:path w="9984105">
                <a:moveTo>
                  <a:pt x="0" y="0"/>
                </a:moveTo>
                <a:lnTo>
                  <a:pt x="9984054" y="0"/>
                </a:lnTo>
              </a:path>
            </a:pathLst>
          </a:custGeom>
          <a:ln w="635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b="0" i="0">
              <a:latin typeface="Avenir Book" panose="02000503020000020003" pitchFamily="2" charset="0"/>
            </a:endParaRP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94F81A1-C7C8-3843-821E-0C546E17F1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6900" y="1700808"/>
            <a:ext cx="7099300" cy="4547592"/>
          </a:xfrm>
        </p:spPr>
        <p:txBody>
          <a:bodyPr wrap="square" numCol="1" spcCol="288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chemeClr val="bg1"/>
                </a:solidFill>
                <a:latin typeface="Avenir Book" panose="02000503020000020003" pitchFamily="2" charset="0"/>
              </a:defRPr>
            </a:lvl1pPr>
          </a:lstStyle>
          <a:p>
            <a:pPr lvl="0"/>
            <a:r>
              <a:rPr lang="en-US" b="0" i="0">
                <a:latin typeface="Gotham Rounded Book" pitchFamily="2" charset="0"/>
              </a:rPr>
              <a:t>Click here to add your paragraph</a:t>
            </a:r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CA0778E-C3A6-8F41-BEDF-A94EE31305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08778" y="6152055"/>
            <a:ext cx="806666" cy="423499"/>
          </a:xfrm>
          <a:prstGeom prst="rect">
            <a:avLst/>
          </a:prstGeom>
        </p:spPr>
      </p:pic>
      <p:sp>
        <p:nvSpPr>
          <p:cNvPr id="13" name="object 2">
            <a:extLst>
              <a:ext uri="{FF2B5EF4-FFF2-40B4-BE49-F238E27FC236}">
                <a16:creationId xmlns:a16="http://schemas.microsoft.com/office/drawing/2014/main" id="{9AFE6F9C-C36E-7E40-B89B-8BB3E41929B3}"/>
              </a:ext>
            </a:extLst>
          </p:cNvPr>
          <p:cNvSpPr/>
          <p:nvPr/>
        </p:nvSpPr>
        <p:spPr>
          <a:xfrm>
            <a:off x="0" y="2975610"/>
            <a:ext cx="453390" cy="906780"/>
          </a:xfrm>
          <a:custGeom>
            <a:avLst/>
            <a:gdLst/>
            <a:ahLst/>
            <a:cxnLst/>
            <a:rect l="l" t="t" r="r" b="b"/>
            <a:pathLst>
              <a:path w="453390" h="906779">
                <a:moveTo>
                  <a:pt x="0" y="0"/>
                </a:moveTo>
                <a:lnTo>
                  <a:pt x="0" y="906437"/>
                </a:lnTo>
                <a:lnTo>
                  <a:pt x="46338" y="904097"/>
                </a:lnTo>
                <a:lnTo>
                  <a:pt x="91338" y="897229"/>
                </a:lnTo>
                <a:lnTo>
                  <a:pt x="134772" y="886061"/>
                </a:lnTo>
                <a:lnTo>
                  <a:pt x="176411" y="870821"/>
                </a:lnTo>
                <a:lnTo>
                  <a:pt x="216028" y="851737"/>
                </a:lnTo>
                <a:lnTo>
                  <a:pt x="253396" y="829036"/>
                </a:lnTo>
                <a:lnTo>
                  <a:pt x="288285" y="802946"/>
                </a:lnTo>
                <a:lnTo>
                  <a:pt x="320470" y="773695"/>
                </a:lnTo>
                <a:lnTo>
                  <a:pt x="349721" y="741510"/>
                </a:lnTo>
                <a:lnTo>
                  <a:pt x="375811" y="706621"/>
                </a:lnTo>
                <a:lnTo>
                  <a:pt x="398512" y="669253"/>
                </a:lnTo>
                <a:lnTo>
                  <a:pt x="417596" y="629636"/>
                </a:lnTo>
                <a:lnTo>
                  <a:pt x="432836" y="587997"/>
                </a:lnTo>
                <a:lnTo>
                  <a:pt x="444004" y="544563"/>
                </a:lnTo>
                <a:lnTo>
                  <a:pt x="450872" y="499563"/>
                </a:lnTo>
                <a:lnTo>
                  <a:pt x="453212" y="453224"/>
                </a:lnTo>
                <a:lnTo>
                  <a:pt x="450872" y="406884"/>
                </a:lnTo>
                <a:lnTo>
                  <a:pt x="444004" y="361882"/>
                </a:lnTo>
                <a:lnTo>
                  <a:pt x="432836" y="318446"/>
                </a:lnTo>
                <a:lnTo>
                  <a:pt x="417596" y="276806"/>
                </a:lnTo>
                <a:lnTo>
                  <a:pt x="398512" y="237187"/>
                </a:lnTo>
                <a:lnTo>
                  <a:pt x="375811" y="199819"/>
                </a:lnTo>
                <a:lnTo>
                  <a:pt x="349721" y="164928"/>
                </a:lnTo>
                <a:lnTo>
                  <a:pt x="320470" y="132743"/>
                </a:lnTo>
                <a:lnTo>
                  <a:pt x="288285" y="103492"/>
                </a:lnTo>
                <a:lnTo>
                  <a:pt x="253396" y="77401"/>
                </a:lnTo>
                <a:lnTo>
                  <a:pt x="216028" y="54700"/>
                </a:lnTo>
                <a:lnTo>
                  <a:pt x="176411" y="35615"/>
                </a:lnTo>
                <a:lnTo>
                  <a:pt x="134772" y="20375"/>
                </a:lnTo>
                <a:lnTo>
                  <a:pt x="91338" y="9207"/>
                </a:lnTo>
                <a:lnTo>
                  <a:pt x="46338" y="233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 b="0" i="0">
              <a:latin typeface="Avenir Book" panose="02000503020000020003" pitchFamily="2" charset="0"/>
            </a:endParaRP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F16F42BF-88BE-7544-9DCF-28A9FBC93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" y="3278122"/>
            <a:ext cx="453390" cy="301756"/>
          </a:xfrm>
        </p:spPr>
        <p:txBody>
          <a:bodyPr lIns="0" tIns="0" rIns="0" bIns="0"/>
          <a:lstStyle>
            <a:lvl1pPr algn="ctr">
              <a:defRPr sz="1600" b="0" i="0">
                <a:solidFill>
                  <a:schemeClr val="accent1"/>
                </a:solidFill>
                <a:latin typeface="Avenir Book" panose="02000503020000020003" pitchFamily="2" charset="0"/>
              </a:defRPr>
            </a:lvl1pPr>
          </a:lstStyle>
          <a:p>
            <a:fld id="{86118F4A-FA0D-40D3-A7C7-2502DE14DC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42703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lumn and Picture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8C071A8-1A68-0B43-9B26-48CC4C4B3303}"/>
              </a:ext>
            </a:extLst>
          </p:cNvPr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Avenir Book" panose="02000503020000020003" pitchFamily="2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67ADCE8-C1D1-884F-906E-0DB0F1E775D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91962" y="0"/>
            <a:ext cx="300037" cy="6858000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8AF0B0E-3E59-6C4E-811C-D86C1C39FF2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346440" y="0"/>
            <a:ext cx="3554924" cy="6858000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latin typeface="Avenir Book" panose="02000503020000020003" pitchFamily="2" charset="0"/>
              </a:defRPr>
            </a:lvl1pPr>
          </a:lstStyle>
          <a:p>
            <a:r>
              <a:rPr lang="en-US"/>
              <a:t>Click here to </a:t>
            </a:r>
            <a:br>
              <a:rPr lang="en-US"/>
            </a:br>
            <a:r>
              <a:rPr lang="en-US"/>
              <a:t>add a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FC3FED-CF9B-1C4E-B1C0-A4DB01D630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6452" y="500062"/>
            <a:ext cx="7099748" cy="900000"/>
          </a:xfrm>
        </p:spPr>
        <p:txBody>
          <a:bodyPr>
            <a:normAutofit/>
          </a:bodyPr>
          <a:lstStyle>
            <a:lvl1pPr>
              <a:defRPr sz="3000" b="0" i="0">
                <a:solidFill>
                  <a:schemeClr val="bg1"/>
                </a:solidFill>
                <a:latin typeface="Avenir Book" panose="02000503020000020003" pitchFamily="2" charset="0"/>
              </a:defRPr>
            </a:lvl1pPr>
          </a:lstStyle>
          <a:p>
            <a:r>
              <a:rPr lang="en-US"/>
              <a:t>Click to edit main heading here</a:t>
            </a:r>
          </a:p>
        </p:txBody>
      </p:sp>
      <p:sp>
        <p:nvSpPr>
          <p:cNvPr id="10" name="object 6">
            <a:extLst>
              <a:ext uri="{FF2B5EF4-FFF2-40B4-BE49-F238E27FC236}">
                <a16:creationId xmlns:a16="http://schemas.microsoft.com/office/drawing/2014/main" id="{667FE58B-26BB-2644-B9C0-01A3D4D04B89}"/>
              </a:ext>
            </a:extLst>
          </p:cNvPr>
          <p:cNvSpPr/>
          <p:nvPr/>
        </p:nvSpPr>
        <p:spPr>
          <a:xfrm>
            <a:off x="719999" y="1440000"/>
            <a:ext cx="6976201" cy="68401"/>
          </a:xfrm>
          <a:custGeom>
            <a:avLst/>
            <a:gdLst/>
            <a:ahLst/>
            <a:cxnLst/>
            <a:rect l="l" t="t" r="r" b="b"/>
            <a:pathLst>
              <a:path w="9984105">
                <a:moveTo>
                  <a:pt x="0" y="0"/>
                </a:moveTo>
                <a:lnTo>
                  <a:pt x="9984054" y="0"/>
                </a:lnTo>
              </a:path>
            </a:pathLst>
          </a:custGeom>
          <a:ln w="635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b="0" i="0">
              <a:latin typeface="Avenir Book" panose="02000503020000020003" pitchFamily="2" charset="0"/>
            </a:endParaRP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94F81A1-C7C8-3843-821E-0C546E17F1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6900" y="1700808"/>
            <a:ext cx="7099300" cy="4547592"/>
          </a:xfrm>
        </p:spPr>
        <p:txBody>
          <a:bodyPr wrap="square" numCol="1" spcCol="288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chemeClr val="bg1"/>
                </a:solidFill>
                <a:latin typeface="Avenir Book" panose="02000503020000020003" pitchFamily="2" charset="0"/>
              </a:defRPr>
            </a:lvl1pPr>
          </a:lstStyle>
          <a:p>
            <a:pPr lvl="0"/>
            <a:r>
              <a:rPr lang="en-US" b="0" i="0">
                <a:latin typeface="Gotham Rounded Book" pitchFamily="2" charset="0"/>
              </a:rPr>
              <a:t>Click here to add your paragraph</a:t>
            </a:r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6065856-4826-9145-9D06-7300B9D343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08778" y="6152055"/>
            <a:ext cx="806666" cy="423499"/>
          </a:xfrm>
          <a:prstGeom prst="rect">
            <a:avLst/>
          </a:prstGeom>
        </p:spPr>
      </p:pic>
      <p:sp>
        <p:nvSpPr>
          <p:cNvPr id="13" name="object 2">
            <a:extLst>
              <a:ext uri="{FF2B5EF4-FFF2-40B4-BE49-F238E27FC236}">
                <a16:creationId xmlns:a16="http://schemas.microsoft.com/office/drawing/2014/main" id="{EB069691-F6F2-8540-90C0-920D610D0353}"/>
              </a:ext>
            </a:extLst>
          </p:cNvPr>
          <p:cNvSpPr/>
          <p:nvPr/>
        </p:nvSpPr>
        <p:spPr>
          <a:xfrm>
            <a:off x="0" y="2975610"/>
            <a:ext cx="453390" cy="906780"/>
          </a:xfrm>
          <a:custGeom>
            <a:avLst/>
            <a:gdLst/>
            <a:ahLst/>
            <a:cxnLst/>
            <a:rect l="l" t="t" r="r" b="b"/>
            <a:pathLst>
              <a:path w="453390" h="906779">
                <a:moveTo>
                  <a:pt x="0" y="0"/>
                </a:moveTo>
                <a:lnTo>
                  <a:pt x="0" y="906437"/>
                </a:lnTo>
                <a:lnTo>
                  <a:pt x="46338" y="904097"/>
                </a:lnTo>
                <a:lnTo>
                  <a:pt x="91338" y="897229"/>
                </a:lnTo>
                <a:lnTo>
                  <a:pt x="134772" y="886061"/>
                </a:lnTo>
                <a:lnTo>
                  <a:pt x="176411" y="870821"/>
                </a:lnTo>
                <a:lnTo>
                  <a:pt x="216028" y="851737"/>
                </a:lnTo>
                <a:lnTo>
                  <a:pt x="253396" y="829036"/>
                </a:lnTo>
                <a:lnTo>
                  <a:pt x="288285" y="802946"/>
                </a:lnTo>
                <a:lnTo>
                  <a:pt x="320470" y="773695"/>
                </a:lnTo>
                <a:lnTo>
                  <a:pt x="349721" y="741510"/>
                </a:lnTo>
                <a:lnTo>
                  <a:pt x="375811" y="706621"/>
                </a:lnTo>
                <a:lnTo>
                  <a:pt x="398512" y="669253"/>
                </a:lnTo>
                <a:lnTo>
                  <a:pt x="417596" y="629636"/>
                </a:lnTo>
                <a:lnTo>
                  <a:pt x="432836" y="587997"/>
                </a:lnTo>
                <a:lnTo>
                  <a:pt x="444004" y="544563"/>
                </a:lnTo>
                <a:lnTo>
                  <a:pt x="450872" y="499563"/>
                </a:lnTo>
                <a:lnTo>
                  <a:pt x="453212" y="453224"/>
                </a:lnTo>
                <a:lnTo>
                  <a:pt x="450872" y="406884"/>
                </a:lnTo>
                <a:lnTo>
                  <a:pt x="444004" y="361882"/>
                </a:lnTo>
                <a:lnTo>
                  <a:pt x="432836" y="318446"/>
                </a:lnTo>
                <a:lnTo>
                  <a:pt x="417596" y="276806"/>
                </a:lnTo>
                <a:lnTo>
                  <a:pt x="398512" y="237187"/>
                </a:lnTo>
                <a:lnTo>
                  <a:pt x="375811" y="199819"/>
                </a:lnTo>
                <a:lnTo>
                  <a:pt x="349721" y="164928"/>
                </a:lnTo>
                <a:lnTo>
                  <a:pt x="320470" y="132743"/>
                </a:lnTo>
                <a:lnTo>
                  <a:pt x="288285" y="103492"/>
                </a:lnTo>
                <a:lnTo>
                  <a:pt x="253396" y="77401"/>
                </a:lnTo>
                <a:lnTo>
                  <a:pt x="216028" y="54700"/>
                </a:lnTo>
                <a:lnTo>
                  <a:pt x="176411" y="35615"/>
                </a:lnTo>
                <a:lnTo>
                  <a:pt x="134772" y="20375"/>
                </a:lnTo>
                <a:lnTo>
                  <a:pt x="91338" y="9207"/>
                </a:lnTo>
                <a:lnTo>
                  <a:pt x="46338" y="233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 b="0" i="0">
              <a:latin typeface="Avenir Book" panose="02000503020000020003" pitchFamily="2" charset="0"/>
            </a:endParaRP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930C3650-5417-8740-8682-2039E3D37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" y="3278122"/>
            <a:ext cx="453390" cy="301756"/>
          </a:xfrm>
        </p:spPr>
        <p:txBody>
          <a:bodyPr lIns="0" tIns="0" rIns="0" bIns="0"/>
          <a:lstStyle>
            <a:lvl1pPr algn="ctr">
              <a:defRPr sz="1600" b="0" i="0">
                <a:solidFill>
                  <a:schemeClr val="accent1"/>
                </a:solidFill>
                <a:latin typeface="Avenir Book" panose="02000503020000020003" pitchFamily="2" charset="0"/>
              </a:defRPr>
            </a:lvl1pPr>
          </a:lstStyle>
          <a:p>
            <a:fld id="{86118F4A-FA0D-40D3-A7C7-2502DE14DC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3846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, Column and Picture 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001A296C-D9AC-0E44-8910-D86E490C7D5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91962" y="0"/>
            <a:ext cx="300037" cy="6858000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8AF0B0E-3E59-6C4E-811C-D86C1C39FF2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943872" y="0"/>
            <a:ext cx="6957492" cy="6858000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latin typeface="Avenir Book" panose="02000503020000020003" pitchFamily="2" charset="0"/>
              </a:defRPr>
            </a:lvl1pPr>
          </a:lstStyle>
          <a:p>
            <a:r>
              <a:rPr lang="en-US"/>
              <a:t>Click here to </a:t>
            </a:r>
            <a:br>
              <a:rPr lang="en-US"/>
            </a:br>
            <a:r>
              <a:rPr lang="en-US"/>
              <a:t>add a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FC3FED-CF9B-1C4E-B1C0-A4DB01D630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6452" y="500062"/>
            <a:ext cx="3555332" cy="900000"/>
          </a:xfrm>
        </p:spPr>
        <p:txBody>
          <a:bodyPr>
            <a:normAutofit/>
          </a:bodyPr>
          <a:lstStyle>
            <a:lvl1pPr>
              <a:defRPr sz="3000" b="0" i="0">
                <a:solidFill>
                  <a:schemeClr val="tx1"/>
                </a:solidFill>
                <a:latin typeface="Avenir Book" panose="02000503020000020003" pitchFamily="2" charset="0"/>
              </a:defRPr>
            </a:lvl1pPr>
          </a:lstStyle>
          <a:p>
            <a:r>
              <a:rPr lang="en-US"/>
              <a:t>Click to edit main heading here</a:t>
            </a:r>
          </a:p>
        </p:txBody>
      </p:sp>
      <p:sp>
        <p:nvSpPr>
          <p:cNvPr id="10" name="object 6">
            <a:extLst>
              <a:ext uri="{FF2B5EF4-FFF2-40B4-BE49-F238E27FC236}">
                <a16:creationId xmlns:a16="http://schemas.microsoft.com/office/drawing/2014/main" id="{667FE58B-26BB-2644-B9C0-01A3D4D04B89}"/>
              </a:ext>
            </a:extLst>
          </p:cNvPr>
          <p:cNvSpPr/>
          <p:nvPr/>
        </p:nvSpPr>
        <p:spPr>
          <a:xfrm>
            <a:off x="719999" y="1440000"/>
            <a:ext cx="3431785" cy="116792"/>
          </a:xfrm>
          <a:custGeom>
            <a:avLst/>
            <a:gdLst/>
            <a:ahLst/>
            <a:cxnLst/>
            <a:rect l="l" t="t" r="r" b="b"/>
            <a:pathLst>
              <a:path w="9984105">
                <a:moveTo>
                  <a:pt x="0" y="0"/>
                </a:moveTo>
                <a:lnTo>
                  <a:pt x="9984054" y="0"/>
                </a:lnTo>
              </a:path>
            </a:pathLst>
          </a:custGeom>
          <a:ln w="635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b="0" i="0">
              <a:latin typeface="Avenir Book" panose="02000503020000020003" pitchFamily="2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7B4B457-3308-B64C-8014-EF71CBCF57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08778" y="6152055"/>
            <a:ext cx="806666" cy="423499"/>
          </a:xfrm>
          <a:prstGeom prst="rect">
            <a:avLst/>
          </a:prstGeom>
        </p:spPr>
      </p:pic>
      <p:sp>
        <p:nvSpPr>
          <p:cNvPr id="20" name="object 2">
            <a:extLst>
              <a:ext uri="{FF2B5EF4-FFF2-40B4-BE49-F238E27FC236}">
                <a16:creationId xmlns:a16="http://schemas.microsoft.com/office/drawing/2014/main" id="{C73AF5C9-36C4-A445-80E6-4851A0638B2C}"/>
              </a:ext>
            </a:extLst>
          </p:cNvPr>
          <p:cNvSpPr/>
          <p:nvPr/>
        </p:nvSpPr>
        <p:spPr>
          <a:xfrm>
            <a:off x="0" y="2975610"/>
            <a:ext cx="453390" cy="906780"/>
          </a:xfrm>
          <a:custGeom>
            <a:avLst/>
            <a:gdLst/>
            <a:ahLst/>
            <a:cxnLst/>
            <a:rect l="l" t="t" r="r" b="b"/>
            <a:pathLst>
              <a:path w="453390" h="906779">
                <a:moveTo>
                  <a:pt x="0" y="0"/>
                </a:moveTo>
                <a:lnTo>
                  <a:pt x="0" y="906437"/>
                </a:lnTo>
                <a:lnTo>
                  <a:pt x="46338" y="904097"/>
                </a:lnTo>
                <a:lnTo>
                  <a:pt x="91338" y="897229"/>
                </a:lnTo>
                <a:lnTo>
                  <a:pt x="134772" y="886061"/>
                </a:lnTo>
                <a:lnTo>
                  <a:pt x="176411" y="870821"/>
                </a:lnTo>
                <a:lnTo>
                  <a:pt x="216028" y="851737"/>
                </a:lnTo>
                <a:lnTo>
                  <a:pt x="253396" y="829036"/>
                </a:lnTo>
                <a:lnTo>
                  <a:pt x="288285" y="802946"/>
                </a:lnTo>
                <a:lnTo>
                  <a:pt x="320470" y="773695"/>
                </a:lnTo>
                <a:lnTo>
                  <a:pt x="349721" y="741510"/>
                </a:lnTo>
                <a:lnTo>
                  <a:pt x="375811" y="706621"/>
                </a:lnTo>
                <a:lnTo>
                  <a:pt x="398512" y="669253"/>
                </a:lnTo>
                <a:lnTo>
                  <a:pt x="417596" y="629636"/>
                </a:lnTo>
                <a:lnTo>
                  <a:pt x="432836" y="587997"/>
                </a:lnTo>
                <a:lnTo>
                  <a:pt x="444004" y="544563"/>
                </a:lnTo>
                <a:lnTo>
                  <a:pt x="450872" y="499563"/>
                </a:lnTo>
                <a:lnTo>
                  <a:pt x="453212" y="453224"/>
                </a:lnTo>
                <a:lnTo>
                  <a:pt x="450872" y="406884"/>
                </a:lnTo>
                <a:lnTo>
                  <a:pt x="444004" y="361882"/>
                </a:lnTo>
                <a:lnTo>
                  <a:pt x="432836" y="318446"/>
                </a:lnTo>
                <a:lnTo>
                  <a:pt x="417596" y="276806"/>
                </a:lnTo>
                <a:lnTo>
                  <a:pt x="398512" y="237187"/>
                </a:lnTo>
                <a:lnTo>
                  <a:pt x="375811" y="199819"/>
                </a:lnTo>
                <a:lnTo>
                  <a:pt x="349721" y="164928"/>
                </a:lnTo>
                <a:lnTo>
                  <a:pt x="320470" y="132743"/>
                </a:lnTo>
                <a:lnTo>
                  <a:pt x="288285" y="103492"/>
                </a:lnTo>
                <a:lnTo>
                  <a:pt x="253396" y="77401"/>
                </a:lnTo>
                <a:lnTo>
                  <a:pt x="216028" y="54700"/>
                </a:lnTo>
                <a:lnTo>
                  <a:pt x="176411" y="35615"/>
                </a:lnTo>
                <a:lnTo>
                  <a:pt x="134772" y="20375"/>
                </a:lnTo>
                <a:lnTo>
                  <a:pt x="91338" y="9207"/>
                </a:lnTo>
                <a:lnTo>
                  <a:pt x="46338" y="233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 b="0" i="0">
              <a:latin typeface="Avenir Book" panose="02000503020000020003" pitchFamily="2" charset="0"/>
            </a:endParaRP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2AE6CA6D-AB95-8844-AF60-E7FACA438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" y="3278122"/>
            <a:ext cx="453390" cy="301756"/>
          </a:xfrm>
        </p:spPr>
        <p:txBody>
          <a:bodyPr lIns="0" tIns="0" rIns="0" bIns="0"/>
          <a:lstStyle>
            <a:lvl1pPr algn="ctr">
              <a:defRPr sz="1600" b="0" i="0">
                <a:solidFill>
                  <a:schemeClr val="accent1"/>
                </a:solidFill>
                <a:latin typeface="Avenir Book" panose="02000503020000020003" pitchFamily="2" charset="0"/>
              </a:defRPr>
            </a:lvl1pPr>
          </a:lstStyle>
          <a:p>
            <a:fld id="{B6F15528-21DE-4FAA-801E-634DDDAF4B2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C96A8B3B-7E5C-4B23-CFDA-AA11B175FF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6901" y="1628800"/>
            <a:ext cx="3554883" cy="4619600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B6DCE5-765D-9A46-29B8-67D6068C24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91962" y="0"/>
            <a:ext cx="300037" cy="6858000"/>
          </a:xfrm>
          <a:prstGeom prst="rect">
            <a:avLst/>
          </a:prstGeom>
        </p:spPr>
      </p:pic>
      <p:sp>
        <p:nvSpPr>
          <p:cNvPr id="6" name="object 6">
            <a:extLst>
              <a:ext uri="{FF2B5EF4-FFF2-40B4-BE49-F238E27FC236}">
                <a16:creationId xmlns:a16="http://schemas.microsoft.com/office/drawing/2014/main" id="{0CE6D4A6-7C08-24AF-784D-6AED5DDED38F}"/>
              </a:ext>
            </a:extLst>
          </p:cNvPr>
          <p:cNvSpPr/>
          <p:nvPr userDrawn="1"/>
        </p:nvSpPr>
        <p:spPr>
          <a:xfrm>
            <a:off x="719999" y="1440000"/>
            <a:ext cx="3431785" cy="116792"/>
          </a:xfrm>
          <a:custGeom>
            <a:avLst/>
            <a:gdLst/>
            <a:ahLst/>
            <a:cxnLst/>
            <a:rect l="l" t="t" r="r" b="b"/>
            <a:pathLst>
              <a:path w="9984105">
                <a:moveTo>
                  <a:pt x="0" y="0"/>
                </a:moveTo>
                <a:lnTo>
                  <a:pt x="9984054" y="0"/>
                </a:lnTo>
              </a:path>
            </a:pathLst>
          </a:custGeom>
          <a:ln w="635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b="0" i="0">
              <a:latin typeface="Avenir Book" panose="02000503020000020003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567E1C-93BD-8E23-C3BF-6AD19E28083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08778" y="6152055"/>
            <a:ext cx="806666" cy="423499"/>
          </a:xfrm>
          <a:prstGeom prst="rect">
            <a:avLst/>
          </a:prstGeom>
        </p:spPr>
      </p:pic>
      <p:sp>
        <p:nvSpPr>
          <p:cNvPr id="8" name="object 2">
            <a:extLst>
              <a:ext uri="{FF2B5EF4-FFF2-40B4-BE49-F238E27FC236}">
                <a16:creationId xmlns:a16="http://schemas.microsoft.com/office/drawing/2014/main" id="{6964892C-51BC-E7E2-5361-283198D17445}"/>
              </a:ext>
            </a:extLst>
          </p:cNvPr>
          <p:cNvSpPr/>
          <p:nvPr userDrawn="1"/>
        </p:nvSpPr>
        <p:spPr>
          <a:xfrm>
            <a:off x="0" y="2975610"/>
            <a:ext cx="453390" cy="906780"/>
          </a:xfrm>
          <a:custGeom>
            <a:avLst/>
            <a:gdLst/>
            <a:ahLst/>
            <a:cxnLst/>
            <a:rect l="l" t="t" r="r" b="b"/>
            <a:pathLst>
              <a:path w="453390" h="906779">
                <a:moveTo>
                  <a:pt x="0" y="0"/>
                </a:moveTo>
                <a:lnTo>
                  <a:pt x="0" y="906437"/>
                </a:lnTo>
                <a:lnTo>
                  <a:pt x="46338" y="904097"/>
                </a:lnTo>
                <a:lnTo>
                  <a:pt x="91338" y="897229"/>
                </a:lnTo>
                <a:lnTo>
                  <a:pt x="134772" y="886061"/>
                </a:lnTo>
                <a:lnTo>
                  <a:pt x="176411" y="870821"/>
                </a:lnTo>
                <a:lnTo>
                  <a:pt x="216028" y="851737"/>
                </a:lnTo>
                <a:lnTo>
                  <a:pt x="253396" y="829036"/>
                </a:lnTo>
                <a:lnTo>
                  <a:pt x="288285" y="802946"/>
                </a:lnTo>
                <a:lnTo>
                  <a:pt x="320470" y="773695"/>
                </a:lnTo>
                <a:lnTo>
                  <a:pt x="349721" y="741510"/>
                </a:lnTo>
                <a:lnTo>
                  <a:pt x="375811" y="706621"/>
                </a:lnTo>
                <a:lnTo>
                  <a:pt x="398512" y="669253"/>
                </a:lnTo>
                <a:lnTo>
                  <a:pt x="417596" y="629636"/>
                </a:lnTo>
                <a:lnTo>
                  <a:pt x="432836" y="587997"/>
                </a:lnTo>
                <a:lnTo>
                  <a:pt x="444004" y="544563"/>
                </a:lnTo>
                <a:lnTo>
                  <a:pt x="450872" y="499563"/>
                </a:lnTo>
                <a:lnTo>
                  <a:pt x="453212" y="453224"/>
                </a:lnTo>
                <a:lnTo>
                  <a:pt x="450872" y="406884"/>
                </a:lnTo>
                <a:lnTo>
                  <a:pt x="444004" y="361882"/>
                </a:lnTo>
                <a:lnTo>
                  <a:pt x="432836" y="318446"/>
                </a:lnTo>
                <a:lnTo>
                  <a:pt x="417596" y="276806"/>
                </a:lnTo>
                <a:lnTo>
                  <a:pt x="398512" y="237187"/>
                </a:lnTo>
                <a:lnTo>
                  <a:pt x="375811" y="199819"/>
                </a:lnTo>
                <a:lnTo>
                  <a:pt x="349721" y="164928"/>
                </a:lnTo>
                <a:lnTo>
                  <a:pt x="320470" y="132743"/>
                </a:lnTo>
                <a:lnTo>
                  <a:pt x="288285" y="103492"/>
                </a:lnTo>
                <a:lnTo>
                  <a:pt x="253396" y="77401"/>
                </a:lnTo>
                <a:lnTo>
                  <a:pt x="216028" y="54700"/>
                </a:lnTo>
                <a:lnTo>
                  <a:pt x="176411" y="35615"/>
                </a:lnTo>
                <a:lnTo>
                  <a:pt x="134772" y="20375"/>
                </a:lnTo>
                <a:lnTo>
                  <a:pt x="91338" y="9207"/>
                </a:lnTo>
                <a:lnTo>
                  <a:pt x="46338" y="233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 b="0" i="0"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1536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lumn and Picture 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B3DA5FA-ECD5-F942-885D-BE93B8889E39}"/>
              </a:ext>
            </a:extLst>
          </p:cNvPr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Avenir Book" panose="02000503020000020003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5C356EA-006F-9B48-8EA6-2C723CA0C1B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91962" y="0"/>
            <a:ext cx="300037" cy="6858000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8AF0B0E-3E59-6C4E-811C-D86C1C39FF2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943872" y="0"/>
            <a:ext cx="6957492" cy="6858000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latin typeface="Avenir Book" panose="02000503020000020003" pitchFamily="2" charset="0"/>
              </a:defRPr>
            </a:lvl1pPr>
          </a:lstStyle>
          <a:p>
            <a:r>
              <a:rPr lang="en-US"/>
              <a:t>Click here to </a:t>
            </a:r>
            <a:br>
              <a:rPr lang="en-US"/>
            </a:br>
            <a:r>
              <a:rPr lang="en-US"/>
              <a:t>add a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FC3FED-CF9B-1C4E-B1C0-A4DB01D630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6452" y="500062"/>
            <a:ext cx="3555332" cy="900000"/>
          </a:xfrm>
        </p:spPr>
        <p:txBody>
          <a:bodyPr>
            <a:normAutofit/>
          </a:bodyPr>
          <a:lstStyle>
            <a:lvl1pPr>
              <a:defRPr sz="3000" b="0" i="0">
                <a:solidFill>
                  <a:schemeClr val="bg1"/>
                </a:solidFill>
                <a:latin typeface="Avenir Book" panose="02000503020000020003" pitchFamily="2" charset="0"/>
              </a:defRPr>
            </a:lvl1pPr>
          </a:lstStyle>
          <a:p>
            <a:r>
              <a:rPr lang="en-US"/>
              <a:t>Click to edit main heading here</a:t>
            </a:r>
          </a:p>
        </p:txBody>
      </p:sp>
      <p:sp>
        <p:nvSpPr>
          <p:cNvPr id="10" name="object 6">
            <a:extLst>
              <a:ext uri="{FF2B5EF4-FFF2-40B4-BE49-F238E27FC236}">
                <a16:creationId xmlns:a16="http://schemas.microsoft.com/office/drawing/2014/main" id="{667FE58B-26BB-2644-B9C0-01A3D4D04B89}"/>
              </a:ext>
            </a:extLst>
          </p:cNvPr>
          <p:cNvSpPr/>
          <p:nvPr/>
        </p:nvSpPr>
        <p:spPr>
          <a:xfrm>
            <a:off x="719999" y="1440000"/>
            <a:ext cx="3431785" cy="116792"/>
          </a:xfrm>
          <a:custGeom>
            <a:avLst/>
            <a:gdLst/>
            <a:ahLst/>
            <a:cxnLst/>
            <a:rect l="l" t="t" r="r" b="b"/>
            <a:pathLst>
              <a:path w="9984105">
                <a:moveTo>
                  <a:pt x="0" y="0"/>
                </a:moveTo>
                <a:lnTo>
                  <a:pt x="9984054" y="0"/>
                </a:lnTo>
              </a:path>
            </a:pathLst>
          </a:custGeom>
          <a:ln w="635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b="0" i="0">
              <a:latin typeface="Avenir Book" panose="02000503020000020003" pitchFamily="2" charset="0"/>
            </a:endParaRP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94F81A1-C7C8-3843-821E-0C546E17F1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6900" y="1700808"/>
            <a:ext cx="3554884" cy="4547592"/>
          </a:xfrm>
        </p:spPr>
        <p:txBody>
          <a:bodyPr wrap="square" numCol="1" spcCol="288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chemeClr val="bg1"/>
                </a:solidFill>
                <a:latin typeface="Avenir Book" panose="02000503020000020003" pitchFamily="2" charset="0"/>
              </a:defRPr>
            </a:lvl1pPr>
          </a:lstStyle>
          <a:p>
            <a:pPr lvl="0"/>
            <a:r>
              <a:rPr lang="en-US" b="0" i="0">
                <a:latin typeface="Gotham Rounded Book" pitchFamily="2" charset="0"/>
              </a:rPr>
              <a:t>Click here to add your paragraph</a:t>
            </a:r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594BD01-C525-604D-911E-3708D185B9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08778" y="6152055"/>
            <a:ext cx="806666" cy="423499"/>
          </a:xfrm>
          <a:prstGeom prst="rect">
            <a:avLst/>
          </a:prstGeom>
        </p:spPr>
      </p:pic>
      <p:sp>
        <p:nvSpPr>
          <p:cNvPr id="13" name="object 2">
            <a:extLst>
              <a:ext uri="{FF2B5EF4-FFF2-40B4-BE49-F238E27FC236}">
                <a16:creationId xmlns:a16="http://schemas.microsoft.com/office/drawing/2014/main" id="{F569EA15-0654-B844-8C2F-26A8A65A9A23}"/>
              </a:ext>
            </a:extLst>
          </p:cNvPr>
          <p:cNvSpPr/>
          <p:nvPr/>
        </p:nvSpPr>
        <p:spPr>
          <a:xfrm>
            <a:off x="0" y="2975610"/>
            <a:ext cx="453390" cy="906780"/>
          </a:xfrm>
          <a:custGeom>
            <a:avLst/>
            <a:gdLst/>
            <a:ahLst/>
            <a:cxnLst/>
            <a:rect l="l" t="t" r="r" b="b"/>
            <a:pathLst>
              <a:path w="453390" h="906779">
                <a:moveTo>
                  <a:pt x="0" y="0"/>
                </a:moveTo>
                <a:lnTo>
                  <a:pt x="0" y="906437"/>
                </a:lnTo>
                <a:lnTo>
                  <a:pt x="46338" y="904097"/>
                </a:lnTo>
                <a:lnTo>
                  <a:pt x="91338" y="897229"/>
                </a:lnTo>
                <a:lnTo>
                  <a:pt x="134772" y="886061"/>
                </a:lnTo>
                <a:lnTo>
                  <a:pt x="176411" y="870821"/>
                </a:lnTo>
                <a:lnTo>
                  <a:pt x="216028" y="851737"/>
                </a:lnTo>
                <a:lnTo>
                  <a:pt x="253396" y="829036"/>
                </a:lnTo>
                <a:lnTo>
                  <a:pt x="288285" y="802946"/>
                </a:lnTo>
                <a:lnTo>
                  <a:pt x="320470" y="773695"/>
                </a:lnTo>
                <a:lnTo>
                  <a:pt x="349721" y="741510"/>
                </a:lnTo>
                <a:lnTo>
                  <a:pt x="375811" y="706621"/>
                </a:lnTo>
                <a:lnTo>
                  <a:pt x="398512" y="669253"/>
                </a:lnTo>
                <a:lnTo>
                  <a:pt x="417596" y="629636"/>
                </a:lnTo>
                <a:lnTo>
                  <a:pt x="432836" y="587997"/>
                </a:lnTo>
                <a:lnTo>
                  <a:pt x="444004" y="544563"/>
                </a:lnTo>
                <a:lnTo>
                  <a:pt x="450872" y="499563"/>
                </a:lnTo>
                <a:lnTo>
                  <a:pt x="453212" y="453224"/>
                </a:lnTo>
                <a:lnTo>
                  <a:pt x="450872" y="406884"/>
                </a:lnTo>
                <a:lnTo>
                  <a:pt x="444004" y="361882"/>
                </a:lnTo>
                <a:lnTo>
                  <a:pt x="432836" y="318446"/>
                </a:lnTo>
                <a:lnTo>
                  <a:pt x="417596" y="276806"/>
                </a:lnTo>
                <a:lnTo>
                  <a:pt x="398512" y="237187"/>
                </a:lnTo>
                <a:lnTo>
                  <a:pt x="375811" y="199819"/>
                </a:lnTo>
                <a:lnTo>
                  <a:pt x="349721" y="164928"/>
                </a:lnTo>
                <a:lnTo>
                  <a:pt x="320470" y="132743"/>
                </a:lnTo>
                <a:lnTo>
                  <a:pt x="288285" y="103492"/>
                </a:lnTo>
                <a:lnTo>
                  <a:pt x="253396" y="77401"/>
                </a:lnTo>
                <a:lnTo>
                  <a:pt x="216028" y="54700"/>
                </a:lnTo>
                <a:lnTo>
                  <a:pt x="176411" y="35615"/>
                </a:lnTo>
                <a:lnTo>
                  <a:pt x="134772" y="20375"/>
                </a:lnTo>
                <a:lnTo>
                  <a:pt x="91338" y="9207"/>
                </a:lnTo>
                <a:lnTo>
                  <a:pt x="46338" y="233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 b="0" i="0">
              <a:latin typeface="Avenir Book" panose="02000503020000020003" pitchFamily="2" charset="0"/>
            </a:endParaRP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2FE6E6A1-3D7A-F847-942F-D71B160F4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" y="3278122"/>
            <a:ext cx="453390" cy="301756"/>
          </a:xfrm>
        </p:spPr>
        <p:txBody>
          <a:bodyPr lIns="0" tIns="0" rIns="0" bIns="0"/>
          <a:lstStyle>
            <a:lvl1pPr algn="ctr">
              <a:defRPr sz="1600" b="0" i="0">
                <a:solidFill>
                  <a:schemeClr val="accent1"/>
                </a:solidFill>
                <a:latin typeface="Avenir Book" panose="02000503020000020003" pitchFamily="2" charset="0"/>
              </a:defRPr>
            </a:lvl1pPr>
          </a:lstStyle>
          <a:p>
            <a:fld id="{86118F4A-FA0D-40D3-A7C7-2502DE14DC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02727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, Column and Picture 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F9AC35C1-D1D6-9D4D-A925-C27D9756F04F}"/>
              </a:ext>
            </a:extLst>
          </p:cNvPr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Avenir Book" panose="02000503020000020003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DAC2E34-A2E0-C843-B74A-256B215066F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91962" y="0"/>
            <a:ext cx="300037" cy="6858000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8AF0B0E-3E59-6C4E-811C-D86C1C39FF2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943872" y="0"/>
            <a:ext cx="6957492" cy="6858000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latin typeface="Avenir Book" panose="02000503020000020003" pitchFamily="2" charset="0"/>
              </a:defRPr>
            </a:lvl1pPr>
          </a:lstStyle>
          <a:p>
            <a:r>
              <a:rPr lang="en-US"/>
              <a:t>Click here to </a:t>
            </a:r>
            <a:br>
              <a:rPr lang="en-US"/>
            </a:br>
            <a:r>
              <a:rPr lang="en-US"/>
              <a:t>add a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FC3FED-CF9B-1C4E-B1C0-A4DB01D630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6452" y="500062"/>
            <a:ext cx="3555332" cy="900000"/>
          </a:xfrm>
        </p:spPr>
        <p:txBody>
          <a:bodyPr>
            <a:normAutofit/>
          </a:bodyPr>
          <a:lstStyle>
            <a:lvl1pPr>
              <a:defRPr sz="3000" b="0" i="0">
                <a:solidFill>
                  <a:schemeClr val="bg1"/>
                </a:solidFill>
                <a:latin typeface="Avenir Book" panose="02000503020000020003" pitchFamily="2" charset="0"/>
              </a:defRPr>
            </a:lvl1pPr>
          </a:lstStyle>
          <a:p>
            <a:r>
              <a:rPr lang="en-US"/>
              <a:t>Click to edit main heading here</a:t>
            </a:r>
          </a:p>
        </p:txBody>
      </p:sp>
      <p:sp>
        <p:nvSpPr>
          <p:cNvPr id="10" name="object 6">
            <a:extLst>
              <a:ext uri="{FF2B5EF4-FFF2-40B4-BE49-F238E27FC236}">
                <a16:creationId xmlns:a16="http://schemas.microsoft.com/office/drawing/2014/main" id="{667FE58B-26BB-2644-B9C0-01A3D4D04B89}"/>
              </a:ext>
            </a:extLst>
          </p:cNvPr>
          <p:cNvSpPr/>
          <p:nvPr/>
        </p:nvSpPr>
        <p:spPr>
          <a:xfrm>
            <a:off x="719999" y="1440000"/>
            <a:ext cx="3431785" cy="116792"/>
          </a:xfrm>
          <a:custGeom>
            <a:avLst/>
            <a:gdLst/>
            <a:ahLst/>
            <a:cxnLst/>
            <a:rect l="l" t="t" r="r" b="b"/>
            <a:pathLst>
              <a:path w="9984105">
                <a:moveTo>
                  <a:pt x="0" y="0"/>
                </a:moveTo>
                <a:lnTo>
                  <a:pt x="9984054" y="0"/>
                </a:lnTo>
              </a:path>
            </a:pathLst>
          </a:custGeom>
          <a:ln w="635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b="0" i="0">
              <a:latin typeface="Avenir Book" panose="02000503020000020003" pitchFamily="2" charset="0"/>
            </a:endParaRP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94F81A1-C7C8-3843-821E-0C546E17F1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6900" y="1700808"/>
            <a:ext cx="3554884" cy="4547592"/>
          </a:xfrm>
        </p:spPr>
        <p:txBody>
          <a:bodyPr wrap="square" numCol="1" spcCol="288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chemeClr val="bg1"/>
                </a:solidFill>
                <a:latin typeface="Avenir Book" panose="02000503020000020003" pitchFamily="2" charset="0"/>
              </a:defRPr>
            </a:lvl1pPr>
          </a:lstStyle>
          <a:p>
            <a:pPr lvl="0"/>
            <a:r>
              <a:rPr lang="en-US" b="0" i="0">
                <a:latin typeface="Gotham Rounded Book" pitchFamily="2" charset="0"/>
              </a:rPr>
              <a:t>Click here to add your paragraph</a:t>
            </a:r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4683510-028B-3445-8A3A-C565B3715E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08778" y="6152055"/>
            <a:ext cx="806666" cy="423499"/>
          </a:xfrm>
          <a:prstGeom prst="rect">
            <a:avLst/>
          </a:prstGeom>
        </p:spPr>
      </p:pic>
      <p:sp>
        <p:nvSpPr>
          <p:cNvPr id="15" name="object 2">
            <a:extLst>
              <a:ext uri="{FF2B5EF4-FFF2-40B4-BE49-F238E27FC236}">
                <a16:creationId xmlns:a16="http://schemas.microsoft.com/office/drawing/2014/main" id="{C36C4DC2-972E-E04F-896C-7D85B02DA30B}"/>
              </a:ext>
            </a:extLst>
          </p:cNvPr>
          <p:cNvSpPr/>
          <p:nvPr/>
        </p:nvSpPr>
        <p:spPr>
          <a:xfrm>
            <a:off x="0" y="2975610"/>
            <a:ext cx="453390" cy="906780"/>
          </a:xfrm>
          <a:custGeom>
            <a:avLst/>
            <a:gdLst/>
            <a:ahLst/>
            <a:cxnLst/>
            <a:rect l="l" t="t" r="r" b="b"/>
            <a:pathLst>
              <a:path w="453390" h="906779">
                <a:moveTo>
                  <a:pt x="0" y="0"/>
                </a:moveTo>
                <a:lnTo>
                  <a:pt x="0" y="906437"/>
                </a:lnTo>
                <a:lnTo>
                  <a:pt x="46338" y="904097"/>
                </a:lnTo>
                <a:lnTo>
                  <a:pt x="91338" y="897229"/>
                </a:lnTo>
                <a:lnTo>
                  <a:pt x="134772" y="886061"/>
                </a:lnTo>
                <a:lnTo>
                  <a:pt x="176411" y="870821"/>
                </a:lnTo>
                <a:lnTo>
                  <a:pt x="216028" y="851737"/>
                </a:lnTo>
                <a:lnTo>
                  <a:pt x="253396" y="829036"/>
                </a:lnTo>
                <a:lnTo>
                  <a:pt x="288285" y="802946"/>
                </a:lnTo>
                <a:lnTo>
                  <a:pt x="320470" y="773695"/>
                </a:lnTo>
                <a:lnTo>
                  <a:pt x="349721" y="741510"/>
                </a:lnTo>
                <a:lnTo>
                  <a:pt x="375811" y="706621"/>
                </a:lnTo>
                <a:lnTo>
                  <a:pt x="398512" y="669253"/>
                </a:lnTo>
                <a:lnTo>
                  <a:pt x="417596" y="629636"/>
                </a:lnTo>
                <a:lnTo>
                  <a:pt x="432836" y="587997"/>
                </a:lnTo>
                <a:lnTo>
                  <a:pt x="444004" y="544563"/>
                </a:lnTo>
                <a:lnTo>
                  <a:pt x="450872" y="499563"/>
                </a:lnTo>
                <a:lnTo>
                  <a:pt x="453212" y="453224"/>
                </a:lnTo>
                <a:lnTo>
                  <a:pt x="450872" y="406884"/>
                </a:lnTo>
                <a:lnTo>
                  <a:pt x="444004" y="361882"/>
                </a:lnTo>
                <a:lnTo>
                  <a:pt x="432836" y="318446"/>
                </a:lnTo>
                <a:lnTo>
                  <a:pt x="417596" y="276806"/>
                </a:lnTo>
                <a:lnTo>
                  <a:pt x="398512" y="237187"/>
                </a:lnTo>
                <a:lnTo>
                  <a:pt x="375811" y="199819"/>
                </a:lnTo>
                <a:lnTo>
                  <a:pt x="349721" y="164928"/>
                </a:lnTo>
                <a:lnTo>
                  <a:pt x="320470" y="132743"/>
                </a:lnTo>
                <a:lnTo>
                  <a:pt x="288285" y="103492"/>
                </a:lnTo>
                <a:lnTo>
                  <a:pt x="253396" y="77401"/>
                </a:lnTo>
                <a:lnTo>
                  <a:pt x="216028" y="54700"/>
                </a:lnTo>
                <a:lnTo>
                  <a:pt x="176411" y="35615"/>
                </a:lnTo>
                <a:lnTo>
                  <a:pt x="134772" y="20375"/>
                </a:lnTo>
                <a:lnTo>
                  <a:pt x="91338" y="9207"/>
                </a:lnTo>
                <a:lnTo>
                  <a:pt x="46338" y="233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 b="0" i="0">
              <a:latin typeface="Avenir Book" panose="02000503020000020003" pitchFamily="2" charset="0"/>
            </a:endParaRP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798CF251-D9F7-A34D-8E83-210B73AD3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" y="3278122"/>
            <a:ext cx="453390" cy="301756"/>
          </a:xfrm>
        </p:spPr>
        <p:txBody>
          <a:bodyPr lIns="0" tIns="0" rIns="0" bIns="0"/>
          <a:lstStyle>
            <a:lvl1pPr algn="ctr">
              <a:defRPr sz="1600" b="0" i="0">
                <a:solidFill>
                  <a:schemeClr val="accent1"/>
                </a:solidFill>
                <a:latin typeface="Avenir Book" panose="02000503020000020003" pitchFamily="2" charset="0"/>
              </a:defRPr>
            </a:lvl1pPr>
          </a:lstStyle>
          <a:p>
            <a:fld id="{86118F4A-FA0D-40D3-A7C7-2502DE14DC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9389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336D612-B45E-6646-8770-ED02EA8745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Picture Placeholder 30">
            <a:extLst>
              <a:ext uri="{FF2B5EF4-FFF2-40B4-BE49-F238E27FC236}">
                <a16:creationId xmlns:a16="http://schemas.microsoft.com/office/drawing/2014/main" id="{D7BA0902-23FB-654C-AE2E-688A5CAE69A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753600" y="5638800"/>
            <a:ext cx="1828800" cy="685800"/>
          </a:xfrm>
        </p:spPr>
        <p:txBody>
          <a:bodyPr>
            <a:normAutofit/>
          </a:bodyPr>
          <a:lstStyle>
            <a:lvl1pPr marL="0" indent="0">
              <a:buNone/>
              <a:defRPr sz="1200" b="0" i="0">
                <a:latin typeface="Avenir Book" panose="02000503020000020003" pitchFamily="2" charset="0"/>
              </a:defRPr>
            </a:lvl1pPr>
          </a:lstStyle>
          <a:p>
            <a:r>
              <a:rPr lang="en-US"/>
              <a:t>Click to add logo</a:t>
            </a:r>
          </a:p>
        </p:txBody>
      </p:sp>
      <p:sp>
        <p:nvSpPr>
          <p:cNvPr id="15" name="object 12">
            <a:extLst>
              <a:ext uri="{FF2B5EF4-FFF2-40B4-BE49-F238E27FC236}">
                <a16:creationId xmlns:a16="http://schemas.microsoft.com/office/drawing/2014/main" id="{C414E641-CDC4-DC4E-9C5B-561A46BABD13}"/>
              </a:ext>
            </a:extLst>
          </p:cNvPr>
          <p:cNvSpPr txBox="1"/>
          <p:nvPr/>
        </p:nvSpPr>
        <p:spPr>
          <a:xfrm>
            <a:off x="1018090" y="4403001"/>
            <a:ext cx="152527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0" i="0">
                <a:solidFill>
                  <a:srgbClr val="FFFFFF"/>
                </a:solidFill>
                <a:latin typeface="Avenir Book" panose="02000503020000020003" pitchFamily="2" charset="0"/>
                <a:cs typeface="GothamRounded-Book"/>
              </a:rPr>
              <a:t>@</a:t>
            </a:r>
            <a:r>
              <a:rPr sz="1200" b="0" i="0" err="1">
                <a:solidFill>
                  <a:srgbClr val="FFFFFF"/>
                </a:solidFill>
                <a:latin typeface="Avenir Book" panose="02000503020000020003" pitchFamily="2" charset="0"/>
                <a:cs typeface="GothamRounded-Book"/>
              </a:rPr>
              <a:t>HINSouth</a:t>
            </a:r>
            <a:r>
              <a:rPr sz="1200" b="0" i="0" spc="-5" err="1">
                <a:solidFill>
                  <a:srgbClr val="FFFFFF"/>
                </a:solidFill>
                <a:latin typeface="Avenir Book" panose="02000503020000020003" pitchFamily="2" charset="0"/>
                <a:cs typeface="GothamRounded-Book"/>
              </a:rPr>
              <a:t>London</a:t>
            </a:r>
            <a:endParaRPr sz="1200" b="0" i="0">
              <a:latin typeface="Avenir Book" panose="02000503020000020003" pitchFamily="2" charset="0"/>
              <a:cs typeface="GothamRounded-Book"/>
            </a:endParaRPr>
          </a:p>
        </p:txBody>
      </p:sp>
      <p:sp>
        <p:nvSpPr>
          <p:cNvPr id="16" name="object 13">
            <a:extLst>
              <a:ext uri="{FF2B5EF4-FFF2-40B4-BE49-F238E27FC236}">
                <a16:creationId xmlns:a16="http://schemas.microsoft.com/office/drawing/2014/main" id="{AEBEC710-5F50-5B45-895C-3F8D11202D14}"/>
              </a:ext>
            </a:extLst>
          </p:cNvPr>
          <p:cNvSpPr txBox="1"/>
          <p:nvPr/>
        </p:nvSpPr>
        <p:spPr>
          <a:xfrm>
            <a:off x="2901491" y="4414278"/>
            <a:ext cx="268097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0" i="0" spc="-10" err="1">
                <a:solidFill>
                  <a:srgbClr val="FFFFFF"/>
                </a:solidFill>
                <a:latin typeface="Avenir Book" panose="02000503020000020003" pitchFamily="2" charset="0"/>
                <a:cs typeface="GothamRounded-Book"/>
              </a:rPr>
              <a:t>healthinnovationnetwork.com</a:t>
            </a:r>
            <a:endParaRPr sz="1200" b="0" i="0">
              <a:latin typeface="Avenir Book" panose="02000503020000020003" pitchFamily="2" charset="0"/>
              <a:cs typeface="GothamRounded-Book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8FBF3565-BFA7-3F4B-BAE9-EE5C995A9CF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600" y="965200"/>
            <a:ext cx="6096000" cy="2387600"/>
          </a:xfrm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defRPr sz="5000" b="0" i="0">
                <a:solidFill>
                  <a:schemeClr val="bg1"/>
                </a:solidFill>
                <a:latin typeface="Avenir Book" panose="02000503020000020003" pitchFamily="2" charset="0"/>
              </a:defRPr>
            </a:lvl1pPr>
          </a:lstStyle>
          <a:p>
            <a:r>
              <a:rPr lang="en-US"/>
              <a:t>Click to edit main heading for this presentation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A6224E23-21B0-B843-8B7A-AE144D6AEB5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4611" y="3577151"/>
            <a:ext cx="6060989" cy="291254"/>
          </a:xfrm>
        </p:spPr>
        <p:txBody>
          <a:bodyPr>
            <a:normAutofit/>
          </a:bodyPr>
          <a:lstStyle>
            <a:lvl1pPr marL="0" indent="0" algn="l">
              <a:buNone/>
              <a:defRPr sz="1600" b="1" i="0">
                <a:solidFill>
                  <a:schemeClr val="bg1"/>
                </a:solidFill>
                <a:latin typeface="Avenir Book" panose="02000503020000020003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author name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A4CCC5D3-6AF9-544C-8E16-EEE31E41EA2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4611" y="3886200"/>
            <a:ext cx="6061075" cy="318012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Avenir Book" panose="02000503020000020003" pitchFamily="2" charset="0"/>
              </a:defRPr>
            </a:lvl1pPr>
          </a:lstStyle>
          <a:p>
            <a:pPr lvl="0"/>
            <a:r>
              <a:rPr lang="en-US"/>
              <a:t>Click here to edit author title</a:t>
            </a:r>
          </a:p>
        </p:txBody>
      </p:sp>
      <p:sp>
        <p:nvSpPr>
          <p:cNvPr id="23" name="Graphic 5">
            <a:extLst>
              <a:ext uri="{FF2B5EF4-FFF2-40B4-BE49-F238E27FC236}">
                <a16:creationId xmlns:a16="http://schemas.microsoft.com/office/drawing/2014/main" id="{1CF8FD12-16C0-994F-86EC-4F4961109123}"/>
              </a:ext>
            </a:extLst>
          </p:cNvPr>
          <p:cNvSpPr/>
          <p:nvPr/>
        </p:nvSpPr>
        <p:spPr>
          <a:xfrm>
            <a:off x="2567608" y="4398922"/>
            <a:ext cx="230282" cy="230282"/>
          </a:xfrm>
          <a:custGeom>
            <a:avLst/>
            <a:gdLst>
              <a:gd name="connsiteX0" fmla="*/ 140883 w 250580"/>
              <a:gd name="connsiteY0" fmla="*/ 114525 h 250580"/>
              <a:gd name="connsiteX1" fmla="*/ 140880 w 250580"/>
              <a:gd name="connsiteY1" fmla="*/ 134475 h 250580"/>
              <a:gd name="connsiteX2" fmla="*/ 120930 w 250580"/>
              <a:gd name="connsiteY2" fmla="*/ 134471 h 250580"/>
              <a:gd name="connsiteX3" fmla="*/ 120930 w 250580"/>
              <a:gd name="connsiteY3" fmla="*/ 114525 h 250580"/>
              <a:gd name="connsiteX4" fmla="*/ 140880 w 250580"/>
              <a:gd name="connsiteY4" fmla="*/ 114521 h 250580"/>
              <a:gd name="connsiteX5" fmla="*/ 140883 w 250580"/>
              <a:gd name="connsiteY5" fmla="*/ 114525 h 250580"/>
              <a:gd name="connsiteX6" fmla="*/ 142090 w 250580"/>
              <a:gd name="connsiteY6" fmla="*/ 157495 h 250580"/>
              <a:gd name="connsiteX7" fmla="*/ 163343 w 250580"/>
              <a:gd name="connsiteY7" fmla="*/ 135314 h 250580"/>
              <a:gd name="connsiteX8" fmla="*/ 187473 w 250580"/>
              <a:gd name="connsiteY8" fmla="*/ 67750 h 250580"/>
              <a:gd name="connsiteX9" fmla="*/ 120558 w 250580"/>
              <a:gd name="connsiteY9" fmla="*/ 91694 h 250580"/>
              <a:gd name="connsiteX10" fmla="*/ 98377 w 250580"/>
              <a:gd name="connsiteY10" fmla="*/ 112947 h 250580"/>
              <a:gd name="connsiteX11" fmla="*/ 67658 w 250580"/>
              <a:gd name="connsiteY11" fmla="*/ 188028 h 250580"/>
              <a:gd name="connsiteX12" fmla="*/ 141904 w 250580"/>
              <a:gd name="connsiteY12" fmla="*/ 157495 h 250580"/>
              <a:gd name="connsiteX13" fmla="*/ 127612 w 250580"/>
              <a:gd name="connsiteY13" fmla="*/ 7517 h 250580"/>
              <a:gd name="connsiteX14" fmla="*/ 248261 w 250580"/>
              <a:gd name="connsiteY14" fmla="*/ 128169 h 250580"/>
              <a:gd name="connsiteX15" fmla="*/ 127609 w 250580"/>
              <a:gd name="connsiteY15" fmla="*/ 248817 h 250580"/>
              <a:gd name="connsiteX16" fmla="*/ 6961 w 250580"/>
              <a:gd name="connsiteY16" fmla="*/ 128166 h 250580"/>
              <a:gd name="connsiteX17" fmla="*/ 6962 w 250580"/>
              <a:gd name="connsiteY17" fmla="*/ 127611 h 250580"/>
              <a:gd name="connsiteX18" fmla="*/ 127612 w 250580"/>
              <a:gd name="connsiteY18" fmla="*/ 6961 h 250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50580" h="250580">
                <a:moveTo>
                  <a:pt x="140883" y="114525"/>
                </a:moveTo>
                <a:cubicBezTo>
                  <a:pt x="146391" y="120035"/>
                  <a:pt x="146390" y="128967"/>
                  <a:pt x="140880" y="134475"/>
                </a:cubicBezTo>
                <a:cubicBezTo>
                  <a:pt x="135370" y="139983"/>
                  <a:pt x="126438" y="139981"/>
                  <a:pt x="120930" y="134471"/>
                </a:cubicBezTo>
                <a:cubicBezTo>
                  <a:pt x="115423" y="128962"/>
                  <a:pt x="115423" y="120033"/>
                  <a:pt x="120930" y="114525"/>
                </a:cubicBezTo>
                <a:cubicBezTo>
                  <a:pt x="126438" y="109015"/>
                  <a:pt x="135370" y="109013"/>
                  <a:pt x="140880" y="114521"/>
                </a:cubicBezTo>
                <a:cubicBezTo>
                  <a:pt x="140881" y="114522"/>
                  <a:pt x="140882" y="114523"/>
                  <a:pt x="140883" y="114525"/>
                </a:cubicBezTo>
                <a:moveTo>
                  <a:pt x="142090" y="157495"/>
                </a:moveTo>
                <a:cubicBezTo>
                  <a:pt x="152045" y="153516"/>
                  <a:pt x="159793" y="145429"/>
                  <a:pt x="163343" y="135314"/>
                </a:cubicBezTo>
                <a:lnTo>
                  <a:pt x="187473" y="67750"/>
                </a:lnTo>
                <a:lnTo>
                  <a:pt x="120558" y="91694"/>
                </a:lnTo>
                <a:cubicBezTo>
                  <a:pt x="110482" y="95306"/>
                  <a:pt x="102417" y="103034"/>
                  <a:pt x="98377" y="112947"/>
                </a:cubicBezTo>
                <a:cubicBezTo>
                  <a:pt x="87705" y="138840"/>
                  <a:pt x="67658" y="188028"/>
                  <a:pt x="67658" y="188028"/>
                </a:cubicBezTo>
                <a:lnTo>
                  <a:pt x="141904" y="157495"/>
                </a:lnTo>
                <a:moveTo>
                  <a:pt x="127612" y="7517"/>
                </a:moveTo>
                <a:cubicBezTo>
                  <a:pt x="194245" y="7518"/>
                  <a:pt x="248261" y="61536"/>
                  <a:pt x="248261" y="128169"/>
                </a:cubicBezTo>
                <a:cubicBezTo>
                  <a:pt x="248260" y="194802"/>
                  <a:pt x="194242" y="248818"/>
                  <a:pt x="127609" y="248817"/>
                </a:cubicBezTo>
                <a:cubicBezTo>
                  <a:pt x="60976" y="248817"/>
                  <a:pt x="6960" y="194799"/>
                  <a:pt x="6961" y="128166"/>
                </a:cubicBezTo>
                <a:cubicBezTo>
                  <a:pt x="6961" y="127981"/>
                  <a:pt x="6961" y="127796"/>
                  <a:pt x="6962" y="127611"/>
                </a:cubicBezTo>
                <a:cubicBezTo>
                  <a:pt x="6962" y="60977"/>
                  <a:pt x="60979" y="6961"/>
                  <a:pt x="127612" y="6961"/>
                </a:cubicBezTo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b="0" i="0">
              <a:latin typeface="Avenir Book" panose="02000503020000020003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11135E9-B57B-F135-FF68-64FA351B8AB0}"/>
              </a:ext>
            </a:extLst>
          </p:cNvPr>
          <p:cNvSpPr/>
          <p:nvPr/>
        </p:nvSpPr>
        <p:spPr>
          <a:xfrm>
            <a:off x="0" y="5262880"/>
            <a:ext cx="4826000" cy="1595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Avenir Book" panose="02000503020000020003" pitchFamily="2" charset="0"/>
            </a:endParaRPr>
          </a:p>
        </p:txBody>
      </p:sp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C9531E15-15C7-CA48-486A-73D050C319B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4612" y="609600"/>
            <a:ext cx="6897688" cy="29051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presentation date</a:t>
            </a:r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99350FC-8ED8-404A-00E9-963EDE8B886E}"/>
              </a:ext>
            </a:extLst>
          </p:cNvPr>
          <p:cNvGrpSpPr/>
          <p:nvPr userDrawn="1"/>
        </p:nvGrpSpPr>
        <p:grpSpPr>
          <a:xfrm>
            <a:off x="277090" y="5552030"/>
            <a:ext cx="5568747" cy="885871"/>
            <a:chOff x="277090" y="5552030"/>
            <a:chExt cx="5568747" cy="885871"/>
          </a:xfrm>
        </p:grpSpPr>
        <p:pic>
          <p:nvPicPr>
            <p:cNvPr id="4" name="Picture 3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5237FEAF-C7FC-907E-6B73-09B1598CCBA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2984" y="5610225"/>
              <a:ext cx="2572853" cy="827676"/>
            </a:xfrm>
            <a:prstGeom prst="rect">
              <a:avLst/>
            </a:prstGeom>
          </p:spPr>
        </p:pic>
        <p:pic>
          <p:nvPicPr>
            <p:cNvPr id="8" name="Picture 7" descr="A purple and black square with a black background&#10;&#10;Description automatically generated">
              <a:extLst>
                <a:ext uri="{FF2B5EF4-FFF2-40B4-BE49-F238E27FC236}">
                  <a16:creationId xmlns:a16="http://schemas.microsoft.com/office/drawing/2014/main" id="{0DD4D3F4-71AD-0A63-0F7C-C2EAB584533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090" y="5552030"/>
              <a:ext cx="2751735" cy="885871"/>
            </a:xfrm>
            <a:prstGeom prst="rect">
              <a:avLst/>
            </a:prstGeom>
          </p:spPr>
        </p:pic>
      </p:grpSp>
      <p:pic>
        <p:nvPicPr>
          <p:cNvPr id="7" name="Picture 6" descr="A white x on a black background&#10;&#10;Description automatically generated">
            <a:extLst>
              <a:ext uri="{FF2B5EF4-FFF2-40B4-BE49-F238E27FC236}">
                <a16:creationId xmlns:a16="http://schemas.microsoft.com/office/drawing/2014/main" id="{06EC263B-3096-9F8A-10C7-CDEEC5A471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80" t="10590" r="26993" b="10588"/>
          <a:stretch/>
        </p:blipFill>
        <p:spPr>
          <a:xfrm>
            <a:off x="790540" y="4393937"/>
            <a:ext cx="227550" cy="236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1208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, Column and Picture 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798147F-7B75-DF41-B815-9517824B6AB0}"/>
              </a:ext>
            </a:extLst>
          </p:cNvPr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Avenir Book" panose="02000503020000020003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01A296C-D9AC-0E44-8910-D86E490C7D5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91962" y="0"/>
            <a:ext cx="300037" cy="6858000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8AF0B0E-3E59-6C4E-811C-D86C1C39FF2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943872" y="0"/>
            <a:ext cx="6957492" cy="6858000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latin typeface="Avenir Book" panose="02000503020000020003" pitchFamily="2" charset="0"/>
              </a:defRPr>
            </a:lvl1pPr>
          </a:lstStyle>
          <a:p>
            <a:r>
              <a:rPr lang="en-US"/>
              <a:t>Click here to </a:t>
            </a:r>
            <a:br>
              <a:rPr lang="en-US"/>
            </a:br>
            <a:r>
              <a:rPr lang="en-US"/>
              <a:t>add a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FC3FED-CF9B-1C4E-B1C0-A4DB01D630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6452" y="500062"/>
            <a:ext cx="3555332" cy="900000"/>
          </a:xfrm>
        </p:spPr>
        <p:txBody>
          <a:bodyPr>
            <a:normAutofit/>
          </a:bodyPr>
          <a:lstStyle>
            <a:lvl1pPr>
              <a:defRPr sz="3000" b="0" i="0">
                <a:solidFill>
                  <a:schemeClr val="bg1"/>
                </a:solidFill>
                <a:latin typeface="Avenir Book" panose="02000503020000020003" pitchFamily="2" charset="0"/>
              </a:defRPr>
            </a:lvl1pPr>
          </a:lstStyle>
          <a:p>
            <a:r>
              <a:rPr lang="en-US"/>
              <a:t>Click to edit main heading here</a:t>
            </a:r>
          </a:p>
        </p:txBody>
      </p:sp>
      <p:sp>
        <p:nvSpPr>
          <p:cNvPr id="10" name="object 6">
            <a:extLst>
              <a:ext uri="{FF2B5EF4-FFF2-40B4-BE49-F238E27FC236}">
                <a16:creationId xmlns:a16="http://schemas.microsoft.com/office/drawing/2014/main" id="{667FE58B-26BB-2644-B9C0-01A3D4D04B89}"/>
              </a:ext>
            </a:extLst>
          </p:cNvPr>
          <p:cNvSpPr/>
          <p:nvPr/>
        </p:nvSpPr>
        <p:spPr>
          <a:xfrm>
            <a:off x="719999" y="1440000"/>
            <a:ext cx="3431785" cy="116792"/>
          </a:xfrm>
          <a:custGeom>
            <a:avLst/>
            <a:gdLst/>
            <a:ahLst/>
            <a:cxnLst/>
            <a:rect l="l" t="t" r="r" b="b"/>
            <a:pathLst>
              <a:path w="9984105">
                <a:moveTo>
                  <a:pt x="0" y="0"/>
                </a:moveTo>
                <a:lnTo>
                  <a:pt x="9984054" y="0"/>
                </a:lnTo>
              </a:path>
            </a:pathLst>
          </a:custGeom>
          <a:ln w="635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b="0" i="0">
              <a:latin typeface="Avenir Book" panose="02000503020000020003" pitchFamily="2" charset="0"/>
            </a:endParaRP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94F81A1-C7C8-3843-821E-0C546E17F1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6900" y="1700808"/>
            <a:ext cx="3554884" cy="4547592"/>
          </a:xfrm>
        </p:spPr>
        <p:txBody>
          <a:bodyPr wrap="square" numCol="1" spcCol="288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chemeClr val="bg1"/>
                </a:solidFill>
                <a:latin typeface="Avenir Book" panose="02000503020000020003" pitchFamily="2" charset="0"/>
              </a:defRPr>
            </a:lvl1pPr>
          </a:lstStyle>
          <a:p>
            <a:pPr lvl="0"/>
            <a:r>
              <a:rPr lang="en-US" b="0" i="0">
                <a:latin typeface="Gotham Rounded Book" pitchFamily="2" charset="0"/>
              </a:rPr>
              <a:t>Click here to add your paragraph</a:t>
            </a:r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7B4B457-3308-B64C-8014-EF71CBCF57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08778" y="6152055"/>
            <a:ext cx="806666" cy="423499"/>
          </a:xfrm>
          <a:prstGeom prst="rect">
            <a:avLst/>
          </a:prstGeom>
        </p:spPr>
      </p:pic>
      <p:sp>
        <p:nvSpPr>
          <p:cNvPr id="20" name="object 2">
            <a:extLst>
              <a:ext uri="{FF2B5EF4-FFF2-40B4-BE49-F238E27FC236}">
                <a16:creationId xmlns:a16="http://schemas.microsoft.com/office/drawing/2014/main" id="{C73AF5C9-36C4-A445-80E6-4851A0638B2C}"/>
              </a:ext>
            </a:extLst>
          </p:cNvPr>
          <p:cNvSpPr/>
          <p:nvPr/>
        </p:nvSpPr>
        <p:spPr>
          <a:xfrm>
            <a:off x="0" y="2975610"/>
            <a:ext cx="453390" cy="906780"/>
          </a:xfrm>
          <a:custGeom>
            <a:avLst/>
            <a:gdLst/>
            <a:ahLst/>
            <a:cxnLst/>
            <a:rect l="l" t="t" r="r" b="b"/>
            <a:pathLst>
              <a:path w="453390" h="906779">
                <a:moveTo>
                  <a:pt x="0" y="0"/>
                </a:moveTo>
                <a:lnTo>
                  <a:pt x="0" y="906437"/>
                </a:lnTo>
                <a:lnTo>
                  <a:pt x="46338" y="904097"/>
                </a:lnTo>
                <a:lnTo>
                  <a:pt x="91338" y="897229"/>
                </a:lnTo>
                <a:lnTo>
                  <a:pt x="134772" y="886061"/>
                </a:lnTo>
                <a:lnTo>
                  <a:pt x="176411" y="870821"/>
                </a:lnTo>
                <a:lnTo>
                  <a:pt x="216028" y="851737"/>
                </a:lnTo>
                <a:lnTo>
                  <a:pt x="253396" y="829036"/>
                </a:lnTo>
                <a:lnTo>
                  <a:pt x="288285" y="802946"/>
                </a:lnTo>
                <a:lnTo>
                  <a:pt x="320470" y="773695"/>
                </a:lnTo>
                <a:lnTo>
                  <a:pt x="349721" y="741510"/>
                </a:lnTo>
                <a:lnTo>
                  <a:pt x="375811" y="706621"/>
                </a:lnTo>
                <a:lnTo>
                  <a:pt x="398512" y="669253"/>
                </a:lnTo>
                <a:lnTo>
                  <a:pt x="417596" y="629636"/>
                </a:lnTo>
                <a:lnTo>
                  <a:pt x="432836" y="587997"/>
                </a:lnTo>
                <a:lnTo>
                  <a:pt x="444004" y="544563"/>
                </a:lnTo>
                <a:lnTo>
                  <a:pt x="450872" y="499563"/>
                </a:lnTo>
                <a:lnTo>
                  <a:pt x="453212" y="453224"/>
                </a:lnTo>
                <a:lnTo>
                  <a:pt x="450872" y="406884"/>
                </a:lnTo>
                <a:lnTo>
                  <a:pt x="444004" y="361882"/>
                </a:lnTo>
                <a:lnTo>
                  <a:pt x="432836" y="318446"/>
                </a:lnTo>
                <a:lnTo>
                  <a:pt x="417596" y="276806"/>
                </a:lnTo>
                <a:lnTo>
                  <a:pt x="398512" y="237187"/>
                </a:lnTo>
                <a:lnTo>
                  <a:pt x="375811" y="199819"/>
                </a:lnTo>
                <a:lnTo>
                  <a:pt x="349721" y="164928"/>
                </a:lnTo>
                <a:lnTo>
                  <a:pt x="320470" y="132743"/>
                </a:lnTo>
                <a:lnTo>
                  <a:pt x="288285" y="103492"/>
                </a:lnTo>
                <a:lnTo>
                  <a:pt x="253396" y="77401"/>
                </a:lnTo>
                <a:lnTo>
                  <a:pt x="216028" y="54700"/>
                </a:lnTo>
                <a:lnTo>
                  <a:pt x="176411" y="35615"/>
                </a:lnTo>
                <a:lnTo>
                  <a:pt x="134772" y="20375"/>
                </a:lnTo>
                <a:lnTo>
                  <a:pt x="91338" y="9207"/>
                </a:lnTo>
                <a:lnTo>
                  <a:pt x="46338" y="233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 b="0" i="0">
              <a:latin typeface="Avenir Book" panose="02000503020000020003" pitchFamily="2" charset="0"/>
            </a:endParaRP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2AE6CA6D-AB95-8844-AF60-E7FACA438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" y="3278122"/>
            <a:ext cx="453390" cy="301756"/>
          </a:xfrm>
        </p:spPr>
        <p:txBody>
          <a:bodyPr lIns="0" tIns="0" rIns="0" bIns="0"/>
          <a:lstStyle>
            <a:lvl1pPr algn="ctr">
              <a:defRPr sz="1600" b="0" i="0">
                <a:solidFill>
                  <a:schemeClr val="accent1"/>
                </a:solidFill>
                <a:latin typeface="Avenir Book" panose="02000503020000020003" pitchFamily="2" charset="0"/>
              </a:defRPr>
            </a:lvl1pPr>
          </a:lstStyle>
          <a:p>
            <a:fld id="{86118F4A-FA0D-40D3-A7C7-2502DE14DC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3912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lumn and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4C52B2AA-BF96-C040-879D-1BEFF36D041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91962" y="0"/>
            <a:ext cx="300037" cy="6858000"/>
          </a:xfrm>
          <a:prstGeom prst="rect">
            <a:avLst/>
          </a:prstGeom>
        </p:spPr>
      </p:pic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A6C548AC-C296-5141-B904-7EFF57F0B930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105400" y="1628805"/>
            <a:ext cx="5599114" cy="4619595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solidFill>
                  <a:schemeClr val="bg2"/>
                </a:solidFill>
                <a:latin typeface="Avenir Book" panose="02000503020000020003" pitchFamily="2" charset="0"/>
              </a:defRPr>
            </a:lvl1pPr>
          </a:lstStyle>
          <a:p>
            <a:r>
              <a:rPr lang="en-US"/>
              <a:t>Click here to add content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FC3FED-CF9B-1C4E-B1C0-A4DB01D630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6452" y="500062"/>
            <a:ext cx="10107652" cy="900000"/>
          </a:xfrm>
        </p:spPr>
        <p:txBody>
          <a:bodyPr>
            <a:normAutofit/>
          </a:bodyPr>
          <a:lstStyle>
            <a:lvl1pPr>
              <a:defRPr sz="3000" b="0" i="0">
                <a:solidFill>
                  <a:schemeClr val="tx1"/>
                </a:solidFill>
                <a:latin typeface="Avenir Book" panose="02000503020000020003" pitchFamily="2" charset="0"/>
              </a:defRPr>
            </a:lvl1pPr>
          </a:lstStyle>
          <a:p>
            <a:r>
              <a:rPr lang="en-US"/>
              <a:t>Click to edit main heading here</a:t>
            </a:r>
          </a:p>
        </p:txBody>
      </p:sp>
      <p:sp>
        <p:nvSpPr>
          <p:cNvPr id="10" name="object 6">
            <a:extLst>
              <a:ext uri="{FF2B5EF4-FFF2-40B4-BE49-F238E27FC236}">
                <a16:creationId xmlns:a16="http://schemas.microsoft.com/office/drawing/2014/main" id="{667FE58B-26BB-2644-B9C0-01A3D4D04B89}"/>
              </a:ext>
            </a:extLst>
          </p:cNvPr>
          <p:cNvSpPr/>
          <p:nvPr/>
        </p:nvSpPr>
        <p:spPr>
          <a:xfrm>
            <a:off x="719999" y="1440000"/>
            <a:ext cx="9984105" cy="0"/>
          </a:xfrm>
          <a:custGeom>
            <a:avLst/>
            <a:gdLst/>
            <a:ahLst/>
            <a:cxnLst/>
            <a:rect l="l" t="t" r="r" b="b"/>
            <a:pathLst>
              <a:path w="9984105">
                <a:moveTo>
                  <a:pt x="0" y="0"/>
                </a:moveTo>
                <a:lnTo>
                  <a:pt x="9984054" y="0"/>
                </a:lnTo>
              </a:path>
            </a:pathLst>
          </a:custGeom>
          <a:ln w="6350">
            <a:solidFill>
              <a:srgbClr val="572A86"/>
            </a:solidFill>
          </a:ln>
        </p:spPr>
        <p:txBody>
          <a:bodyPr wrap="square" lIns="0" tIns="0" rIns="0" bIns="0" rtlCol="0"/>
          <a:lstStyle/>
          <a:p>
            <a:endParaRPr b="0" i="0">
              <a:latin typeface="Avenir Book" panose="02000503020000020003" pitchFamily="2" charset="0"/>
            </a:endParaRP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94F81A1-C7C8-3843-821E-0C546E17F1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6900" y="1628802"/>
            <a:ext cx="4203700" cy="4619598"/>
          </a:xfrm>
        </p:spPr>
        <p:txBody>
          <a:bodyPr wrap="square" numCol="1" spcCol="288000">
            <a:noAutofit/>
          </a:bodyPr>
          <a:lstStyle>
            <a:lvl1pPr marL="285750" marR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  <a:tabLst/>
              <a:defRPr sz="1600" b="0" i="0">
                <a:solidFill>
                  <a:schemeClr val="bg2"/>
                </a:solidFill>
                <a:latin typeface="Avenir Book" panose="02000503020000020003" pitchFamily="2" charset="0"/>
              </a:defRPr>
            </a:lvl1pPr>
            <a:lvl2pPr>
              <a:defRPr b="0" i="0">
                <a:solidFill>
                  <a:schemeClr val="bg2"/>
                </a:solidFill>
                <a:latin typeface="Avenir Book" panose="02000503020000020003" pitchFamily="2" charset="0"/>
              </a:defRPr>
            </a:lvl2pPr>
            <a:lvl3pPr>
              <a:defRPr b="0" i="0">
                <a:solidFill>
                  <a:schemeClr val="bg2"/>
                </a:solidFill>
                <a:latin typeface="Avenir Book" panose="02000503020000020003" pitchFamily="2" charset="0"/>
              </a:defRPr>
            </a:lvl3pPr>
            <a:lvl4pPr>
              <a:defRPr b="0" i="0">
                <a:solidFill>
                  <a:schemeClr val="bg2"/>
                </a:solidFill>
                <a:latin typeface="Avenir Book" panose="02000503020000020003" pitchFamily="2" charset="0"/>
              </a:defRPr>
            </a:lvl4pPr>
            <a:lvl5pPr>
              <a:defRPr b="0" i="0">
                <a:solidFill>
                  <a:schemeClr val="bg2"/>
                </a:solidFill>
                <a:latin typeface="Avenir Book" panose="02000503020000020003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0586C45-E755-3F4F-A3E8-9FB19BC9E8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08779" y="6152055"/>
            <a:ext cx="806664" cy="423499"/>
          </a:xfrm>
          <a:prstGeom prst="rect">
            <a:avLst/>
          </a:prstGeom>
        </p:spPr>
      </p:pic>
      <p:sp>
        <p:nvSpPr>
          <p:cNvPr id="12" name="object 2">
            <a:extLst>
              <a:ext uri="{FF2B5EF4-FFF2-40B4-BE49-F238E27FC236}">
                <a16:creationId xmlns:a16="http://schemas.microsoft.com/office/drawing/2014/main" id="{7699CDC9-C7DF-FA4C-8976-DD5F8075DBCB}"/>
              </a:ext>
            </a:extLst>
          </p:cNvPr>
          <p:cNvSpPr/>
          <p:nvPr/>
        </p:nvSpPr>
        <p:spPr>
          <a:xfrm>
            <a:off x="0" y="2975610"/>
            <a:ext cx="453390" cy="906780"/>
          </a:xfrm>
          <a:custGeom>
            <a:avLst/>
            <a:gdLst/>
            <a:ahLst/>
            <a:cxnLst/>
            <a:rect l="l" t="t" r="r" b="b"/>
            <a:pathLst>
              <a:path w="453390" h="906779">
                <a:moveTo>
                  <a:pt x="0" y="0"/>
                </a:moveTo>
                <a:lnTo>
                  <a:pt x="0" y="906437"/>
                </a:lnTo>
                <a:lnTo>
                  <a:pt x="46338" y="904097"/>
                </a:lnTo>
                <a:lnTo>
                  <a:pt x="91338" y="897229"/>
                </a:lnTo>
                <a:lnTo>
                  <a:pt x="134772" y="886061"/>
                </a:lnTo>
                <a:lnTo>
                  <a:pt x="176411" y="870821"/>
                </a:lnTo>
                <a:lnTo>
                  <a:pt x="216028" y="851737"/>
                </a:lnTo>
                <a:lnTo>
                  <a:pt x="253396" y="829036"/>
                </a:lnTo>
                <a:lnTo>
                  <a:pt x="288285" y="802946"/>
                </a:lnTo>
                <a:lnTo>
                  <a:pt x="320470" y="773695"/>
                </a:lnTo>
                <a:lnTo>
                  <a:pt x="349721" y="741510"/>
                </a:lnTo>
                <a:lnTo>
                  <a:pt x="375811" y="706621"/>
                </a:lnTo>
                <a:lnTo>
                  <a:pt x="398512" y="669253"/>
                </a:lnTo>
                <a:lnTo>
                  <a:pt x="417596" y="629636"/>
                </a:lnTo>
                <a:lnTo>
                  <a:pt x="432836" y="587997"/>
                </a:lnTo>
                <a:lnTo>
                  <a:pt x="444004" y="544563"/>
                </a:lnTo>
                <a:lnTo>
                  <a:pt x="450872" y="499563"/>
                </a:lnTo>
                <a:lnTo>
                  <a:pt x="453212" y="453224"/>
                </a:lnTo>
                <a:lnTo>
                  <a:pt x="450872" y="406884"/>
                </a:lnTo>
                <a:lnTo>
                  <a:pt x="444004" y="361882"/>
                </a:lnTo>
                <a:lnTo>
                  <a:pt x="432836" y="318446"/>
                </a:lnTo>
                <a:lnTo>
                  <a:pt x="417596" y="276806"/>
                </a:lnTo>
                <a:lnTo>
                  <a:pt x="398512" y="237187"/>
                </a:lnTo>
                <a:lnTo>
                  <a:pt x="375811" y="199819"/>
                </a:lnTo>
                <a:lnTo>
                  <a:pt x="349721" y="164928"/>
                </a:lnTo>
                <a:lnTo>
                  <a:pt x="320470" y="132743"/>
                </a:lnTo>
                <a:lnTo>
                  <a:pt x="288285" y="103492"/>
                </a:lnTo>
                <a:lnTo>
                  <a:pt x="253396" y="77401"/>
                </a:lnTo>
                <a:lnTo>
                  <a:pt x="216028" y="54700"/>
                </a:lnTo>
                <a:lnTo>
                  <a:pt x="176411" y="35615"/>
                </a:lnTo>
                <a:lnTo>
                  <a:pt x="134772" y="20375"/>
                </a:lnTo>
                <a:lnTo>
                  <a:pt x="91338" y="9207"/>
                </a:lnTo>
                <a:lnTo>
                  <a:pt x="46338" y="2339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 b="0" i="0">
              <a:latin typeface="Avenir Book" panose="02000503020000020003" pitchFamily="2" charset="0"/>
            </a:endParaRP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7300080F-696B-9442-926F-6D42532C5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" y="3278122"/>
            <a:ext cx="453390" cy="301756"/>
          </a:xfrm>
        </p:spPr>
        <p:txBody>
          <a:bodyPr lIns="0" tIns="0" rIns="0" bIns="0"/>
          <a:lstStyle>
            <a:lvl1pPr algn="ctr">
              <a:defRPr sz="1600" b="0" i="0">
                <a:solidFill>
                  <a:schemeClr val="bg1"/>
                </a:solidFill>
                <a:latin typeface="Avenir Book" panose="02000503020000020003" pitchFamily="2" charset="0"/>
              </a:defRPr>
            </a:lvl1pPr>
          </a:lstStyle>
          <a:p>
            <a:fld id="{86118F4A-FA0D-40D3-A7C7-2502DE14DC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24287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44D22431-F3C1-774A-B698-84D23600527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91962" y="0"/>
            <a:ext cx="300037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6FC3FED-CF9B-1C4E-B1C0-A4DB01D630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6452" y="500062"/>
            <a:ext cx="10107652" cy="900000"/>
          </a:xfrm>
        </p:spPr>
        <p:txBody>
          <a:bodyPr>
            <a:normAutofit/>
          </a:bodyPr>
          <a:lstStyle>
            <a:lvl1pPr>
              <a:defRPr sz="3000" b="0" i="0">
                <a:solidFill>
                  <a:schemeClr val="tx1"/>
                </a:solidFill>
                <a:latin typeface="Avenir Book" panose="02000503020000020003" pitchFamily="2" charset="0"/>
              </a:defRPr>
            </a:lvl1pPr>
          </a:lstStyle>
          <a:p>
            <a:r>
              <a:rPr lang="en-US"/>
              <a:t>Click to edit main heading here</a:t>
            </a:r>
          </a:p>
        </p:txBody>
      </p:sp>
      <p:sp>
        <p:nvSpPr>
          <p:cNvPr id="10" name="object 6">
            <a:extLst>
              <a:ext uri="{FF2B5EF4-FFF2-40B4-BE49-F238E27FC236}">
                <a16:creationId xmlns:a16="http://schemas.microsoft.com/office/drawing/2014/main" id="{667FE58B-26BB-2644-B9C0-01A3D4D04B89}"/>
              </a:ext>
            </a:extLst>
          </p:cNvPr>
          <p:cNvSpPr/>
          <p:nvPr/>
        </p:nvSpPr>
        <p:spPr>
          <a:xfrm>
            <a:off x="719999" y="1440000"/>
            <a:ext cx="9984105" cy="0"/>
          </a:xfrm>
          <a:custGeom>
            <a:avLst/>
            <a:gdLst/>
            <a:ahLst/>
            <a:cxnLst/>
            <a:rect l="l" t="t" r="r" b="b"/>
            <a:pathLst>
              <a:path w="9984105">
                <a:moveTo>
                  <a:pt x="0" y="0"/>
                </a:moveTo>
                <a:lnTo>
                  <a:pt x="9984054" y="0"/>
                </a:lnTo>
              </a:path>
            </a:pathLst>
          </a:custGeom>
          <a:ln w="6350">
            <a:solidFill>
              <a:srgbClr val="572A86"/>
            </a:solidFill>
          </a:ln>
        </p:spPr>
        <p:txBody>
          <a:bodyPr wrap="square" lIns="0" tIns="0" rIns="0" bIns="0" rtlCol="0"/>
          <a:lstStyle/>
          <a:p>
            <a:endParaRPr b="0" i="0">
              <a:latin typeface="Avenir Book" panose="02000503020000020003" pitchFamily="2" charset="0"/>
            </a:endParaRP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DFED890-3F80-6D45-B3C2-B1A73EA20405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96453" y="1628805"/>
            <a:ext cx="10108062" cy="4619595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solidFill>
                  <a:schemeClr val="bg2"/>
                </a:solidFill>
                <a:latin typeface="Avenir Book" panose="02000503020000020003" pitchFamily="2" charset="0"/>
              </a:defRPr>
            </a:lvl1pPr>
          </a:lstStyle>
          <a:p>
            <a:r>
              <a:rPr lang="en-US"/>
              <a:t>Click here to add content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8535E56-CF60-EA4C-9913-D675FC8E38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08779" y="6152055"/>
            <a:ext cx="806664" cy="423499"/>
          </a:xfrm>
          <a:prstGeom prst="rect">
            <a:avLst/>
          </a:prstGeom>
        </p:spPr>
      </p:pic>
      <p:sp>
        <p:nvSpPr>
          <p:cNvPr id="11" name="object 2">
            <a:extLst>
              <a:ext uri="{FF2B5EF4-FFF2-40B4-BE49-F238E27FC236}">
                <a16:creationId xmlns:a16="http://schemas.microsoft.com/office/drawing/2014/main" id="{BF8A9899-138D-8740-9AC3-3F40D527BDD4}"/>
              </a:ext>
            </a:extLst>
          </p:cNvPr>
          <p:cNvSpPr/>
          <p:nvPr/>
        </p:nvSpPr>
        <p:spPr>
          <a:xfrm>
            <a:off x="0" y="2975610"/>
            <a:ext cx="453390" cy="906780"/>
          </a:xfrm>
          <a:custGeom>
            <a:avLst/>
            <a:gdLst/>
            <a:ahLst/>
            <a:cxnLst/>
            <a:rect l="l" t="t" r="r" b="b"/>
            <a:pathLst>
              <a:path w="453390" h="906779">
                <a:moveTo>
                  <a:pt x="0" y="0"/>
                </a:moveTo>
                <a:lnTo>
                  <a:pt x="0" y="906437"/>
                </a:lnTo>
                <a:lnTo>
                  <a:pt x="46338" y="904097"/>
                </a:lnTo>
                <a:lnTo>
                  <a:pt x="91338" y="897229"/>
                </a:lnTo>
                <a:lnTo>
                  <a:pt x="134772" y="886061"/>
                </a:lnTo>
                <a:lnTo>
                  <a:pt x="176411" y="870821"/>
                </a:lnTo>
                <a:lnTo>
                  <a:pt x="216028" y="851737"/>
                </a:lnTo>
                <a:lnTo>
                  <a:pt x="253396" y="829036"/>
                </a:lnTo>
                <a:lnTo>
                  <a:pt x="288285" y="802946"/>
                </a:lnTo>
                <a:lnTo>
                  <a:pt x="320470" y="773695"/>
                </a:lnTo>
                <a:lnTo>
                  <a:pt x="349721" y="741510"/>
                </a:lnTo>
                <a:lnTo>
                  <a:pt x="375811" y="706621"/>
                </a:lnTo>
                <a:lnTo>
                  <a:pt x="398512" y="669253"/>
                </a:lnTo>
                <a:lnTo>
                  <a:pt x="417596" y="629636"/>
                </a:lnTo>
                <a:lnTo>
                  <a:pt x="432836" y="587997"/>
                </a:lnTo>
                <a:lnTo>
                  <a:pt x="444004" y="544563"/>
                </a:lnTo>
                <a:lnTo>
                  <a:pt x="450872" y="499563"/>
                </a:lnTo>
                <a:lnTo>
                  <a:pt x="453212" y="453224"/>
                </a:lnTo>
                <a:lnTo>
                  <a:pt x="450872" y="406884"/>
                </a:lnTo>
                <a:lnTo>
                  <a:pt x="444004" y="361882"/>
                </a:lnTo>
                <a:lnTo>
                  <a:pt x="432836" y="318446"/>
                </a:lnTo>
                <a:lnTo>
                  <a:pt x="417596" y="276806"/>
                </a:lnTo>
                <a:lnTo>
                  <a:pt x="398512" y="237187"/>
                </a:lnTo>
                <a:lnTo>
                  <a:pt x="375811" y="199819"/>
                </a:lnTo>
                <a:lnTo>
                  <a:pt x="349721" y="164928"/>
                </a:lnTo>
                <a:lnTo>
                  <a:pt x="320470" y="132743"/>
                </a:lnTo>
                <a:lnTo>
                  <a:pt x="288285" y="103492"/>
                </a:lnTo>
                <a:lnTo>
                  <a:pt x="253396" y="77401"/>
                </a:lnTo>
                <a:lnTo>
                  <a:pt x="216028" y="54700"/>
                </a:lnTo>
                <a:lnTo>
                  <a:pt x="176411" y="35615"/>
                </a:lnTo>
                <a:lnTo>
                  <a:pt x="134772" y="20375"/>
                </a:lnTo>
                <a:lnTo>
                  <a:pt x="91338" y="9207"/>
                </a:lnTo>
                <a:lnTo>
                  <a:pt x="46338" y="2339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 b="0" i="0">
              <a:latin typeface="Avenir Book" panose="02000503020000020003" pitchFamily="2" charset="0"/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8DF113FC-8E9F-884D-B5EA-87BFEAB39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" y="3278122"/>
            <a:ext cx="453390" cy="301756"/>
          </a:xfrm>
        </p:spPr>
        <p:txBody>
          <a:bodyPr lIns="0" tIns="0" rIns="0" bIns="0"/>
          <a:lstStyle>
            <a:lvl1pPr algn="ctr">
              <a:defRPr sz="1600" b="0" i="0">
                <a:solidFill>
                  <a:schemeClr val="bg1"/>
                </a:solidFill>
                <a:latin typeface="Avenir Book" panose="02000503020000020003" pitchFamily="2" charset="0"/>
              </a:defRPr>
            </a:lvl1pPr>
          </a:lstStyle>
          <a:p>
            <a:fld id="{86118F4A-FA0D-40D3-A7C7-2502DE14DC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98055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Image and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F81518C1-4504-024F-94CA-39899EE6A34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91962" y="0"/>
            <a:ext cx="300037" cy="6858000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8AF0B0E-3E59-6C4E-811C-D86C1C39FF2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46344" y="1700809"/>
            <a:ext cx="2930871" cy="2016224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solidFill>
                  <a:schemeClr val="tx1"/>
                </a:solidFill>
                <a:latin typeface="Avenir Book" panose="02000503020000020003" pitchFamily="2" charset="0"/>
              </a:defRPr>
            </a:lvl1pPr>
          </a:lstStyle>
          <a:p>
            <a:r>
              <a:rPr lang="en-US"/>
              <a:t>Click here to </a:t>
            </a:r>
            <a:br>
              <a:rPr lang="en-US"/>
            </a:br>
            <a:r>
              <a:rPr lang="en-US"/>
              <a:t>add a picture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2A1411C-D62B-3443-9045-14F49D8229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6452" y="500062"/>
            <a:ext cx="10107652" cy="900000"/>
          </a:xfrm>
        </p:spPr>
        <p:txBody>
          <a:bodyPr>
            <a:normAutofit/>
          </a:bodyPr>
          <a:lstStyle>
            <a:lvl1pPr>
              <a:defRPr sz="3000" b="0" i="0">
                <a:solidFill>
                  <a:schemeClr val="tx1"/>
                </a:solidFill>
                <a:latin typeface="Avenir Book" panose="02000503020000020003" pitchFamily="2" charset="0"/>
              </a:defRPr>
            </a:lvl1pPr>
          </a:lstStyle>
          <a:p>
            <a:r>
              <a:rPr lang="en-US"/>
              <a:t>Click to edit main heading here</a:t>
            </a:r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9DD4DBA5-6399-AF47-BDEA-6EE14657D4FD}"/>
              </a:ext>
            </a:extLst>
          </p:cNvPr>
          <p:cNvSpPr/>
          <p:nvPr/>
        </p:nvSpPr>
        <p:spPr>
          <a:xfrm>
            <a:off x="719999" y="1440000"/>
            <a:ext cx="9984105" cy="0"/>
          </a:xfrm>
          <a:custGeom>
            <a:avLst/>
            <a:gdLst/>
            <a:ahLst/>
            <a:cxnLst/>
            <a:rect l="l" t="t" r="r" b="b"/>
            <a:pathLst>
              <a:path w="9984105">
                <a:moveTo>
                  <a:pt x="0" y="0"/>
                </a:moveTo>
                <a:lnTo>
                  <a:pt x="9984054" y="0"/>
                </a:lnTo>
              </a:path>
            </a:pathLst>
          </a:custGeom>
          <a:ln w="6350">
            <a:solidFill>
              <a:srgbClr val="572A86"/>
            </a:solidFill>
          </a:ln>
        </p:spPr>
        <p:txBody>
          <a:bodyPr wrap="square" lIns="0" tIns="0" rIns="0" bIns="0" rtlCol="0"/>
          <a:lstStyle/>
          <a:p>
            <a:endParaRPr b="0" i="0">
              <a:latin typeface="Avenir Book" panose="02000503020000020003" pitchFamily="2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A7A408-8ACA-614D-8650-D6F450239A5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46344" y="4365104"/>
            <a:ext cx="2931473" cy="2088083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solidFill>
                  <a:schemeClr val="tx1"/>
                </a:solidFill>
                <a:latin typeface="Avenir Book" panose="02000503020000020003" pitchFamily="2" charset="0"/>
              </a:defRPr>
            </a:lvl1pPr>
          </a:lstStyle>
          <a:p>
            <a:pPr lvl="0"/>
            <a:r>
              <a:rPr lang="en-US"/>
              <a:t>Add your text here</a:t>
            </a:r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7D46B590-9BDE-3649-845B-B013AEC1375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265734" y="1700809"/>
            <a:ext cx="2930871" cy="2016224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solidFill>
                  <a:schemeClr val="tx1"/>
                </a:solidFill>
                <a:latin typeface="Avenir Book" panose="02000503020000020003" pitchFamily="2" charset="0"/>
              </a:defRPr>
            </a:lvl1pPr>
          </a:lstStyle>
          <a:p>
            <a:r>
              <a:rPr lang="en-US"/>
              <a:t>Click here to </a:t>
            </a:r>
            <a:br>
              <a:rPr lang="en-US"/>
            </a:br>
            <a:r>
              <a:rPr lang="en-US"/>
              <a:t>add a picture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64677165-3B33-4545-BF71-A7DBD43DC13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65734" y="4365104"/>
            <a:ext cx="2931473" cy="2088083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solidFill>
                  <a:schemeClr val="tx1"/>
                </a:solidFill>
                <a:latin typeface="Avenir Book" panose="02000503020000020003" pitchFamily="2" charset="0"/>
              </a:defRPr>
            </a:lvl1pPr>
          </a:lstStyle>
          <a:p>
            <a:pPr lvl="0"/>
            <a:r>
              <a:rPr lang="en-US"/>
              <a:t>Add your text here</a:t>
            </a:r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B09DA97F-000F-EF45-9E89-25F54CC60B6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773233" y="1700809"/>
            <a:ext cx="2930871" cy="2016224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solidFill>
                  <a:schemeClr val="tx1"/>
                </a:solidFill>
                <a:latin typeface="Avenir Book" panose="02000503020000020003" pitchFamily="2" charset="0"/>
              </a:defRPr>
            </a:lvl1pPr>
          </a:lstStyle>
          <a:p>
            <a:r>
              <a:rPr lang="en-US"/>
              <a:t>Click here to </a:t>
            </a:r>
            <a:br>
              <a:rPr lang="en-US"/>
            </a:br>
            <a:r>
              <a:rPr lang="en-US"/>
              <a:t>add a picture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BCB23ED9-C5A7-E74C-ABC8-32BB02F2F6F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773233" y="4365104"/>
            <a:ext cx="2931473" cy="2088083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solidFill>
                  <a:schemeClr val="tx1"/>
                </a:solidFill>
                <a:latin typeface="Avenir Book" panose="02000503020000020003" pitchFamily="2" charset="0"/>
              </a:defRPr>
            </a:lvl1pPr>
          </a:lstStyle>
          <a:p>
            <a:pPr lvl="0"/>
            <a:r>
              <a:rPr lang="en-US"/>
              <a:t>Add your text here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9FF8D179-A201-DD46-B40B-1A65F10B16B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48494" y="3947419"/>
            <a:ext cx="2931473" cy="377746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solidFill>
                  <a:schemeClr val="tx1"/>
                </a:solidFill>
                <a:latin typeface="Avenir Book" panose="02000503020000020003" pitchFamily="2" charset="0"/>
              </a:defRPr>
            </a:lvl1pPr>
          </a:lstStyle>
          <a:p>
            <a:pPr lvl="0"/>
            <a:r>
              <a:rPr lang="en-US"/>
              <a:t>Add your heading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F049C63B-3281-9247-A6D5-42AAE686E04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67884" y="3947419"/>
            <a:ext cx="2931473" cy="377746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solidFill>
                  <a:schemeClr val="tx1"/>
                </a:solidFill>
                <a:latin typeface="Avenir Book" panose="02000503020000020003" pitchFamily="2" charset="0"/>
              </a:defRPr>
            </a:lvl1pPr>
          </a:lstStyle>
          <a:p>
            <a:pPr lvl="0"/>
            <a:r>
              <a:rPr lang="en-US"/>
              <a:t>Add your heading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096472CC-DBCE-2F4E-84F9-CBEE54F74C8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775383" y="3947419"/>
            <a:ext cx="2931473" cy="377746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solidFill>
                  <a:schemeClr val="tx1"/>
                </a:solidFill>
                <a:latin typeface="Avenir Book" panose="02000503020000020003" pitchFamily="2" charset="0"/>
              </a:defRPr>
            </a:lvl1pPr>
          </a:lstStyle>
          <a:p>
            <a:pPr lvl="0"/>
            <a:r>
              <a:rPr lang="en-US"/>
              <a:t>Add your text here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678A31F7-7925-3E42-A6D6-BB5F992E43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08779" y="6152055"/>
            <a:ext cx="806664" cy="423499"/>
          </a:xfrm>
          <a:prstGeom prst="rect">
            <a:avLst/>
          </a:prstGeom>
        </p:spPr>
      </p:pic>
      <p:sp>
        <p:nvSpPr>
          <p:cNvPr id="18" name="object 2">
            <a:extLst>
              <a:ext uri="{FF2B5EF4-FFF2-40B4-BE49-F238E27FC236}">
                <a16:creationId xmlns:a16="http://schemas.microsoft.com/office/drawing/2014/main" id="{061E05DB-74B3-E045-8B89-92F6DC31B8A5}"/>
              </a:ext>
            </a:extLst>
          </p:cNvPr>
          <p:cNvSpPr/>
          <p:nvPr/>
        </p:nvSpPr>
        <p:spPr>
          <a:xfrm>
            <a:off x="0" y="2975610"/>
            <a:ext cx="453390" cy="906780"/>
          </a:xfrm>
          <a:custGeom>
            <a:avLst/>
            <a:gdLst/>
            <a:ahLst/>
            <a:cxnLst/>
            <a:rect l="l" t="t" r="r" b="b"/>
            <a:pathLst>
              <a:path w="453390" h="906779">
                <a:moveTo>
                  <a:pt x="0" y="0"/>
                </a:moveTo>
                <a:lnTo>
                  <a:pt x="0" y="906437"/>
                </a:lnTo>
                <a:lnTo>
                  <a:pt x="46338" y="904097"/>
                </a:lnTo>
                <a:lnTo>
                  <a:pt x="91338" y="897229"/>
                </a:lnTo>
                <a:lnTo>
                  <a:pt x="134772" y="886061"/>
                </a:lnTo>
                <a:lnTo>
                  <a:pt x="176411" y="870821"/>
                </a:lnTo>
                <a:lnTo>
                  <a:pt x="216028" y="851737"/>
                </a:lnTo>
                <a:lnTo>
                  <a:pt x="253396" y="829036"/>
                </a:lnTo>
                <a:lnTo>
                  <a:pt x="288285" y="802946"/>
                </a:lnTo>
                <a:lnTo>
                  <a:pt x="320470" y="773695"/>
                </a:lnTo>
                <a:lnTo>
                  <a:pt x="349721" y="741510"/>
                </a:lnTo>
                <a:lnTo>
                  <a:pt x="375811" y="706621"/>
                </a:lnTo>
                <a:lnTo>
                  <a:pt x="398512" y="669253"/>
                </a:lnTo>
                <a:lnTo>
                  <a:pt x="417596" y="629636"/>
                </a:lnTo>
                <a:lnTo>
                  <a:pt x="432836" y="587997"/>
                </a:lnTo>
                <a:lnTo>
                  <a:pt x="444004" y="544563"/>
                </a:lnTo>
                <a:lnTo>
                  <a:pt x="450872" y="499563"/>
                </a:lnTo>
                <a:lnTo>
                  <a:pt x="453212" y="453224"/>
                </a:lnTo>
                <a:lnTo>
                  <a:pt x="450872" y="406884"/>
                </a:lnTo>
                <a:lnTo>
                  <a:pt x="444004" y="361882"/>
                </a:lnTo>
                <a:lnTo>
                  <a:pt x="432836" y="318446"/>
                </a:lnTo>
                <a:lnTo>
                  <a:pt x="417596" y="276806"/>
                </a:lnTo>
                <a:lnTo>
                  <a:pt x="398512" y="237187"/>
                </a:lnTo>
                <a:lnTo>
                  <a:pt x="375811" y="199819"/>
                </a:lnTo>
                <a:lnTo>
                  <a:pt x="349721" y="164928"/>
                </a:lnTo>
                <a:lnTo>
                  <a:pt x="320470" y="132743"/>
                </a:lnTo>
                <a:lnTo>
                  <a:pt x="288285" y="103492"/>
                </a:lnTo>
                <a:lnTo>
                  <a:pt x="253396" y="77401"/>
                </a:lnTo>
                <a:lnTo>
                  <a:pt x="216028" y="54700"/>
                </a:lnTo>
                <a:lnTo>
                  <a:pt x="176411" y="35615"/>
                </a:lnTo>
                <a:lnTo>
                  <a:pt x="134772" y="20375"/>
                </a:lnTo>
                <a:lnTo>
                  <a:pt x="91338" y="9207"/>
                </a:lnTo>
                <a:lnTo>
                  <a:pt x="46338" y="2339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 b="0" i="0">
              <a:latin typeface="Avenir Book" panose="02000503020000020003" pitchFamily="2" charset="0"/>
            </a:endParaRPr>
          </a:p>
        </p:txBody>
      </p:sp>
      <p:sp>
        <p:nvSpPr>
          <p:cNvPr id="26" name="Slide Number Placeholder 5">
            <a:extLst>
              <a:ext uri="{FF2B5EF4-FFF2-40B4-BE49-F238E27FC236}">
                <a16:creationId xmlns:a16="http://schemas.microsoft.com/office/drawing/2014/main" id="{3D87CA09-1760-1541-AE1B-48A62B3B0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" y="3278122"/>
            <a:ext cx="453390" cy="301756"/>
          </a:xfrm>
        </p:spPr>
        <p:txBody>
          <a:bodyPr lIns="0" tIns="0" rIns="0" bIns="0"/>
          <a:lstStyle>
            <a:lvl1pPr algn="ctr">
              <a:defRPr sz="1600" b="0" i="0">
                <a:solidFill>
                  <a:schemeClr val="bg1"/>
                </a:solidFill>
                <a:latin typeface="Avenir Book" panose="02000503020000020003" pitchFamily="2" charset="0"/>
              </a:defRPr>
            </a:lvl1pPr>
          </a:lstStyle>
          <a:p>
            <a:fld id="{86118F4A-FA0D-40D3-A7C7-2502DE14DC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93852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ist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78893CC7-41E5-B642-81EB-9AE999AC10C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91962" y="0"/>
            <a:ext cx="300037" cy="6858000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03A3659-0DD6-234F-AE0A-D5BBA92BE59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108841" y="1445172"/>
            <a:ext cx="1752600" cy="1752600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bg1"/>
                </a:solidFill>
                <a:latin typeface="Avenir Book" panose="02000503020000020003" pitchFamily="2" charset="0"/>
              </a:defRPr>
            </a:lvl1pPr>
          </a:lstStyle>
          <a:p>
            <a:r>
              <a:rPr lang="en-US"/>
              <a:t>Click to add an icon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03251F72-69DE-384B-8F82-D1B0AA8DF05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13841" y="1445172"/>
            <a:ext cx="2590800" cy="762000"/>
          </a:xfrm>
        </p:spPr>
        <p:txBody>
          <a:bodyPr>
            <a:normAutofit/>
          </a:bodyPr>
          <a:lstStyle>
            <a:lvl1pPr marL="0" indent="0">
              <a:buNone/>
              <a:defRPr sz="4800" b="0" i="0">
                <a:solidFill>
                  <a:schemeClr val="tx1"/>
                </a:solidFill>
                <a:latin typeface="Avenir Book" panose="02000503020000020003" pitchFamily="2" charset="0"/>
              </a:defRPr>
            </a:lvl1pPr>
          </a:lstStyle>
          <a:p>
            <a:pPr lvl="0"/>
            <a:r>
              <a:rPr lang="en-US"/>
              <a:t>10,000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83D8957-7517-C240-B622-A7D7FEF3285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013841" y="2359572"/>
            <a:ext cx="2590800" cy="838200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tx1"/>
                </a:solidFill>
                <a:latin typeface="Avenir Book" panose="02000503020000020003" pitchFamily="2" charset="0"/>
              </a:defRPr>
            </a:lvl1pPr>
          </a:lstStyle>
          <a:p>
            <a:pPr lvl="0"/>
            <a:r>
              <a:rPr lang="en-US"/>
              <a:t>Enter caption here</a:t>
            </a:r>
          </a:p>
        </p:txBody>
      </p:sp>
      <p:sp>
        <p:nvSpPr>
          <p:cNvPr id="20" name="Picture Placeholder 3">
            <a:extLst>
              <a:ext uri="{FF2B5EF4-FFF2-40B4-BE49-F238E27FC236}">
                <a16:creationId xmlns:a16="http://schemas.microsoft.com/office/drawing/2014/main" id="{50C3339F-AECF-1548-A3D2-C6D884CB2C9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108841" y="3649717"/>
            <a:ext cx="1752600" cy="1752600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bg1"/>
                </a:solidFill>
                <a:latin typeface="Avenir Book" panose="02000503020000020003" pitchFamily="2" charset="0"/>
              </a:defRPr>
            </a:lvl1pPr>
          </a:lstStyle>
          <a:p>
            <a:r>
              <a:rPr lang="en-US"/>
              <a:t>Click to add an icon</a:t>
            </a:r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5E2AF152-1237-0846-AB2B-E2FF724D07D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013841" y="3649717"/>
            <a:ext cx="2590800" cy="762000"/>
          </a:xfrm>
        </p:spPr>
        <p:txBody>
          <a:bodyPr>
            <a:normAutofit/>
          </a:bodyPr>
          <a:lstStyle>
            <a:lvl1pPr marL="0" indent="0">
              <a:buNone/>
              <a:defRPr sz="4800" b="0" i="0">
                <a:solidFill>
                  <a:schemeClr val="tx1"/>
                </a:solidFill>
                <a:latin typeface="Avenir Book" panose="02000503020000020003" pitchFamily="2" charset="0"/>
              </a:defRPr>
            </a:lvl1pPr>
          </a:lstStyle>
          <a:p>
            <a:pPr lvl="0"/>
            <a:r>
              <a:rPr lang="en-US"/>
              <a:t>10,000</a:t>
            </a:r>
          </a:p>
        </p:txBody>
      </p:sp>
      <p:sp>
        <p:nvSpPr>
          <p:cNvPr id="22" name="Text Placeholder 17">
            <a:extLst>
              <a:ext uri="{FF2B5EF4-FFF2-40B4-BE49-F238E27FC236}">
                <a16:creationId xmlns:a16="http://schemas.microsoft.com/office/drawing/2014/main" id="{45B022C7-1E16-1448-BA51-7BFC8470E5E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013841" y="4564117"/>
            <a:ext cx="2590800" cy="838200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tx1"/>
                </a:solidFill>
                <a:latin typeface="Avenir Book" panose="02000503020000020003" pitchFamily="2" charset="0"/>
              </a:defRPr>
            </a:lvl1pPr>
          </a:lstStyle>
          <a:p>
            <a:pPr lvl="0"/>
            <a:r>
              <a:rPr lang="en-US"/>
              <a:t>Enter caption here</a:t>
            </a:r>
          </a:p>
        </p:txBody>
      </p:sp>
      <p:sp>
        <p:nvSpPr>
          <p:cNvPr id="23" name="Picture Placeholder 3">
            <a:extLst>
              <a:ext uri="{FF2B5EF4-FFF2-40B4-BE49-F238E27FC236}">
                <a16:creationId xmlns:a16="http://schemas.microsoft.com/office/drawing/2014/main" id="{04979BE4-F011-4C4D-BC34-80D86BC7E67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791200" y="1447800"/>
            <a:ext cx="1752600" cy="1752600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bg1"/>
                </a:solidFill>
                <a:latin typeface="Avenir Book" panose="02000503020000020003" pitchFamily="2" charset="0"/>
              </a:defRPr>
            </a:lvl1pPr>
          </a:lstStyle>
          <a:p>
            <a:r>
              <a:rPr lang="en-US"/>
              <a:t>Click to add an icon</a:t>
            </a:r>
          </a:p>
        </p:txBody>
      </p:sp>
      <p:sp>
        <p:nvSpPr>
          <p:cNvPr id="24" name="Text Placeholder 14">
            <a:extLst>
              <a:ext uri="{FF2B5EF4-FFF2-40B4-BE49-F238E27FC236}">
                <a16:creationId xmlns:a16="http://schemas.microsoft.com/office/drawing/2014/main" id="{B0E951E9-8200-9A43-8C1D-F5773E42154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696200" y="1447800"/>
            <a:ext cx="2590800" cy="762000"/>
          </a:xfrm>
        </p:spPr>
        <p:txBody>
          <a:bodyPr>
            <a:normAutofit/>
          </a:bodyPr>
          <a:lstStyle>
            <a:lvl1pPr marL="0" indent="0">
              <a:buNone/>
              <a:defRPr sz="4800" b="0" i="0">
                <a:solidFill>
                  <a:schemeClr val="tx1"/>
                </a:solidFill>
                <a:latin typeface="Avenir Book" panose="02000503020000020003" pitchFamily="2" charset="0"/>
              </a:defRPr>
            </a:lvl1pPr>
          </a:lstStyle>
          <a:p>
            <a:pPr lvl="0"/>
            <a:r>
              <a:rPr lang="en-US"/>
              <a:t>10,000</a:t>
            </a:r>
          </a:p>
        </p:txBody>
      </p:sp>
      <p:sp>
        <p:nvSpPr>
          <p:cNvPr id="25" name="Text Placeholder 17">
            <a:extLst>
              <a:ext uri="{FF2B5EF4-FFF2-40B4-BE49-F238E27FC236}">
                <a16:creationId xmlns:a16="http://schemas.microsoft.com/office/drawing/2014/main" id="{C6272C27-B526-EE4D-8DE0-7459808B60B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696200" y="2362200"/>
            <a:ext cx="2590800" cy="838200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tx1"/>
                </a:solidFill>
                <a:latin typeface="Avenir Book" panose="02000503020000020003" pitchFamily="2" charset="0"/>
              </a:defRPr>
            </a:lvl1pPr>
          </a:lstStyle>
          <a:p>
            <a:pPr lvl="0"/>
            <a:r>
              <a:rPr lang="en-US"/>
              <a:t>Enter caption here</a:t>
            </a:r>
          </a:p>
        </p:txBody>
      </p:sp>
      <p:sp>
        <p:nvSpPr>
          <p:cNvPr id="26" name="Picture Placeholder 3">
            <a:extLst>
              <a:ext uri="{FF2B5EF4-FFF2-40B4-BE49-F238E27FC236}">
                <a16:creationId xmlns:a16="http://schemas.microsoft.com/office/drawing/2014/main" id="{AE25CA42-715C-EC48-93E1-EB8FB9081C32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791200" y="3652345"/>
            <a:ext cx="1752600" cy="1752600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bg1"/>
                </a:solidFill>
                <a:latin typeface="Avenir Book" panose="02000503020000020003" pitchFamily="2" charset="0"/>
              </a:defRPr>
            </a:lvl1pPr>
          </a:lstStyle>
          <a:p>
            <a:r>
              <a:rPr lang="en-US"/>
              <a:t>Click to add an icon</a:t>
            </a:r>
          </a:p>
        </p:txBody>
      </p:sp>
      <p:sp>
        <p:nvSpPr>
          <p:cNvPr id="27" name="Text Placeholder 14">
            <a:extLst>
              <a:ext uri="{FF2B5EF4-FFF2-40B4-BE49-F238E27FC236}">
                <a16:creationId xmlns:a16="http://schemas.microsoft.com/office/drawing/2014/main" id="{5D275FD4-8B72-2949-98BC-0728BA36B18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696200" y="3652345"/>
            <a:ext cx="2590800" cy="762000"/>
          </a:xfrm>
        </p:spPr>
        <p:txBody>
          <a:bodyPr>
            <a:normAutofit/>
          </a:bodyPr>
          <a:lstStyle>
            <a:lvl1pPr marL="0" indent="0">
              <a:buNone/>
              <a:defRPr sz="4800" b="0" i="0">
                <a:solidFill>
                  <a:schemeClr val="tx1"/>
                </a:solidFill>
                <a:latin typeface="Avenir Book" panose="02000503020000020003" pitchFamily="2" charset="0"/>
              </a:defRPr>
            </a:lvl1pPr>
          </a:lstStyle>
          <a:p>
            <a:pPr lvl="0"/>
            <a:r>
              <a:rPr lang="en-US"/>
              <a:t>10,000</a:t>
            </a:r>
          </a:p>
        </p:txBody>
      </p:sp>
      <p:sp>
        <p:nvSpPr>
          <p:cNvPr id="28" name="Text Placeholder 17">
            <a:extLst>
              <a:ext uri="{FF2B5EF4-FFF2-40B4-BE49-F238E27FC236}">
                <a16:creationId xmlns:a16="http://schemas.microsoft.com/office/drawing/2014/main" id="{92E3E9E7-6998-8141-8EFE-956B83CD627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696200" y="4566745"/>
            <a:ext cx="2590800" cy="838200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tx1"/>
                </a:solidFill>
                <a:latin typeface="Avenir Book" panose="02000503020000020003" pitchFamily="2" charset="0"/>
              </a:defRPr>
            </a:lvl1pPr>
          </a:lstStyle>
          <a:p>
            <a:pPr lvl="0"/>
            <a:r>
              <a:rPr lang="en-US"/>
              <a:t>Enter caption here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FE1E37FC-7365-0442-BBFD-E1F4E90DAA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08778" y="6152055"/>
            <a:ext cx="806666" cy="423499"/>
          </a:xfrm>
          <a:prstGeom prst="rect">
            <a:avLst/>
          </a:prstGeom>
        </p:spPr>
      </p:pic>
      <p:sp>
        <p:nvSpPr>
          <p:cNvPr id="29" name="object 2">
            <a:extLst>
              <a:ext uri="{FF2B5EF4-FFF2-40B4-BE49-F238E27FC236}">
                <a16:creationId xmlns:a16="http://schemas.microsoft.com/office/drawing/2014/main" id="{8324D00C-1268-9344-9271-090DD8246237}"/>
              </a:ext>
            </a:extLst>
          </p:cNvPr>
          <p:cNvSpPr/>
          <p:nvPr/>
        </p:nvSpPr>
        <p:spPr>
          <a:xfrm>
            <a:off x="0" y="2975610"/>
            <a:ext cx="453390" cy="906780"/>
          </a:xfrm>
          <a:custGeom>
            <a:avLst/>
            <a:gdLst/>
            <a:ahLst/>
            <a:cxnLst/>
            <a:rect l="l" t="t" r="r" b="b"/>
            <a:pathLst>
              <a:path w="453390" h="906779">
                <a:moveTo>
                  <a:pt x="0" y="0"/>
                </a:moveTo>
                <a:lnTo>
                  <a:pt x="0" y="906437"/>
                </a:lnTo>
                <a:lnTo>
                  <a:pt x="46338" y="904097"/>
                </a:lnTo>
                <a:lnTo>
                  <a:pt x="91338" y="897229"/>
                </a:lnTo>
                <a:lnTo>
                  <a:pt x="134772" y="886061"/>
                </a:lnTo>
                <a:lnTo>
                  <a:pt x="176411" y="870821"/>
                </a:lnTo>
                <a:lnTo>
                  <a:pt x="216028" y="851737"/>
                </a:lnTo>
                <a:lnTo>
                  <a:pt x="253396" y="829036"/>
                </a:lnTo>
                <a:lnTo>
                  <a:pt x="288285" y="802946"/>
                </a:lnTo>
                <a:lnTo>
                  <a:pt x="320470" y="773695"/>
                </a:lnTo>
                <a:lnTo>
                  <a:pt x="349721" y="741510"/>
                </a:lnTo>
                <a:lnTo>
                  <a:pt x="375811" y="706621"/>
                </a:lnTo>
                <a:lnTo>
                  <a:pt x="398512" y="669253"/>
                </a:lnTo>
                <a:lnTo>
                  <a:pt x="417596" y="629636"/>
                </a:lnTo>
                <a:lnTo>
                  <a:pt x="432836" y="587997"/>
                </a:lnTo>
                <a:lnTo>
                  <a:pt x="444004" y="544563"/>
                </a:lnTo>
                <a:lnTo>
                  <a:pt x="450872" y="499563"/>
                </a:lnTo>
                <a:lnTo>
                  <a:pt x="453212" y="453224"/>
                </a:lnTo>
                <a:lnTo>
                  <a:pt x="450872" y="406884"/>
                </a:lnTo>
                <a:lnTo>
                  <a:pt x="444004" y="361882"/>
                </a:lnTo>
                <a:lnTo>
                  <a:pt x="432836" y="318446"/>
                </a:lnTo>
                <a:lnTo>
                  <a:pt x="417596" y="276806"/>
                </a:lnTo>
                <a:lnTo>
                  <a:pt x="398512" y="237187"/>
                </a:lnTo>
                <a:lnTo>
                  <a:pt x="375811" y="199819"/>
                </a:lnTo>
                <a:lnTo>
                  <a:pt x="349721" y="164928"/>
                </a:lnTo>
                <a:lnTo>
                  <a:pt x="320470" y="132743"/>
                </a:lnTo>
                <a:lnTo>
                  <a:pt x="288285" y="103492"/>
                </a:lnTo>
                <a:lnTo>
                  <a:pt x="253396" y="77401"/>
                </a:lnTo>
                <a:lnTo>
                  <a:pt x="216028" y="54700"/>
                </a:lnTo>
                <a:lnTo>
                  <a:pt x="176411" y="35615"/>
                </a:lnTo>
                <a:lnTo>
                  <a:pt x="134772" y="20375"/>
                </a:lnTo>
                <a:lnTo>
                  <a:pt x="91338" y="9207"/>
                </a:lnTo>
                <a:lnTo>
                  <a:pt x="46338" y="2339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 b="0" i="0">
              <a:latin typeface="Avenir Book" panose="02000503020000020003" pitchFamily="2" charset="0"/>
            </a:endParaRPr>
          </a:p>
        </p:txBody>
      </p:sp>
      <p:sp>
        <p:nvSpPr>
          <p:cNvPr id="30" name="Slide Number Placeholder 5">
            <a:extLst>
              <a:ext uri="{FF2B5EF4-FFF2-40B4-BE49-F238E27FC236}">
                <a16:creationId xmlns:a16="http://schemas.microsoft.com/office/drawing/2014/main" id="{5E6656EA-68BD-D149-8B59-50CFA3FED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" y="3278122"/>
            <a:ext cx="453390" cy="301756"/>
          </a:xfrm>
        </p:spPr>
        <p:txBody>
          <a:bodyPr lIns="0" tIns="0" rIns="0" bIns="0"/>
          <a:lstStyle>
            <a:lvl1pPr algn="ctr">
              <a:defRPr sz="1600" b="0" i="0">
                <a:solidFill>
                  <a:schemeClr val="bg1"/>
                </a:solidFill>
                <a:latin typeface="Avenir Book" panose="02000503020000020003" pitchFamily="2" charset="0"/>
              </a:defRPr>
            </a:lvl1pPr>
          </a:lstStyle>
          <a:p>
            <a:fld id="{86118F4A-FA0D-40D3-A7C7-2502DE14DC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83953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3 Image and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F81518C1-4504-024F-94CA-39899EE6A34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91962" y="0"/>
            <a:ext cx="300037" cy="68580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12A1411C-D62B-3443-9045-14F49D8229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6452" y="500062"/>
            <a:ext cx="10107652" cy="900000"/>
          </a:xfrm>
        </p:spPr>
        <p:txBody>
          <a:bodyPr>
            <a:normAutofit/>
          </a:bodyPr>
          <a:lstStyle>
            <a:lvl1pPr>
              <a:defRPr sz="3000" b="0" i="0">
                <a:solidFill>
                  <a:schemeClr val="tx1"/>
                </a:solidFill>
                <a:latin typeface="Avenir Book" panose="02000503020000020003" pitchFamily="2" charset="0"/>
              </a:defRPr>
            </a:lvl1pPr>
          </a:lstStyle>
          <a:p>
            <a:r>
              <a:rPr lang="en-US"/>
              <a:t>Click to edit main heading here</a:t>
            </a:r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9DD4DBA5-6399-AF47-BDEA-6EE14657D4FD}"/>
              </a:ext>
            </a:extLst>
          </p:cNvPr>
          <p:cNvSpPr/>
          <p:nvPr/>
        </p:nvSpPr>
        <p:spPr>
          <a:xfrm>
            <a:off x="719999" y="1440000"/>
            <a:ext cx="9984105" cy="0"/>
          </a:xfrm>
          <a:custGeom>
            <a:avLst/>
            <a:gdLst/>
            <a:ahLst/>
            <a:cxnLst/>
            <a:rect l="l" t="t" r="r" b="b"/>
            <a:pathLst>
              <a:path w="9984105">
                <a:moveTo>
                  <a:pt x="0" y="0"/>
                </a:moveTo>
                <a:lnTo>
                  <a:pt x="9984054" y="0"/>
                </a:lnTo>
              </a:path>
            </a:pathLst>
          </a:custGeom>
          <a:ln w="6350">
            <a:solidFill>
              <a:srgbClr val="572A86"/>
            </a:solidFill>
          </a:ln>
        </p:spPr>
        <p:txBody>
          <a:bodyPr wrap="square" lIns="0" tIns="0" rIns="0" bIns="0" rtlCol="0"/>
          <a:lstStyle/>
          <a:p>
            <a:endParaRPr b="0" i="0">
              <a:latin typeface="Avenir Book" panose="02000503020000020003" pitchFamily="2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678A31F7-7925-3E42-A6D6-BB5F992E43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08779" y="6152055"/>
            <a:ext cx="806664" cy="423499"/>
          </a:xfrm>
          <a:prstGeom prst="rect">
            <a:avLst/>
          </a:prstGeom>
        </p:spPr>
      </p:pic>
      <p:sp>
        <p:nvSpPr>
          <p:cNvPr id="18" name="object 2">
            <a:extLst>
              <a:ext uri="{FF2B5EF4-FFF2-40B4-BE49-F238E27FC236}">
                <a16:creationId xmlns:a16="http://schemas.microsoft.com/office/drawing/2014/main" id="{061E05DB-74B3-E045-8B89-92F6DC31B8A5}"/>
              </a:ext>
            </a:extLst>
          </p:cNvPr>
          <p:cNvSpPr/>
          <p:nvPr/>
        </p:nvSpPr>
        <p:spPr>
          <a:xfrm>
            <a:off x="0" y="2975610"/>
            <a:ext cx="453390" cy="906780"/>
          </a:xfrm>
          <a:custGeom>
            <a:avLst/>
            <a:gdLst/>
            <a:ahLst/>
            <a:cxnLst/>
            <a:rect l="l" t="t" r="r" b="b"/>
            <a:pathLst>
              <a:path w="453390" h="906779">
                <a:moveTo>
                  <a:pt x="0" y="0"/>
                </a:moveTo>
                <a:lnTo>
                  <a:pt x="0" y="906437"/>
                </a:lnTo>
                <a:lnTo>
                  <a:pt x="46338" y="904097"/>
                </a:lnTo>
                <a:lnTo>
                  <a:pt x="91338" y="897229"/>
                </a:lnTo>
                <a:lnTo>
                  <a:pt x="134772" y="886061"/>
                </a:lnTo>
                <a:lnTo>
                  <a:pt x="176411" y="870821"/>
                </a:lnTo>
                <a:lnTo>
                  <a:pt x="216028" y="851737"/>
                </a:lnTo>
                <a:lnTo>
                  <a:pt x="253396" y="829036"/>
                </a:lnTo>
                <a:lnTo>
                  <a:pt x="288285" y="802946"/>
                </a:lnTo>
                <a:lnTo>
                  <a:pt x="320470" y="773695"/>
                </a:lnTo>
                <a:lnTo>
                  <a:pt x="349721" y="741510"/>
                </a:lnTo>
                <a:lnTo>
                  <a:pt x="375811" y="706621"/>
                </a:lnTo>
                <a:lnTo>
                  <a:pt x="398512" y="669253"/>
                </a:lnTo>
                <a:lnTo>
                  <a:pt x="417596" y="629636"/>
                </a:lnTo>
                <a:lnTo>
                  <a:pt x="432836" y="587997"/>
                </a:lnTo>
                <a:lnTo>
                  <a:pt x="444004" y="544563"/>
                </a:lnTo>
                <a:lnTo>
                  <a:pt x="450872" y="499563"/>
                </a:lnTo>
                <a:lnTo>
                  <a:pt x="453212" y="453224"/>
                </a:lnTo>
                <a:lnTo>
                  <a:pt x="450872" y="406884"/>
                </a:lnTo>
                <a:lnTo>
                  <a:pt x="444004" y="361882"/>
                </a:lnTo>
                <a:lnTo>
                  <a:pt x="432836" y="318446"/>
                </a:lnTo>
                <a:lnTo>
                  <a:pt x="417596" y="276806"/>
                </a:lnTo>
                <a:lnTo>
                  <a:pt x="398512" y="237187"/>
                </a:lnTo>
                <a:lnTo>
                  <a:pt x="375811" y="199819"/>
                </a:lnTo>
                <a:lnTo>
                  <a:pt x="349721" y="164928"/>
                </a:lnTo>
                <a:lnTo>
                  <a:pt x="320470" y="132743"/>
                </a:lnTo>
                <a:lnTo>
                  <a:pt x="288285" y="103492"/>
                </a:lnTo>
                <a:lnTo>
                  <a:pt x="253396" y="77401"/>
                </a:lnTo>
                <a:lnTo>
                  <a:pt x="216028" y="54700"/>
                </a:lnTo>
                <a:lnTo>
                  <a:pt x="176411" y="35615"/>
                </a:lnTo>
                <a:lnTo>
                  <a:pt x="134772" y="20375"/>
                </a:lnTo>
                <a:lnTo>
                  <a:pt x="91338" y="9207"/>
                </a:lnTo>
                <a:lnTo>
                  <a:pt x="46338" y="2339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 b="0" i="0">
              <a:latin typeface="Avenir Book" panose="02000503020000020003" pitchFamily="2" charset="0"/>
            </a:endParaRPr>
          </a:p>
        </p:txBody>
      </p:sp>
      <p:sp>
        <p:nvSpPr>
          <p:cNvPr id="26" name="Slide Number Placeholder 5">
            <a:extLst>
              <a:ext uri="{FF2B5EF4-FFF2-40B4-BE49-F238E27FC236}">
                <a16:creationId xmlns:a16="http://schemas.microsoft.com/office/drawing/2014/main" id="{3D87CA09-1760-1541-AE1B-48A62B3B0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" y="3278122"/>
            <a:ext cx="453390" cy="301756"/>
          </a:xfrm>
        </p:spPr>
        <p:txBody>
          <a:bodyPr lIns="0" tIns="0" rIns="0" bIns="0"/>
          <a:lstStyle>
            <a:lvl1pPr algn="ctr">
              <a:defRPr sz="1600" b="0" i="0">
                <a:solidFill>
                  <a:schemeClr val="bg1"/>
                </a:solidFill>
                <a:latin typeface="Avenir Book" panose="02000503020000020003" pitchFamily="2" charset="0"/>
              </a:defRPr>
            </a:lvl1pPr>
          </a:lstStyle>
          <a:p>
            <a:fld id="{86118F4A-FA0D-40D3-A7C7-2502DE14DCE0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3233ECFB-F74A-E9A6-2D70-694CA606D48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9999" y="1900126"/>
            <a:ext cx="2270645" cy="3186448"/>
          </a:xfrm>
          <a:solidFill>
            <a:schemeClr val="accent1"/>
          </a:solidFill>
        </p:spPr>
        <p:txBody>
          <a:bodyPr anchor="ctr" anchorCtr="0">
            <a:norm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Avenir Book" panose="02000503020000020003" pitchFamily="2" charset="0"/>
              </a:defRPr>
            </a:lvl1pPr>
          </a:lstStyle>
          <a:p>
            <a:pPr lvl="0"/>
            <a:r>
              <a:rPr lang="en-US"/>
              <a:t>Add your text here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B3226DD6-FF35-74F4-FFBE-946ADEBBDCD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91154" y="1900126"/>
            <a:ext cx="2270643" cy="3186448"/>
          </a:xfrm>
          <a:solidFill>
            <a:schemeClr val="accent2"/>
          </a:solidFill>
        </p:spPr>
        <p:txBody>
          <a:bodyPr anchor="ctr" anchorCtr="0">
            <a:norm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Avenir Book" panose="02000503020000020003" pitchFamily="2" charset="0"/>
              </a:defRPr>
            </a:lvl1pPr>
          </a:lstStyle>
          <a:p>
            <a:pPr lvl="0"/>
            <a:r>
              <a:rPr lang="en-US"/>
              <a:t>Add your text here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3FA4DEBE-1C17-8FA5-1391-66DF29427C3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862307" y="1900126"/>
            <a:ext cx="2270643" cy="3186448"/>
          </a:xfrm>
          <a:solidFill>
            <a:schemeClr val="accent5"/>
          </a:solidFill>
        </p:spPr>
        <p:txBody>
          <a:bodyPr anchor="ctr" anchorCtr="0">
            <a:norm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Avenir Book" panose="02000503020000020003" pitchFamily="2" charset="0"/>
              </a:defRPr>
            </a:lvl1pPr>
          </a:lstStyle>
          <a:p>
            <a:pPr lvl="0"/>
            <a:r>
              <a:rPr lang="en-US"/>
              <a:t>Add your text here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3A38969F-98ED-549E-FBEB-650765EAAD7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433461" y="1900647"/>
            <a:ext cx="2270643" cy="3186448"/>
          </a:xfrm>
          <a:solidFill>
            <a:schemeClr val="accent6"/>
          </a:solidFill>
        </p:spPr>
        <p:txBody>
          <a:bodyPr anchor="ctr" anchorCtr="0"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Add your text here</a:t>
            </a:r>
          </a:p>
        </p:txBody>
      </p:sp>
      <p:sp>
        <p:nvSpPr>
          <p:cNvPr id="8" name="Triangle 7">
            <a:extLst>
              <a:ext uri="{FF2B5EF4-FFF2-40B4-BE49-F238E27FC236}">
                <a16:creationId xmlns:a16="http://schemas.microsoft.com/office/drawing/2014/main" id="{CD667F57-D115-27A1-A3A5-15D39341360A}"/>
              </a:ext>
            </a:extLst>
          </p:cNvPr>
          <p:cNvSpPr/>
          <p:nvPr/>
        </p:nvSpPr>
        <p:spPr>
          <a:xfrm rot="5400000">
            <a:off x="2632231" y="3398973"/>
            <a:ext cx="921895" cy="205069"/>
          </a:xfrm>
          <a:prstGeom prst="triangle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riangle 8">
            <a:extLst>
              <a:ext uri="{FF2B5EF4-FFF2-40B4-BE49-F238E27FC236}">
                <a16:creationId xmlns:a16="http://schemas.microsoft.com/office/drawing/2014/main" id="{E2A23902-6BF6-71EB-94C7-A2FACC1C6A3B}"/>
              </a:ext>
            </a:extLst>
          </p:cNvPr>
          <p:cNvSpPr/>
          <p:nvPr/>
        </p:nvSpPr>
        <p:spPr>
          <a:xfrm rot="5400000">
            <a:off x="5206544" y="3398973"/>
            <a:ext cx="921895" cy="205069"/>
          </a:xfrm>
          <a:prstGeom prst="triangle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riangle 9">
            <a:extLst>
              <a:ext uri="{FF2B5EF4-FFF2-40B4-BE49-F238E27FC236}">
                <a16:creationId xmlns:a16="http://schemas.microsoft.com/office/drawing/2014/main" id="{8E6A4A37-65A2-1E35-00F3-F4E9C6D63188}"/>
              </a:ext>
            </a:extLst>
          </p:cNvPr>
          <p:cNvSpPr/>
          <p:nvPr/>
        </p:nvSpPr>
        <p:spPr>
          <a:xfrm rot="5400000">
            <a:off x="7770984" y="3398972"/>
            <a:ext cx="921895" cy="205069"/>
          </a:xfrm>
          <a:prstGeom prst="triangle">
            <a:avLst/>
          </a:prstGeom>
          <a:solidFill>
            <a:schemeClr val="accent5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2425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3 Image and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F81518C1-4504-024F-94CA-39899EE6A34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91962" y="0"/>
            <a:ext cx="300037" cy="68580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12A1411C-D62B-3443-9045-14F49D8229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6452" y="500062"/>
            <a:ext cx="10107652" cy="900000"/>
          </a:xfrm>
        </p:spPr>
        <p:txBody>
          <a:bodyPr>
            <a:normAutofit/>
          </a:bodyPr>
          <a:lstStyle>
            <a:lvl1pPr>
              <a:defRPr sz="3000" b="0" i="0">
                <a:solidFill>
                  <a:schemeClr val="tx1"/>
                </a:solidFill>
                <a:latin typeface="Avenir Book" panose="02000503020000020003" pitchFamily="2" charset="0"/>
              </a:defRPr>
            </a:lvl1pPr>
          </a:lstStyle>
          <a:p>
            <a:r>
              <a:rPr lang="en-US"/>
              <a:t>Click to edit main heading here</a:t>
            </a:r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9DD4DBA5-6399-AF47-BDEA-6EE14657D4FD}"/>
              </a:ext>
            </a:extLst>
          </p:cNvPr>
          <p:cNvSpPr/>
          <p:nvPr/>
        </p:nvSpPr>
        <p:spPr>
          <a:xfrm>
            <a:off x="719999" y="1440000"/>
            <a:ext cx="9984105" cy="0"/>
          </a:xfrm>
          <a:custGeom>
            <a:avLst/>
            <a:gdLst/>
            <a:ahLst/>
            <a:cxnLst/>
            <a:rect l="l" t="t" r="r" b="b"/>
            <a:pathLst>
              <a:path w="9984105">
                <a:moveTo>
                  <a:pt x="0" y="0"/>
                </a:moveTo>
                <a:lnTo>
                  <a:pt x="9984054" y="0"/>
                </a:lnTo>
              </a:path>
            </a:pathLst>
          </a:custGeom>
          <a:ln w="6350">
            <a:solidFill>
              <a:srgbClr val="572A86"/>
            </a:solidFill>
          </a:ln>
        </p:spPr>
        <p:txBody>
          <a:bodyPr wrap="square" lIns="0" tIns="0" rIns="0" bIns="0" rtlCol="0"/>
          <a:lstStyle/>
          <a:p>
            <a:endParaRPr b="0" i="0">
              <a:latin typeface="Avenir Book" panose="02000503020000020003" pitchFamily="2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678A31F7-7925-3E42-A6D6-BB5F992E43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08779" y="6152055"/>
            <a:ext cx="806664" cy="423499"/>
          </a:xfrm>
          <a:prstGeom prst="rect">
            <a:avLst/>
          </a:prstGeom>
        </p:spPr>
      </p:pic>
      <p:sp>
        <p:nvSpPr>
          <p:cNvPr id="18" name="object 2">
            <a:extLst>
              <a:ext uri="{FF2B5EF4-FFF2-40B4-BE49-F238E27FC236}">
                <a16:creationId xmlns:a16="http://schemas.microsoft.com/office/drawing/2014/main" id="{061E05DB-74B3-E045-8B89-92F6DC31B8A5}"/>
              </a:ext>
            </a:extLst>
          </p:cNvPr>
          <p:cNvSpPr/>
          <p:nvPr/>
        </p:nvSpPr>
        <p:spPr>
          <a:xfrm>
            <a:off x="0" y="2975610"/>
            <a:ext cx="453390" cy="906780"/>
          </a:xfrm>
          <a:custGeom>
            <a:avLst/>
            <a:gdLst/>
            <a:ahLst/>
            <a:cxnLst/>
            <a:rect l="l" t="t" r="r" b="b"/>
            <a:pathLst>
              <a:path w="453390" h="906779">
                <a:moveTo>
                  <a:pt x="0" y="0"/>
                </a:moveTo>
                <a:lnTo>
                  <a:pt x="0" y="906437"/>
                </a:lnTo>
                <a:lnTo>
                  <a:pt x="46338" y="904097"/>
                </a:lnTo>
                <a:lnTo>
                  <a:pt x="91338" y="897229"/>
                </a:lnTo>
                <a:lnTo>
                  <a:pt x="134772" y="886061"/>
                </a:lnTo>
                <a:lnTo>
                  <a:pt x="176411" y="870821"/>
                </a:lnTo>
                <a:lnTo>
                  <a:pt x="216028" y="851737"/>
                </a:lnTo>
                <a:lnTo>
                  <a:pt x="253396" y="829036"/>
                </a:lnTo>
                <a:lnTo>
                  <a:pt x="288285" y="802946"/>
                </a:lnTo>
                <a:lnTo>
                  <a:pt x="320470" y="773695"/>
                </a:lnTo>
                <a:lnTo>
                  <a:pt x="349721" y="741510"/>
                </a:lnTo>
                <a:lnTo>
                  <a:pt x="375811" y="706621"/>
                </a:lnTo>
                <a:lnTo>
                  <a:pt x="398512" y="669253"/>
                </a:lnTo>
                <a:lnTo>
                  <a:pt x="417596" y="629636"/>
                </a:lnTo>
                <a:lnTo>
                  <a:pt x="432836" y="587997"/>
                </a:lnTo>
                <a:lnTo>
                  <a:pt x="444004" y="544563"/>
                </a:lnTo>
                <a:lnTo>
                  <a:pt x="450872" y="499563"/>
                </a:lnTo>
                <a:lnTo>
                  <a:pt x="453212" y="453224"/>
                </a:lnTo>
                <a:lnTo>
                  <a:pt x="450872" y="406884"/>
                </a:lnTo>
                <a:lnTo>
                  <a:pt x="444004" y="361882"/>
                </a:lnTo>
                <a:lnTo>
                  <a:pt x="432836" y="318446"/>
                </a:lnTo>
                <a:lnTo>
                  <a:pt x="417596" y="276806"/>
                </a:lnTo>
                <a:lnTo>
                  <a:pt x="398512" y="237187"/>
                </a:lnTo>
                <a:lnTo>
                  <a:pt x="375811" y="199819"/>
                </a:lnTo>
                <a:lnTo>
                  <a:pt x="349721" y="164928"/>
                </a:lnTo>
                <a:lnTo>
                  <a:pt x="320470" y="132743"/>
                </a:lnTo>
                <a:lnTo>
                  <a:pt x="288285" y="103492"/>
                </a:lnTo>
                <a:lnTo>
                  <a:pt x="253396" y="77401"/>
                </a:lnTo>
                <a:lnTo>
                  <a:pt x="216028" y="54700"/>
                </a:lnTo>
                <a:lnTo>
                  <a:pt x="176411" y="35615"/>
                </a:lnTo>
                <a:lnTo>
                  <a:pt x="134772" y="20375"/>
                </a:lnTo>
                <a:lnTo>
                  <a:pt x="91338" y="9207"/>
                </a:lnTo>
                <a:lnTo>
                  <a:pt x="46338" y="2339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 b="0" i="0">
              <a:latin typeface="Avenir Book" panose="02000503020000020003" pitchFamily="2" charset="0"/>
            </a:endParaRPr>
          </a:p>
        </p:txBody>
      </p:sp>
      <p:sp>
        <p:nvSpPr>
          <p:cNvPr id="26" name="Slide Number Placeholder 5">
            <a:extLst>
              <a:ext uri="{FF2B5EF4-FFF2-40B4-BE49-F238E27FC236}">
                <a16:creationId xmlns:a16="http://schemas.microsoft.com/office/drawing/2014/main" id="{3D87CA09-1760-1541-AE1B-48A62B3B0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" y="3278122"/>
            <a:ext cx="453390" cy="301756"/>
          </a:xfrm>
        </p:spPr>
        <p:txBody>
          <a:bodyPr lIns="0" tIns="0" rIns="0" bIns="0"/>
          <a:lstStyle>
            <a:lvl1pPr algn="ctr">
              <a:defRPr sz="1600" b="0" i="0">
                <a:solidFill>
                  <a:schemeClr val="bg1"/>
                </a:solidFill>
                <a:latin typeface="Avenir Book" panose="02000503020000020003" pitchFamily="2" charset="0"/>
              </a:defRPr>
            </a:lvl1pPr>
          </a:lstStyle>
          <a:p>
            <a:fld id="{86118F4A-FA0D-40D3-A7C7-2502DE14DCE0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3233ECFB-F74A-E9A6-2D70-694CA606D48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9999" y="2708366"/>
            <a:ext cx="2270645" cy="1569968"/>
          </a:xfrm>
          <a:solidFill>
            <a:schemeClr val="accent1"/>
          </a:solidFill>
        </p:spPr>
        <p:txBody>
          <a:bodyPr anchor="ctr" anchorCtr="0">
            <a:norm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Avenir Book" panose="02000503020000020003" pitchFamily="2" charset="0"/>
              </a:defRPr>
            </a:lvl1pPr>
          </a:lstStyle>
          <a:p>
            <a:pPr lvl="0"/>
            <a:r>
              <a:rPr lang="en-US"/>
              <a:t>Add your text here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B3226DD6-FF35-74F4-FFBE-946ADEBBDCD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91154" y="2708366"/>
            <a:ext cx="2270643" cy="1569968"/>
          </a:xfrm>
          <a:solidFill>
            <a:schemeClr val="accent2"/>
          </a:solidFill>
        </p:spPr>
        <p:txBody>
          <a:bodyPr anchor="ctr" anchorCtr="0">
            <a:norm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Avenir Book" panose="02000503020000020003" pitchFamily="2" charset="0"/>
              </a:defRPr>
            </a:lvl1pPr>
          </a:lstStyle>
          <a:p>
            <a:pPr lvl="0"/>
            <a:r>
              <a:rPr lang="en-US"/>
              <a:t>Add your text here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3FA4DEBE-1C17-8FA5-1391-66DF29427C3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862307" y="2708366"/>
            <a:ext cx="2270643" cy="1569968"/>
          </a:xfrm>
          <a:solidFill>
            <a:schemeClr val="accent5"/>
          </a:solidFill>
        </p:spPr>
        <p:txBody>
          <a:bodyPr anchor="ctr" anchorCtr="0">
            <a:norm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Avenir Book" panose="02000503020000020003" pitchFamily="2" charset="0"/>
              </a:defRPr>
            </a:lvl1pPr>
          </a:lstStyle>
          <a:p>
            <a:pPr lvl="0"/>
            <a:r>
              <a:rPr lang="en-US"/>
              <a:t>Add your text here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3A38969F-98ED-549E-FBEB-650765EAAD7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433461" y="2708887"/>
            <a:ext cx="2270643" cy="1569968"/>
          </a:xfrm>
          <a:solidFill>
            <a:schemeClr val="accent6"/>
          </a:solidFill>
        </p:spPr>
        <p:txBody>
          <a:bodyPr anchor="ctr" anchorCtr="0"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40359821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3 Image and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F81518C1-4504-024F-94CA-39899EE6A34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91962" y="0"/>
            <a:ext cx="300037" cy="68580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12A1411C-D62B-3443-9045-14F49D8229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6452" y="500062"/>
            <a:ext cx="10107652" cy="900000"/>
          </a:xfrm>
        </p:spPr>
        <p:txBody>
          <a:bodyPr>
            <a:normAutofit/>
          </a:bodyPr>
          <a:lstStyle>
            <a:lvl1pPr>
              <a:defRPr sz="3000" b="0" i="0">
                <a:solidFill>
                  <a:schemeClr val="tx1"/>
                </a:solidFill>
                <a:latin typeface="Avenir Book" panose="02000503020000020003" pitchFamily="2" charset="0"/>
              </a:defRPr>
            </a:lvl1pPr>
          </a:lstStyle>
          <a:p>
            <a:r>
              <a:rPr lang="en-US"/>
              <a:t>Click to edit main heading here</a:t>
            </a:r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9DD4DBA5-6399-AF47-BDEA-6EE14657D4FD}"/>
              </a:ext>
            </a:extLst>
          </p:cNvPr>
          <p:cNvSpPr/>
          <p:nvPr/>
        </p:nvSpPr>
        <p:spPr>
          <a:xfrm>
            <a:off x="719999" y="1440000"/>
            <a:ext cx="9984105" cy="0"/>
          </a:xfrm>
          <a:custGeom>
            <a:avLst/>
            <a:gdLst/>
            <a:ahLst/>
            <a:cxnLst/>
            <a:rect l="l" t="t" r="r" b="b"/>
            <a:pathLst>
              <a:path w="9984105">
                <a:moveTo>
                  <a:pt x="0" y="0"/>
                </a:moveTo>
                <a:lnTo>
                  <a:pt x="9984054" y="0"/>
                </a:lnTo>
              </a:path>
            </a:pathLst>
          </a:custGeom>
          <a:ln w="6350">
            <a:solidFill>
              <a:srgbClr val="572A86"/>
            </a:solidFill>
          </a:ln>
        </p:spPr>
        <p:txBody>
          <a:bodyPr wrap="square" lIns="0" tIns="0" rIns="0" bIns="0" rtlCol="0"/>
          <a:lstStyle/>
          <a:p>
            <a:endParaRPr b="0" i="0">
              <a:latin typeface="Avenir Book" panose="02000503020000020003" pitchFamily="2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678A31F7-7925-3E42-A6D6-BB5F992E43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08779" y="6152055"/>
            <a:ext cx="806664" cy="423499"/>
          </a:xfrm>
          <a:prstGeom prst="rect">
            <a:avLst/>
          </a:prstGeom>
        </p:spPr>
      </p:pic>
      <p:sp>
        <p:nvSpPr>
          <p:cNvPr id="18" name="object 2">
            <a:extLst>
              <a:ext uri="{FF2B5EF4-FFF2-40B4-BE49-F238E27FC236}">
                <a16:creationId xmlns:a16="http://schemas.microsoft.com/office/drawing/2014/main" id="{061E05DB-74B3-E045-8B89-92F6DC31B8A5}"/>
              </a:ext>
            </a:extLst>
          </p:cNvPr>
          <p:cNvSpPr/>
          <p:nvPr/>
        </p:nvSpPr>
        <p:spPr>
          <a:xfrm>
            <a:off x="0" y="2975610"/>
            <a:ext cx="453390" cy="906780"/>
          </a:xfrm>
          <a:custGeom>
            <a:avLst/>
            <a:gdLst/>
            <a:ahLst/>
            <a:cxnLst/>
            <a:rect l="l" t="t" r="r" b="b"/>
            <a:pathLst>
              <a:path w="453390" h="906779">
                <a:moveTo>
                  <a:pt x="0" y="0"/>
                </a:moveTo>
                <a:lnTo>
                  <a:pt x="0" y="906437"/>
                </a:lnTo>
                <a:lnTo>
                  <a:pt x="46338" y="904097"/>
                </a:lnTo>
                <a:lnTo>
                  <a:pt x="91338" y="897229"/>
                </a:lnTo>
                <a:lnTo>
                  <a:pt x="134772" y="886061"/>
                </a:lnTo>
                <a:lnTo>
                  <a:pt x="176411" y="870821"/>
                </a:lnTo>
                <a:lnTo>
                  <a:pt x="216028" y="851737"/>
                </a:lnTo>
                <a:lnTo>
                  <a:pt x="253396" y="829036"/>
                </a:lnTo>
                <a:lnTo>
                  <a:pt x="288285" y="802946"/>
                </a:lnTo>
                <a:lnTo>
                  <a:pt x="320470" y="773695"/>
                </a:lnTo>
                <a:lnTo>
                  <a:pt x="349721" y="741510"/>
                </a:lnTo>
                <a:lnTo>
                  <a:pt x="375811" y="706621"/>
                </a:lnTo>
                <a:lnTo>
                  <a:pt x="398512" y="669253"/>
                </a:lnTo>
                <a:lnTo>
                  <a:pt x="417596" y="629636"/>
                </a:lnTo>
                <a:lnTo>
                  <a:pt x="432836" y="587997"/>
                </a:lnTo>
                <a:lnTo>
                  <a:pt x="444004" y="544563"/>
                </a:lnTo>
                <a:lnTo>
                  <a:pt x="450872" y="499563"/>
                </a:lnTo>
                <a:lnTo>
                  <a:pt x="453212" y="453224"/>
                </a:lnTo>
                <a:lnTo>
                  <a:pt x="450872" y="406884"/>
                </a:lnTo>
                <a:lnTo>
                  <a:pt x="444004" y="361882"/>
                </a:lnTo>
                <a:lnTo>
                  <a:pt x="432836" y="318446"/>
                </a:lnTo>
                <a:lnTo>
                  <a:pt x="417596" y="276806"/>
                </a:lnTo>
                <a:lnTo>
                  <a:pt x="398512" y="237187"/>
                </a:lnTo>
                <a:lnTo>
                  <a:pt x="375811" y="199819"/>
                </a:lnTo>
                <a:lnTo>
                  <a:pt x="349721" y="164928"/>
                </a:lnTo>
                <a:lnTo>
                  <a:pt x="320470" y="132743"/>
                </a:lnTo>
                <a:lnTo>
                  <a:pt x="288285" y="103492"/>
                </a:lnTo>
                <a:lnTo>
                  <a:pt x="253396" y="77401"/>
                </a:lnTo>
                <a:lnTo>
                  <a:pt x="216028" y="54700"/>
                </a:lnTo>
                <a:lnTo>
                  <a:pt x="176411" y="35615"/>
                </a:lnTo>
                <a:lnTo>
                  <a:pt x="134772" y="20375"/>
                </a:lnTo>
                <a:lnTo>
                  <a:pt x="91338" y="9207"/>
                </a:lnTo>
                <a:lnTo>
                  <a:pt x="46338" y="2339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 b="0" i="0">
              <a:latin typeface="Avenir Book" panose="02000503020000020003" pitchFamily="2" charset="0"/>
            </a:endParaRPr>
          </a:p>
        </p:txBody>
      </p:sp>
      <p:sp>
        <p:nvSpPr>
          <p:cNvPr id="26" name="Slide Number Placeholder 5">
            <a:extLst>
              <a:ext uri="{FF2B5EF4-FFF2-40B4-BE49-F238E27FC236}">
                <a16:creationId xmlns:a16="http://schemas.microsoft.com/office/drawing/2014/main" id="{3D87CA09-1760-1541-AE1B-48A62B3B0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" y="3278122"/>
            <a:ext cx="453390" cy="301756"/>
          </a:xfrm>
        </p:spPr>
        <p:txBody>
          <a:bodyPr lIns="0" tIns="0" rIns="0" bIns="0"/>
          <a:lstStyle>
            <a:lvl1pPr algn="ctr">
              <a:defRPr sz="1600" b="0" i="0">
                <a:solidFill>
                  <a:schemeClr val="bg1"/>
                </a:solidFill>
                <a:latin typeface="Avenir Book" panose="02000503020000020003" pitchFamily="2" charset="0"/>
              </a:defRPr>
            </a:lvl1pPr>
          </a:lstStyle>
          <a:p>
            <a:fld id="{86118F4A-FA0D-40D3-A7C7-2502DE14DCE0}" type="slidenum">
              <a:rPr lang="en-GB" smtClean="0"/>
              <a:t>‹#›</a:t>
            </a:fld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7979D0-1219-66BA-C8D6-5486C342B07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9999" y="2009389"/>
            <a:ext cx="2270645" cy="1569968"/>
          </a:xfrm>
          <a:solidFill>
            <a:schemeClr val="accent1"/>
          </a:solidFill>
        </p:spPr>
        <p:txBody>
          <a:bodyPr anchor="ctr" anchorCtr="0">
            <a:norm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Avenir Book" panose="02000503020000020003" pitchFamily="2" charset="0"/>
              </a:defRPr>
            </a:lvl1pPr>
          </a:lstStyle>
          <a:p>
            <a:pPr lvl="0"/>
            <a:r>
              <a:rPr lang="en-US"/>
              <a:t>Add your text here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48E3E0B5-03CC-D5DB-DBD0-60C075AF397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91154" y="2009389"/>
            <a:ext cx="2270643" cy="1569968"/>
          </a:xfrm>
          <a:solidFill>
            <a:schemeClr val="accent2"/>
          </a:solidFill>
        </p:spPr>
        <p:txBody>
          <a:bodyPr anchor="ctr" anchorCtr="0">
            <a:norm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Avenir Book" panose="02000503020000020003" pitchFamily="2" charset="0"/>
              </a:defRPr>
            </a:lvl1pPr>
          </a:lstStyle>
          <a:p>
            <a:pPr lvl="0"/>
            <a:r>
              <a:rPr lang="en-US"/>
              <a:t>Add your text here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2F71C0A0-DDD0-58EF-638B-426EBDEAEAB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862307" y="2009389"/>
            <a:ext cx="2270643" cy="1569968"/>
          </a:xfrm>
          <a:solidFill>
            <a:schemeClr val="accent5"/>
          </a:solidFill>
        </p:spPr>
        <p:txBody>
          <a:bodyPr anchor="ctr" anchorCtr="0">
            <a:norm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Avenir Book" panose="02000503020000020003" pitchFamily="2" charset="0"/>
              </a:defRPr>
            </a:lvl1pPr>
          </a:lstStyle>
          <a:p>
            <a:pPr lvl="0"/>
            <a:r>
              <a:rPr lang="en-US"/>
              <a:t>Add your text here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F0643BC1-BD47-205F-D72E-17A5FCAD14C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433461" y="2009910"/>
            <a:ext cx="2270643" cy="1569968"/>
          </a:xfrm>
          <a:solidFill>
            <a:schemeClr val="accent6"/>
          </a:solidFill>
        </p:spPr>
        <p:txBody>
          <a:bodyPr anchor="ctr" anchorCtr="0"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Add your text here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774ABB1B-BA48-5C51-0D6F-4D5F25C8E2A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19999" y="4099446"/>
            <a:ext cx="2270645" cy="1569968"/>
          </a:xfrm>
          <a:solidFill>
            <a:schemeClr val="accent1"/>
          </a:solidFill>
        </p:spPr>
        <p:txBody>
          <a:bodyPr anchor="ctr" anchorCtr="0">
            <a:norm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Avenir Book" panose="02000503020000020003" pitchFamily="2" charset="0"/>
              </a:defRPr>
            </a:lvl1pPr>
          </a:lstStyle>
          <a:p>
            <a:pPr lvl="0"/>
            <a:r>
              <a:rPr lang="en-US"/>
              <a:t>Add your text here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3D726393-9694-D1A9-F834-D9EE4E29D9A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291154" y="4099446"/>
            <a:ext cx="2270643" cy="1569968"/>
          </a:xfrm>
          <a:solidFill>
            <a:schemeClr val="accent2"/>
          </a:solidFill>
        </p:spPr>
        <p:txBody>
          <a:bodyPr anchor="ctr" anchorCtr="0">
            <a:norm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Avenir Book" panose="02000503020000020003" pitchFamily="2" charset="0"/>
              </a:defRPr>
            </a:lvl1pPr>
          </a:lstStyle>
          <a:p>
            <a:pPr lvl="0"/>
            <a:r>
              <a:rPr lang="en-US"/>
              <a:t>Add your text here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C4C22E6F-155B-ACF0-85B8-276AB7B5085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862307" y="4099446"/>
            <a:ext cx="2270643" cy="1569968"/>
          </a:xfrm>
          <a:solidFill>
            <a:schemeClr val="accent5"/>
          </a:solidFill>
        </p:spPr>
        <p:txBody>
          <a:bodyPr anchor="ctr" anchorCtr="0">
            <a:norm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Avenir Book" panose="02000503020000020003" pitchFamily="2" charset="0"/>
              </a:defRPr>
            </a:lvl1pPr>
          </a:lstStyle>
          <a:p>
            <a:pPr lvl="0"/>
            <a:r>
              <a:rPr lang="en-US"/>
              <a:t>Add your text here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AFAD5A4B-0862-8A06-43FB-5DC706DD337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433461" y="4099967"/>
            <a:ext cx="2270643" cy="1569968"/>
          </a:xfrm>
          <a:solidFill>
            <a:schemeClr val="accent6"/>
          </a:solidFill>
        </p:spPr>
        <p:txBody>
          <a:bodyPr anchor="ctr" anchorCtr="0"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Add your text here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D1CB261-97C6-6F6D-203F-6EA2291B4492}"/>
              </a:ext>
            </a:extLst>
          </p:cNvPr>
          <p:cNvCxnSpPr>
            <a:cxnSpLocks/>
            <a:stCxn id="4" idx="3"/>
            <a:endCxn id="5" idx="1"/>
          </p:cNvCxnSpPr>
          <p:nvPr/>
        </p:nvCxnSpPr>
        <p:spPr>
          <a:xfrm>
            <a:off x="2990644" y="2794373"/>
            <a:ext cx="300510" cy="0"/>
          </a:xfrm>
          <a:prstGeom prst="straightConnector1">
            <a:avLst/>
          </a:prstGeom>
          <a:ln>
            <a:solidFill>
              <a:schemeClr val="bg2"/>
            </a:solidFill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9B07B70-BB17-F24C-C619-844F7FDCA1C9}"/>
              </a:ext>
            </a:extLst>
          </p:cNvPr>
          <p:cNvCxnSpPr>
            <a:cxnSpLocks/>
          </p:cNvCxnSpPr>
          <p:nvPr/>
        </p:nvCxnSpPr>
        <p:spPr>
          <a:xfrm>
            <a:off x="5561797" y="2794373"/>
            <a:ext cx="300510" cy="0"/>
          </a:xfrm>
          <a:prstGeom prst="straightConnector1">
            <a:avLst/>
          </a:prstGeom>
          <a:ln>
            <a:solidFill>
              <a:schemeClr val="bg2"/>
            </a:solidFill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30EC8CE-8833-7305-057F-68C60FFB8C35}"/>
              </a:ext>
            </a:extLst>
          </p:cNvPr>
          <p:cNvCxnSpPr>
            <a:cxnSpLocks/>
          </p:cNvCxnSpPr>
          <p:nvPr/>
        </p:nvCxnSpPr>
        <p:spPr>
          <a:xfrm>
            <a:off x="8139534" y="2794373"/>
            <a:ext cx="300510" cy="0"/>
          </a:xfrm>
          <a:prstGeom prst="straightConnector1">
            <a:avLst/>
          </a:prstGeom>
          <a:ln>
            <a:solidFill>
              <a:schemeClr val="bg2"/>
            </a:solidFill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346AC17-FE2C-31D6-9719-E109FF876852}"/>
              </a:ext>
            </a:extLst>
          </p:cNvPr>
          <p:cNvCxnSpPr>
            <a:cxnSpLocks/>
            <a:stCxn id="19" idx="1"/>
            <a:endCxn id="16" idx="3"/>
          </p:cNvCxnSpPr>
          <p:nvPr/>
        </p:nvCxnSpPr>
        <p:spPr>
          <a:xfrm flipH="1" flipV="1">
            <a:off x="8132950" y="4884430"/>
            <a:ext cx="300511" cy="521"/>
          </a:xfrm>
          <a:prstGeom prst="straightConnector1">
            <a:avLst/>
          </a:prstGeom>
          <a:ln>
            <a:solidFill>
              <a:schemeClr val="bg2"/>
            </a:solidFill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A7903A9-4CC6-5CEF-A6D0-A822D3DC6653}"/>
              </a:ext>
            </a:extLst>
          </p:cNvPr>
          <p:cNvCxnSpPr>
            <a:cxnSpLocks/>
          </p:cNvCxnSpPr>
          <p:nvPr/>
        </p:nvCxnSpPr>
        <p:spPr>
          <a:xfrm flipH="1" flipV="1">
            <a:off x="5555213" y="4884430"/>
            <a:ext cx="300511" cy="521"/>
          </a:xfrm>
          <a:prstGeom prst="straightConnector1">
            <a:avLst/>
          </a:prstGeom>
          <a:ln>
            <a:solidFill>
              <a:schemeClr val="bg2"/>
            </a:solidFill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BABE540-6011-9613-CD4D-AA9CEB5338A6}"/>
              </a:ext>
            </a:extLst>
          </p:cNvPr>
          <p:cNvCxnSpPr>
            <a:cxnSpLocks/>
          </p:cNvCxnSpPr>
          <p:nvPr/>
        </p:nvCxnSpPr>
        <p:spPr>
          <a:xfrm flipH="1" flipV="1">
            <a:off x="2986184" y="4884430"/>
            <a:ext cx="300511" cy="521"/>
          </a:xfrm>
          <a:prstGeom prst="straightConnector1">
            <a:avLst/>
          </a:prstGeom>
          <a:ln>
            <a:solidFill>
              <a:schemeClr val="bg2"/>
            </a:solidFill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73E35E3E-CBED-9DEA-0A68-1825A6105399}"/>
              </a:ext>
            </a:extLst>
          </p:cNvPr>
          <p:cNvCxnSpPr>
            <a:cxnSpLocks/>
            <a:stCxn id="13" idx="2"/>
            <a:endCxn id="19" idx="0"/>
          </p:cNvCxnSpPr>
          <p:nvPr/>
        </p:nvCxnSpPr>
        <p:spPr>
          <a:xfrm>
            <a:off x="9568783" y="3579878"/>
            <a:ext cx="0" cy="520089"/>
          </a:xfrm>
          <a:prstGeom prst="straightConnector1">
            <a:avLst/>
          </a:prstGeom>
          <a:ln>
            <a:solidFill>
              <a:schemeClr val="bg2"/>
            </a:solidFill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24454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tatist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AE1F1074-8D8A-0342-90EC-2F2B0EF7C8D3}"/>
              </a:ext>
            </a:extLst>
          </p:cNvPr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Avenir Book" panose="02000503020000020003" pitchFamily="2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8893CC7-41E5-B642-81EB-9AE999AC10C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91962" y="0"/>
            <a:ext cx="300037" cy="6858000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03A3659-0DD6-234F-AE0A-D5BBA92BE59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108841" y="1445172"/>
            <a:ext cx="1752600" cy="1752600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bg1"/>
                </a:solidFill>
                <a:latin typeface="Avenir Book" panose="02000503020000020003" pitchFamily="2" charset="0"/>
              </a:defRPr>
            </a:lvl1pPr>
          </a:lstStyle>
          <a:p>
            <a:r>
              <a:rPr lang="en-US"/>
              <a:t>Click to add an icon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03251F72-69DE-384B-8F82-D1B0AA8DF05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13841" y="1445172"/>
            <a:ext cx="2590800" cy="762000"/>
          </a:xfrm>
        </p:spPr>
        <p:txBody>
          <a:bodyPr>
            <a:normAutofit/>
          </a:bodyPr>
          <a:lstStyle>
            <a:lvl1pPr marL="0" indent="0">
              <a:buNone/>
              <a:defRPr sz="4800" b="0" i="0">
                <a:solidFill>
                  <a:schemeClr val="bg1"/>
                </a:solidFill>
                <a:latin typeface="Avenir Book" panose="02000503020000020003" pitchFamily="2" charset="0"/>
              </a:defRPr>
            </a:lvl1pPr>
          </a:lstStyle>
          <a:p>
            <a:pPr lvl="0"/>
            <a:r>
              <a:rPr lang="en-US"/>
              <a:t>10,000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83D8957-7517-C240-B622-A7D7FEF3285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013841" y="2359572"/>
            <a:ext cx="2590800" cy="838200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bg1"/>
                </a:solidFill>
                <a:latin typeface="Avenir Book" panose="02000503020000020003" pitchFamily="2" charset="0"/>
              </a:defRPr>
            </a:lvl1pPr>
          </a:lstStyle>
          <a:p>
            <a:pPr lvl="0"/>
            <a:r>
              <a:rPr lang="en-US"/>
              <a:t>Enter caption here</a:t>
            </a:r>
          </a:p>
        </p:txBody>
      </p:sp>
      <p:sp>
        <p:nvSpPr>
          <p:cNvPr id="20" name="Picture Placeholder 3">
            <a:extLst>
              <a:ext uri="{FF2B5EF4-FFF2-40B4-BE49-F238E27FC236}">
                <a16:creationId xmlns:a16="http://schemas.microsoft.com/office/drawing/2014/main" id="{50C3339F-AECF-1548-A3D2-C6D884CB2C9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108841" y="3649717"/>
            <a:ext cx="1752600" cy="1752600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bg1"/>
                </a:solidFill>
                <a:latin typeface="Avenir Book" panose="02000503020000020003" pitchFamily="2" charset="0"/>
              </a:defRPr>
            </a:lvl1pPr>
          </a:lstStyle>
          <a:p>
            <a:r>
              <a:rPr lang="en-US"/>
              <a:t>Click to add an icon</a:t>
            </a:r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5E2AF152-1237-0846-AB2B-E2FF724D07D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013841" y="3649717"/>
            <a:ext cx="2590800" cy="762000"/>
          </a:xfrm>
        </p:spPr>
        <p:txBody>
          <a:bodyPr>
            <a:normAutofit/>
          </a:bodyPr>
          <a:lstStyle>
            <a:lvl1pPr marL="0" indent="0">
              <a:buNone/>
              <a:defRPr sz="4800" b="0" i="0">
                <a:solidFill>
                  <a:schemeClr val="bg1"/>
                </a:solidFill>
                <a:latin typeface="Avenir Book" panose="02000503020000020003" pitchFamily="2" charset="0"/>
              </a:defRPr>
            </a:lvl1pPr>
          </a:lstStyle>
          <a:p>
            <a:pPr lvl="0"/>
            <a:r>
              <a:rPr lang="en-US"/>
              <a:t>10,000</a:t>
            </a:r>
          </a:p>
        </p:txBody>
      </p:sp>
      <p:sp>
        <p:nvSpPr>
          <p:cNvPr id="22" name="Text Placeholder 17">
            <a:extLst>
              <a:ext uri="{FF2B5EF4-FFF2-40B4-BE49-F238E27FC236}">
                <a16:creationId xmlns:a16="http://schemas.microsoft.com/office/drawing/2014/main" id="{45B022C7-1E16-1448-BA51-7BFC8470E5E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013841" y="4564117"/>
            <a:ext cx="2590800" cy="838200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bg1"/>
                </a:solidFill>
                <a:latin typeface="Avenir Book" panose="02000503020000020003" pitchFamily="2" charset="0"/>
              </a:defRPr>
            </a:lvl1pPr>
          </a:lstStyle>
          <a:p>
            <a:pPr lvl="0"/>
            <a:r>
              <a:rPr lang="en-US"/>
              <a:t>Enter caption here</a:t>
            </a:r>
          </a:p>
        </p:txBody>
      </p:sp>
      <p:sp>
        <p:nvSpPr>
          <p:cNvPr id="23" name="Picture Placeholder 3">
            <a:extLst>
              <a:ext uri="{FF2B5EF4-FFF2-40B4-BE49-F238E27FC236}">
                <a16:creationId xmlns:a16="http://schemas.microsoft.com/office/drawing/2014/main" id="{04979BE4-F011-4C4D-BC34-80D86BC7E67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791200" y="1447800"/>
            <a:ext cx="1752600" cy="1752600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bg1"/>
                </a:solidFill>
                <a:latin typeface="Avenir Book" panose="02000503020000020003" pitchFamily="2" charset="0"/>
              </a:defRPr>
            </a:lvl1pPr>
          </a:lstStyle>
          <a:p>
            <a:r>
              <a:rPr lang="en-US"/>
              <a:t>Click to add an icon</a:t>
            </a:r>
          </a:p>
        </p:txBody>
      </p:sp>
      <p:sp>
        <p:nvSpPr>
          <p:cNvPr id="24" name="Text Placeholder 14">
            <a:extLst>
              <a:ext uri="{FF2B5EF4-FFF2-40B4-BE49-F238E27FC236}">
                <a16:creationId xmlns:a16="http://schemas.microsoft.com/office/drawing/2014/main" id="{B0E951E9-8200-9A43-8C1D-F5773E42154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696200" y="1447800"/>
            <a:ext cx="2590800" cy="762000"/>
          </a:xfrm>
        </p:spPr>
        <p:txBody>
          <a:bodyPr>
            <a:normAutofit/>
          </a:bodyPr>
          <a:lstStyle>
            <a:lvl1pPr marL="0" indent="0">
              <a:buNone/>
              <a:defRPr sz="4800" b="0" i="0">
                <a:solidFill>
                  <a:schemeClr val="bg1"/>
                </a:solidFill>
                <a:latin typeface="Avenir Book" panose="02000503020000020003" pitchFamily="2" charset="0"/>
              </a:defRPr>
            </a:lvl1pPr>
          </a:lstStyle>
          <a:p>
            <a:pPr lvl="0"/>
            <a:r>
              <a:rPr lang="en-US"/>
              <a:t>10,000</a:t>
            </a:r>
          </a:p>
        </p:txBody>
      </p:sp>
      <p:sp>
        <p:nvSpPr>
          <p:cNvPr id="25" name="Text Placeholder 17">
            <a:extLst>
              <a:ext uri="{FF2B5EF4-FFF2-40B4-BE49-F238E27FC236}">
                <a16:creationId xmlns:a16="http://schemas.microsoft.com/office/drawing/2014/main" id="{C6272C27-B526-EE4D-8DE0-7459808B60B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696200" y="2362200"/>
            <a:ext cx="2590800" cy="838200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bg1"/>
                </a:solidFill>
                <a:latin typeface="Avenir Book" panose="02000503020000020003" pitchFamily="2" charset="0"/>
              </a:defRPr>
            </a:lvl1pPr>
          </a:lstStyle>
          <a:p>
            <a:pPr lvl="0"/>
            <a:r>
              <a:rPr lang="en-US"/>
              <a:t>Enter caption here</a:t>
            </a:r>
          </a:p>
        </p:txBody>
      </p:sp>
      <p:sp>
        <p:nvSpPr>
          <p:cNvPr id="26" name="Picture Placeholder 3">
            <a:extLst>
              <a:ext uri="{FF2B5EF4-FFF2-40B4-BE49-F238E27FC236}">
                <a16:creationId xmlns:a16="http://schemas.microsoft.com/office/drawing/2014/main" id="{AE25CA42-715C-EC48-93E1-EB8FB9081C32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791200" y="3652345"/>
            <a:ext cx="1752600" cy="1752600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bg1"/>
                </a:solidFill>
                <a:latin typeface="Avenir Book" panose="02000503020000020003" pitchFamily="2" charset="0"/>
              </a:defRPr>
            </a:lvl1pPr>
          </a:lstStyle>
          <a:p>
            <a:r>
              <a:rPr lang="en-US"/>
              <a:t>Click to add an icon</a:t>
            </a:r>
          </a:p>
        </p:txBody>
      </p:sp>
      <p:sp>
        <p:nvSpPr>
          <p:cNvPr id="27" name="Text Placeholder 14">
            <a:extLst>
              <a:ext uri="{FF2B5EF4-FFF2-40B4-BE49-F238E27FC236}">
                <a16:creationId xmlns:a16="http://schemas.microsoft.com/office/drawing/2014/main" id="{5D275FD4-8B72-2949-98BC-0728BA36B18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696200" y="3652345"/>
            <a:ext cx="2590800" cy="762000"/>
          </a:xfrm>
        </p:spPr>
        <p:txBody>
          <a:bodyPr>
            <a:normAutofit/>
          </a:bodyPr>
          <a:lstStyle>
            <a:lvl1pPr marL="0" indent="0">
              <a:buNone/>
              <a:defRPr sz="4800" b="0" i="0">
                <a:solidFill>
                  <a:schemeClr val="bg1"/>
                </a:solidFill>
                <a:latin typeface="Avenir Book" panose="02000503020000020003" pitchFamily="2" charset="0"/>
              </a:defRPr>
            </a:lvl1pPr>
          </a:lstStyle>
          <a:p>
            <a:pPr lvl="0"/>
            <a:r>
              <a:rPr lang="en-US"/>
              <a:t>10,000</a:t>
            </a:r>
          </a:p>
        </p:txBody>
      </p:sp>
      <p:sp>
        <p:nvSpPr>
          <p:cNvPr id="28" name="Text Placeholder 17">
            <a:extLst>
              <a:ext uri="{FF2B5EF4-FFF2-40B4-BE49-F238E27FC236}">
                <a16:creationId xmlns:a16="http://schemas.microsoft.com/office/drawing/2014/main" id="{92E3E9E7-6998-8141-8EFE-956B83CD627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696200" y="4566745"/>
            <a:ext cx="2590800" cy="838200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bg1"/>
                </a:solidFill>
                <a:latin typeface="Avenir Book" panose="02000503020000020003" pitchFamily="2" charset="0"/>
              </a:defRPr>
            </a:lvl1pPr>
          </a:lstStyle>
          <a:p>
            <a:pPr lvl="0"/>
            <a:r>
              <a:rPr lang="en-US"/>
              <a:t>Enter caption here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FE1E37FC-7365-0442-BBFD-E1F4E90DAA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08778" y="6152055"/>
            <a:ext cx="806666" cy="423499"/>
          </a:xfrm>
          <a:prstGeom prst="rect">
            <a:avLst/>
          </a:prstGeom>
        </p:spPr>
      </p:pic>
      <p:sp>
        <p:nvSpPr>
          <p:cNvPr id="29" name="object 2">
            <a:extLst>
              <a:ext uri="{FF2B5EF4-FFF2-40B4-BE49-F238E27FC236}">
                <a16:creationId xmlns:a16="http://schemas.microsoft.com/office/drawing/2014/main" id="{8324D00C-1268-9344-9271-090DD8246237}"/>
              </a:ext>
            </a:extLst>
          </p:cNvPr>
          <p:cNvSpPr/>
          <p:nvPr/>
        </p:nvSpPr>
        <p:spPr>
          <a:xfrm>
            <a:off x="0" y="2975610"/>
            <a:ext cx="453390" cy="906780"/>
          </a:xfrm>
          <a:custGeom>
            <a:avLst/>
            <a:gdLst/>
            <a:ahLst/>
            <a:cxnLst/>
            <a:rect l="l" t="t" r="r" b="b"/>
            <a:pathLst>
              <a:path w="453390" h="906779">
                <a:moveTo>
                  <a:pt x="0" y="0"/>
                </a:moveTo>
                <a:lnTo>
                  <a:pt x="0" y="906437"/>
                </a:lnTo>
                <a:lnTo>
                  <a:pt x="46338" y="904097"/>
                </a:lnTo>
                <a:lnTo>
                  <a:pt x="91338" y="897229"/>
                </a:lnTo>
                <a:lnTo>
                  <a:pt x="134772" y="886061"/>
                </a:lnTo>
                <a:lnTo>
                  <a:pt x="176411" y="870821"/>
                </a:lnTo>
                <a:lnTo>
                  <a:pt x="216028" y="851737"/>
                </a:lnTo>
                <a:lnTo>
                  <a:pt x="253396" y="829036"/>
                </a:lnTo>
                <a:lnTo>
                  <a:pt x="288285" y="802946"/>
                </a:lnTo>
                <a:lnTo>
                  <a:pt x="320470" y="773695"/>
                </a:lnTo>
                <a:lnTo>
                  <a:pt x="349721" y="741510"/>
                </a:lnTo>
                <a:lnTo>
                  <a:pt x="375811" y="706621"/>
                </a:lnTo>
                <a:lnTo>
                  <a:pt x="398512" y="669253"/>
                </a:lnTo>
                <a:lnTo>
                  <a:pt x="417596" y="629636"/>
                </a:lnTo>
                <a:lnTo>
                  <a:pt x="432836" y="587997"/>
                </a:lnTo>
                <a:lnTo>
                  <a:pt x="444004" y="544563"/>
                </a:lnTo>
                <a:lnTo>
                  <a:pt x="450872" y="499563"/>
                </a:lnTo>
                <a:lnTo>
                  <a:pt x="453212" y="453224"/>
                </a:lnTo>
                <a:lnTo>
                  <a:pt x="450872" y="406884"/>
                </a:lnTo>
                <a:lnTo>
                  <a:pt x="444004" y="361882"/>
                </a:lnTo>
                <a:lnTo>
                  <a:pt x="432836" y="318446"/>
                </a:lnTo>
                <a:lnTo>
                  <a:pt x="417596" y="276806"/>
                </a:lnTo>
                <a:lnTo>
                  <a:pt x="398512" y="237187"/>
                </a:lnTo>
                <a:lnTo>
                  <a:pt x="375811" y="199819"/>
                </a:lnTo>
                <a:lnTo>
                  <a:pt x="349721" y="164928"/>
                </a:lnTo>
                <a:lnTo>
                  <a:pt x="320470" y="132743"/>
                </a:lnTo>
                <a:lnTo>
                  <a:pt x="288285" y="103492"/>
                </a:lnTo>
                <a:lnTo>
                  <a:pt x="253396" y="77401"/>
                </a:lnTo>
                <a:lnTo>
                  <a:pt x="216028" y="54700"/>
                </a:lnTo>
                <a:lnTo>
                  <a:pt x="176411" y="35615"/>
                </a:lnTo>
                <a:lnTo>
                  <a:pt x="134772" y="20375"/>
                </a:lnTo>
                <a:lnTo>
                  <a:pt x="91338" y="9207"/>
                </a:lnTo>
                <a:lnTo>
                  <a:pt x="46338" y="233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 b="0" i="0">
              <a:latin typeface="Avenir Book" panose="02000503020000020003" pitchFamily="2" charset="0"/>
            </a:endParaRPr>
          </a:p>
        </p:txBody>
      </p:sp>
      <p:sp>
        <p:nvSpPr>
          <p:cNvPr id="30" name="Slide Number Placeholder 5">
            <a:extLst>
              <a:ext uri="{FF2B5EF4-FFF2-40B4-BE49-F238E27FC236}">
                <a16:creationId xmlns:a16="http://schemas.microsoft.com/office/drawing/2014/main" id="{5E6656EA-68BD-D149-8B59-50CFA3FED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" y="3278122"/>
            <a:ext cx="453390" cy="301756"/>
          </a:xfrm>
        </p:spPr>
        <p:txBody>
          <a:bodyPr lIns="0" tIns="0" rIns="0" bIns="0"/>
          <a:lstStyle>
            <a:lvl1pPr algn="ctr">
              <a:defRPr sz="1600" b="0" i="0">
                <a:solidFill>
                  <a:schemeClr val="accent1"/>
                </a:solidFill>
                <a:latin typeface="Avenir Book" panose="02000503020000020003" pitchFamily="2" charset="0"/>
              </a:defRPr>
            </a:lvl1pPr>
          </a:lstStyle>
          <a:p>
            <a:fld id="{86118F4A-FA0D-40D3-A7C7-2502DE14DC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25142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930DC14-91F6-5E4F-8B58-196138542B6E}"/>
              </a:ext>
            </a:extLst>
          </p:cNvPr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Avenir Book" panose="02000503020000020003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AA15696-C3B4-8C48-A38A-4D8C0AD095F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91962" y="0"/>
            <a:ext cx="300037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6FC3FED-CF9B-1C4E-B1C0-A4DB01D630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724" y="500062"/>
            <a:ext cx="6975475" cy="900000"/>
          </a:xfrm>
        </p:spPr>
        <p:txBody>
          <a:bodyPr>
            <a:noAutofit/>
          </a:bodyPr>
          <a:lstStyle>
            <a:lvl1pPr>
              <a:defRPr sz="8000" b="0" i="0">
                <a:solidFill>
                  <a:schemeClr val="bg1"/>
                </a:solidFill>
                <a:latin typeface="Avenir Book" panose="02000503020000020003" pitchFamily="2" charset="0"/>
              </a:defRPr>
            </a:lvl1pPr>
          </a:lstStyle>
          <a:p>
            <a:r>
              <a:rPr lang="en-US"/>
              <a:t>01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D1C142-870D-7047-BDEB-619B50F54B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628775"/>
            <a:ext cx="9983788" cy="4248150"/>
          </a:xfrm>
        </p:spPr>
        <p:txBody>
          <a:bodyPr>
            <a:normAutofit/>
          </a:bodyPr>
          <a:lstStyle>
            <a:lvl1pPr marL="0" indent="0">
              <a:buNone/>
              <a:defRPr sz="5600" b="0" i="0">
                <a:solidFill>
                  <a:schemeClr val="bg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 sz="5600">
                <a:solidFill>
                  <a:schemeClr val="bg1"/>
                </a:solidFill>
              </a:defRPr>
            </a:lvl2pPr>
            <a:lvl3pPr marL="914400" indent="0">
              <a:buNone/>
              <a:defRPr sz="5600">
                <a:solidFill>
                  <a:schemeClr val="bg1"/>
                </a:solidFill>
              </a:defRPr>
            </a:lvl3pPr>
            <a:lvl4pPr marL="1371600" indent="0">
              <a:buNone/>
              <a:defRPr sz="5600">
                <a:solidFill>
                  <a:schemeClr val="bg1"/>
                </a:solidFill>
              </a:defRPr>
            </a:lvl4pPr>
            <a:lvl5pPr marL="1828800" indent="0">
              <a:buNone/>
              <a:defRPr sz="5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 of this divider goes here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D9BE53B-0D39-5A43-A788-7A1490387F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08778" y="6152055"/>
            <a:ext cx="806666" cy="423499"/>
          </a:xfrm>
          <a:prstGeom prst="rect">
            <a:avLst/>
          </a:prstGeom>
        </p:spPr>
      </p:pic>
      <p:sp>
        <p:nvSpPr>
          <p:cNvPr id="8" name="object 2">
            <a:extLst>
              <a:ext uri="{FF2B5EF4-FFF2-40B4-BE49-F238E27FC236}">
                <a16:creationId xmlns:a16="http://schemas.microsoft.com/office/drawing/2014/main" id="{3919DEEC-81C8-DD4A-9F32-43D68F01A92A}"/>
              </a:ext>
            </a:extLst>
          </p:cNvPr>
          <p:cNvSpPr/>
          <p:nvPr/>
        </p:nvSpPr>
        <p:spPr>
          <a:xfrm>
            <a:off x="0" y="2975610"/>
            <a:ext cx="453390" cy="906780"/>
          </a:xfrm>
          <a:custGeom>
            <a:avLst/>
            <a:gdLst/>
            <a:ahLst/>
            <a:cxnLst/>
            <a:rect l="l" t="t" r="r" b="b"/>
            <a:pathLst>
              <a:path w="453390" h="906779">
                <a:moveTo>
                  <a:pt x="0" y="0"/>
                </a:moveTo>
                <a:lnTo>
                  <a:pt x="0" y="906437"/>
                </a:lnTo>
                <a:lnTo>
                  <a:pt x="46338" y="904097"/>
                </a:lnTo>
                <a:lnTo>
                  <a:pt x="91338" y="897229"/>
                </a:lnTo>
                <a:lnTo>
                  <a:pt x="134772" y="886061"/>
                </a:lnTo>
                <a:lnTo>
                  <a:pt x="176411" y="870821"/>
                </a:lnTo>
                <a:lnTo>
                  <a:pt x="216028" y="851737"/>
                </a:lnTo>
                <a:lnTo>
                  <a:pt x="253396" y="829036"/>
                </a:lnTo>
                <a:lnTo>
                  <a:pt x="288285" y="802946"/>
                </a:lnTo>
                <a:lnTo>
                  <a:pt x="320470" y="773695"/>
                </a:lnTo>
                <a:lnTo>
                  <a:pt x="349721" y="741510"/>
                </a:lnTo>
                <a:lnTo>
                  <a:pt x="375811" y="706621"/>
                </a:lnTo>
                <a:lnTo>
                  <a:pt x="398512" y="669253"/>
                </a:lnTo>
                <a:lnTo>
                  <a:pt x="417596" y="629636"/>
                </a:lnTo>
                <a:lnTo>
                  <a:pt x="432836" y="587997"/>
                </a:lnTo>
                <a:lnTo>
                  <a:pt x="444004" y="544563"/>
                </a:lnTo>
                <a:lnTo>
                  <a:pt x="450872" y="499563"/>
                </a:lnTo>
                <a:lnTo>
                  <a:pt x="453212" y="453224"/>
                </a:lnTo>
                <a:lnTo>
                  <a:pt x="450872" y="406884"/>
                </a:lnTo>
                <a:lnTo>
                  <a:pt x="444004" y="361882"/>
                </a:lnTo>
                <a:lnTo>
                  <a:pt x="432836" y="318446"/>
                </a:lnTo>
                <a:lnTo>
                  <a:pt x="417596" y="276806"/>
                </a:lnTo>
                <a:lnTo>
                  <a:pt x="398512" y="237187"/>
                </a:lnTo>
                <a:lnTo>
                  <a:pt x="375811" y="199819"/>
                </a:lnTo>
                <a:lnTo>
                  <a:pt x="349721" y="164928"/>
                </a:lnTo>
                <a:lnTo>
                  <a:pt x="320470" y="132743"/>
                </a:lnTo>
                <a:lnTo>
                  <a:pt x="288285" y="103492"/>
                </a:lnTo>
                <a:lnTo>
                  <a:pt x="253396" y="77401"/>
                </a:lnTo>
                <a:lnTo>
                  <a:pt x="216028" y="54700"/>
                </a:lnTo>
                <a:lnTo>
                  <a:pt x="176411" y="35615"/>
                </a:lnTo>
                <a:lnTo>
                  <a:pt x="134772" y="20375"/>
                </a:lnTo>
                <a:lnTo>
                  <a:pt x="91338" y="9207"/>
                </a:lnTo>
                <a:lnTo>
                  <a:pt x="46338" y="233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 b="0" i="0">
              <a:latin typeface="Avenir Book" panose="02000503020000020003" pitchFamily="2" charset="0"/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C3E5F27-EC3C-B845-A5AD-3199097F8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" y="3278122"/>
            <a:ext cx="453390" cy="301756"/>
          </a:xfrm>
        </p:spPr>
        <p:txBody>
          <a:bodyPr lIns="0" tIns="0" rIns="0" bIns="0"/>
          <a:lstStyle>
            <a:lvl1pPr algn="ctr">
              <a:defRPr sz="1600" b="0" i="0">
                <a:solidFill>
                  <a:schemeClr val="accent1"/>
                </a:solidFill>
                <a:latin typeface="Avenir Book" panose="02000503020000020003" pitchFamily="2" charset="0"/>
              </a:defRPr>
            </a:lvl1pPr>
          </a:lstStyle>
          <a:p>
            <a:fld id="{86118F4A-FA0D-40D3-A7C7-2502DE14DC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390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336D612-B45E-6646-8770-ED02EA8745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Picture Placeholder 30">
            <a:extLst>
              <a:ext uri="{FF2B5EF4-FFF2-40B4-BE49-F238E27FC236}">
                <a16:creationId xmlns:a16="http://schemas.microsoft.com/office/drawing/2014/main" id="{D7BA0902-23FB-654C-AE2E-688A5CAE69A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753600" y="5638800"/>
            <a:ext cx="1828800" cy="685800"/>
          </a:xfrm>
        </p:spPr>
        <p:txBody>
          <a:bodyPr>
            <a:normAutofit/>
          </a:bodyPr>
          <a:lstStyle>
            <a:lvl1pPr marL="0" indent="0">
              <a:buNone/>
              <a:defRPr sz="1200" b="0" i="0">
                <a:latin typeface="Avenir Book" panose="02000503020000020003" pitchFamily="2" charset="0"/>
              </a:defRPr>
            </a:lvl1pPr>
          </a:lstStyle>
          <a:p>
            <a:r>
              <a:rPr lang="en-US"/>
              <a:t>Click to add logo</a:t>
            </a:r>
          </a:p>
        </p:txBody>
      </p:sp>
      <p:sp>
        <p:nvSpPr>
          <p:cNvPr id="15" name="object 12">
            <a:extLst>
              <a:ext uri="{FF2B5EF4-FFF2-40B4-BE49-F238E27FC236}">
                <a16:creationId xmlns:a16="http://schemas.microsoft.com/office/drawing/2014/main" id="{C414E641-CDC4-DC4E-9C5B-561A46BABD13}"/>
              </a:ext>
            </a:extLst>
          </p:cNvPr>
          <p:cNvSpPr txBox="1"/>
          <p:nvPr/>
        </p:nvSpPr>
        <p:spPr>
          <a:xfrm>
            <a:off x="1018090" y="4403001"/>
            <a:ext cx="152527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0" i="0">
                <a:solidFill>
                  <a:srgbClr val="FFFFFF"/>
                </a:solidFill>
                <a:latin typeface="Avenir Book" panose="02000503020000020003" pitchFamily="2" charset="0"/>
                <a:cs typeface="GothamRounded-Book"/>
              </a:rPr>
              <a:t>@</a:t>
            </a:r>
            <a:r>
              <a:rPr sz="1200" b="0" i="0" err="1">
                <a:solidFill>
                  <a:srgbClr val="FFFFFF"/>
                </a:solidFill>
                <a:latin typeface="Avenir Book" panose="02000503020000020003" pitchFamily="2" charset="0"/>
                <a:cs typeface="GothamRounded-Book"/>
              </a:rPr>
              <a:t>HINSouth</a:t>
            </a:r>
            <a:r>
              <a:rPr sz="1200" b="0" i="0" spc="-5" err="1">
                <a:solidFill>
                  <a:srgbClr val="FFFFFF"/>
                </a:solidFill>
                <a:latin typeface="Avenir Book" panose="02000503020000020003" pitchFamily="2" charset="0"/>
                <a:cs typeface="GothamRounded-Book"/>
              </a:rPr>
              <a:t>London</a:t>
            </a:r>
            <a:endParaRPr sz="1200" b="0" i="0">
              <a:latin typeface="Avenir Book" panose="02000503020000020003" pitchFamily="2" charset="0"/>
              <a:cs typeface="GothamRounded-Book"/>
            </a:endParaRPr>
          </a:p>
        </p:txBody>
      </p:sp>
      <p:sp>
        <p:nvSpPr>
          <p:cNvPr id="16" name="object 13">
            <a:extLst>
              <a:ext uri="{FF2B5EF4-FFF2-40B4-BE49-F238E27FC236}">
                <a16:creationId xmlns:a16="http://schemas.microsoft.com/office/drawing/2014/main" id="{AEBEC710-5F50-5B45-895C-3F8D11202D14}"/>
              </a:ext>
            </a:extLst>
          </p:cNvPr>
          <p:cNvSpPr txBox="1"/>
          <p:nvPr/>
        </p:nvSpPr>
        <p:spPr>
          <a:xfrm>
            <a:off x="2901491" y="4414278"/>
            <a:ext cx="268097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0" i="0" spc="-10" err="1">
                <a:solidFill>
                  <a:srgbClr val="FFFFFF"/>
                </a:solidFill>
                <a:latin typeface="Avenir Book" panose="02000503020000020003" pitchFamily="2" charset="0"/>
                <a:cs typeface="GothamRounded-Book"/>
              </a:rPr>
              <a:t>healthinnovationnetwork.com</a:t>
            </a:r>
            <a:endParaRPr sz="1200" b="0" i="0">
              <a:latin typeface="Avenir Book" panose="02000503020000020003" pitchFamily="2" charset="0"/>
              <a:cs typeface="GothamRounded-Book"/>
            </a:endParaRPr>
          </a:p>
        </p:txBody>
      </p:sp>
      <p:sp>
        <p:nvSpPr>
          <p:cNvPr id="23" name="Graphic 5">
            <a:extLst>
              <a:ext uri="{FF2B5EF4-FFF2-40B4-BE49-F238E27FC236}">
                <a16:creationId xmlns:a16="http://schemas.microsoft.com/office/drawing/2014/main" id="{1CF8FD12-16C0-994F-86EC-4F4961109123}"/>
              </a:ext>
            </a:extLst>
          </p:cNvPr>
          <p:cNvSpPr/>
          <p:nvPr/>
        </p:nvSpPr>
        <p:spPr>
          <a:xfrm>
            <a:off x="2567608" y="4398922"/>
            <a:ext cx="230282" cy="230282"/>
          </a:xfrm>
          <a:custGeom>
            <a:avLst/>
            <a:gdLst>
              <a:gd name="connsiteX0" fmla="*/ 140883 w 250580"/>
              <a:gd name="connsiteY0" fmla="*/ 114525 h 250580"/>
              <a:gd name="connsiteX1" fmla="*/ 140880 w 250580"/>
              <a:gd name="connsiteY1" fmla="*/ 134475 h 250580"/>
              <a:gd name="connsiteX2" fmla="*/ 120930 w 250580"/>
              <a:gd name="connsiteY2" fmla="*/ 134471 h 250580"/>
              <a:gd name="connsiteX3" fmla="*/ 120930 w 250580"/>
              <a:gd name="connsiteY3" fmla="*/ 114525 h 250580"/>
              <a:gd name="connsiteX4" fmla="*/ 140880 w 250580"/>
              <a:gd name="connsiteY4" fmla="*/ 114521 h 250580"/>
              <a:gd name="connsiteX5" fmla="*/ 140883 w 250580"/>
              <a:gd name="connsiteY5" fmla="*/ 114525 h 250580"/>
              <a:gd name="connsiteX6" fmla="*/ 142090 w 250580"/>
              <a:gd name="connsiteY6" fmla="*/ 157495 h 250580"/>
              <a:gd name="connsiteX7" fmla="*/ 163343 w 250580"/>
              <a:gd name="connsiteY7" fmla="*/ 135314 h 250580"/>
              <a:gd name="connsiteX8" fmla="*/ 187473 w 250580"/>
              <a:gd name="connsiteY8" fmla="*/ 67750 h 250580"/>
              <a:gd name="connsiteX9" fmla="*/ 120558 w 250580"/>
              <a:gd name="connsiteY9" fmla="*/ 91694 h 250580"/>
              <a:gd name="connsiteX10" fmla="*/ 98377 w 250580"/>
              <a:gd name="connsiteY10" fmla="*/ 112947 h 250580"/>
              <a:gd name="connsiteX11" fmla="*/ 67658 w 250580"/>
              <a:gd name="connsiteY11" fmla="*/ 188028 h 250580"/>
              <a:gd name="connsiteX12" fmla="*/ 141904 w 250580"/>
              <a:gd name="connsiteY12" fmla="*/ 157495 h 250580"/>
              <a:gd name="connsiteX13" fmla="*/ 127612 w 250580"/>
              <a:gd name="connsiteY13" fmla="*/ 7517 h 250580"/>
              <a:gd name="connsiteX14" fmla="*/ 248261 w 250580"/>
              <a:gd name="connsiteY14" fmla="*/ 128169 h 250580"/>
              <a:gd name="connsiteX15" fmla="*/ 127609 w 250580"/>
              <a:gd name="connsiteY15" fmla="*/ 248817 h 250580"/>
              <a:gd name="connsiteX16" fmla="*/ 6961 w 250580"/>
              <a:gd name="connsiteY16" fmla="*/ 128166 h 250580"/>
              <a:gd name="connsiteX17" fmla="*/ 6962 w 250580"/>
              <a:gd name="connsiteY17" fmla="*/ 127611 h 250580"/>
              <a:gd name="connsiteX18" fmla="*/ 127612 w 250580"/>
              <a:gd name="connsiteY18" fmla="*/ 6961 h 250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50580" h="250580">
                <a:moveTo>
                  <a:pt x="140883" y="114525"/>
                </a:moveTo>
                <a:cubicBezTo>
                  <a:pt x="146391" y="120035"/>
                  <a:pt x="146390" y="128967"/>
                  <a:pt x="140880" y="134475"/>
                </a:cubicBezTo>
                <a:cubicBezTo>
                  <a:pt x="135370" y="139983"/>
                  <a:pt x="126438" y="139981"/>
                  <a:pt x="120930" y="134471"/>
                </a:cubicBezTo>
                <a:cubicBezTo>
                  <a:pt x="115423" y="128962"/>
                  <a:pt x="115423" y="120033"/>
                  <a:pt x="120930" y="114525"/>
                </a:cubicBezTo>
                <a:cubicBezTo>
                  <a:pt x="126438" y="109015"/>
                  <a:pt x="135370" y="109013"/>
                  <a:pt x="140880" y="114521"/>
                </a:cubicBezTo>
                <a:cubicBezTo>
                  <a:pt x="140881" y="114522"/>
                  <a:pt x="140882" y="114523"/>
                  <a:pt x="140883" y="114525"/>
                </a:cubicBezTo>
                <a:moveTo>
                  <a:pt x="142090" y="157495"/>
                </a:moveTo>
                <a:cubicBezTo>
                  <a:pt x="152045" y="153516"/>
                  <a:pt x="159793" y="145429"/>
                  <a:pt x="163343" y="135314"/>
                </a:cubicBezTo>
                <a:lnTo>
                  <a:pt x="187473" y="67750"/>
                </a:lnTo>
                <a:lnTo>
                  <a:pt x="120558" y="91694"/>
                </a:lnTo>
                <a:cubicBezTo>
                  <a:pt x="110482" y="95306"/>
                  <a:pt x="102417" y="103034"/>
                  <a:pt x="98377" y="112947"/>
                </a:cubicBezTo>
                <a:cubicBezTo>
                  <a:pt x="87705" y="138840"/>
                  <a:pt x="67658" y="188028"/>
                  <a:pt x="67658" y="188028"/>
                </a:cubicBezTo>
                <a:lnTo>
                  <a:pt x="141904" y="157495"/>
                </a:lnTo>
                <a:moveTo>
                  <a:pt x="127612" y="7517"/>
                </a:moveTo>
                <a:cubicBezTo>
                  <a:pt x="194245" y="7518"/>
                  <a:pt x="248261" y="61536"/>
                  <a:pt x="248261" y="128169"/>
                </a:cubicBezTo>
                <a:cubicBezTo>
                  <a:pt x="248260" y="194802"/>
                  <a:pt x="194242" y="248818"/>
                  <a:pt x="127609" y="248817"/>
                </a:cubicBezTo>
                <a:cubicBezTo>
                  <a:pt x="60976" y="248817"/>
                  <a:pt x="6960" y="194799"/>
                  <a:pt x="6961" y="128166"/>
                </a:cubicBezTo>
                <a:cubicBezTo>
                  <a:pt x="6961" y="127981"/>
                  <a:pt x="6961" y="127796"/>
                  <a:pt x="6962" y="127611"/>
                </a:cubicBezTo>
                <a:cubicBezTo>
                  <a:pt x="6962" y="60977"/>
                  <a:pt x="60979" y="6961"/>
                  <a:pt x="127612" y="6961"/>
                </a:cubicBezTo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b="0" i="0">
              <a:latin typeface="Avenir Book" panose="02000503020000020003" pitchFamily="2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DE904F8-9B44-C847-92F7-0351952C47A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600" y="965200"/>
            <a:ext cx="10972800" cy="2387600"/>
          </a:xfrm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defRPr sz="5000" b="0" i="0">
                <a:solidFill>
                  <a:schemeClr val="bg1"/>
                </a:solidFill>
                <a:latin typeface="Avenir Book" panose="02000503020000020003" pitchFamily="2" charset="0"/>
              </a:defRPr>
            </a:lvl1pPr>
          </a:lstStyle>
          <a:p>
            <a:r>
              <a:rPr lang="en-US"/>
              <a:t>Click to edit main heading for this presentation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FD11A360-64B4-A849-AD3F-BA40A39A081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4611" y="3577151"/>
            <a:ext cx="10937789" cy="291254"/>
          </a:xfrm>
        </p:spPr>
        <p:txBody>
          <a:bodyPr>
            <a:normAutofit/>
          </a:bodyPr>
          <a:lstStyle>
            <a:lvl1pPr marL="0" indent="0" algn="l">
              <a:buNone/>
              <a:defRPr sz="1600" b="0" i="0">
                <a:solidFill>
                  <a:schemeClr val="bg1"/>
                </a:solidFill>
                <a:latin typeface="Avenir Book" panose="02000503020000020003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author name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B4EA1067-AD94-4441-BED0-8B620379B5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4611" y="3886200"/>
            <a:ext cx="10937789" cy="318012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Avenir Book" panose="02000503020000020003" pitchFamily="2" charset="0"/>
              </a:defRPr>
            </a:lvl1pPr>
          </a:lstStyle>
          <a:p>
            <a:pPr lvl="0"/>
            <a:r>
              <a:rPr lang="en-US"/>
              <a:t>Click here to edit author title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FDAFEEB-CD60-A48C-1D82-1423CB649EA7}"/>
              </a:ext>
            </a:extLst>
          </p:cNvPr>
          <p:cNvSpPr/>
          <p:nvPr/>
        </p:nvSpPr>
        <p:spPr>
          <a:xfrm>
            <a:off x="0" y="5262880"/>
            <a:ext cx="4826000" cy="1595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Avenir Book" panose="02000503020000020003" pitchFamily="2" charset="0"/>
            </a:endParaRPr>
          </a:p>
        </p:txBody>
      </p:sp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F8278FD7-28CA-36CC-8600-271B0464F30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4612" y="609600"/>
            <a:ext cx="6897688" cy="29051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presentation date</a:t>
            </a:r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AE2D80D-968D-E2AE-0966-53A402E75C70}"/>
              </a:ext>
            </a:extLst>
          </p:cNvPr>
          <p:cNvGrpSpPr/>
          <p:nvPr userDrawn="1"/>
        </p:nvGrpSpPr>
        <p:grpSpPr>
          <a:xfrm>
            <a:off x="277090" y="5552030"/>
            <a:ext cx="5568747" cy="885871"/>
            <a:chOff x="277090" y="5552030"/>
            <a:chExt cx="5568747" cy="885871"/>
          </a:xfrm>
        </p:grpSpPr>
        <p:pic>
          <p:nvPicPr>
            <p:cNvPr id="7" name="Picture 6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198CB273-FF03-866B-C7D0-FFDF9D80262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2984" y="5610225"/>
              <a:ext cx="2572853" cy="827676"/>
            </a:xfrm>
            <a:prstGeom prst="rect">
              <a:avLst/>
            </a:prstGeom>
          </p:spPr>
        </p:pic>
        <p:pic>
          <p:nvPicPr>
            <p:cNvPr id="8" name="Picture 7" descr="A purple and black square with a black background&#10;&#10;Description automatically generated">
              <a:extLst>
                <a:ext uri="{FF2B5EF4-FFF2-40B4-BE49-F238E27FC236}">
                  <a16:creationId xmlns:a16="http://schemas.microsoft.com/office/drawing/2014/main" id="{4CF63D48-60FA-750A-4A5A-E740B719B6F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090" y="5552030"/>
              <a:ext cx="2751735" cy="885871"/>
            </a:xfrm>
            <a:prstGeom prst="rect">
              <a:avLst/>
            </a:prstGeom>
          </p:spPr>
        </p:pic>
      </p:grpSp>
      <p:pic>
        <p:nvPicPr>
          <p:cNvPr id="3" name="Picture 2" descr="A white x on a black background&#10;&#10;Description automatically generated">
            <a:extLst>
              <a:ext uri="{FF2B5EF4-FFF2-40B4-BE49-F238E27FC236}">
                <a16:creationId xmlns:a16="http://schemas.microsoft.com/office/drawing/2014/main" id="{8442D01C-3BEC-C975-E05F-913F1D3C8F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80" t="10590" r="26993" b="10588"/>
          <a:stretch/>
        </p:blipFill>
        <p:spPr>
          <a:xfrm>
            <a:off x="790540" y="4393937"/>
            <a:ext cx="227550" cy="236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5402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904807E-1106-3A40-9B80-424F82CF9E2B}"/>
              </a:ext>
            </a:extLst>
          </p:cNvPr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Avenir Book" panose="02000503020000020003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97F31DC-856F-F24C-8718-15E07DEF414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91962" y="0"/>
            <a:ext cx="300037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6FC3FED-CF9B-1C4E-B1C0-A4DB01D630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724" y="500062"/>
            <a:ext cx="6975475" cy="900000"/>
          </a:xfrm>
        </p:spPr>
        <p:txBody>
          <a:bodyPr>
            <a:noAutofit/>
          </a:bodyPr>
          <a:lstStyle>
            <a:lvl1pPr>
              <a:defRPr sz="8000" b="0" i="0">
                <a:solidFill>
                  <a:schemeClr val="bg1"/>
                </a:solidFill>
                <a:latin typeface="Avenir Book" panose="02000503020000020003" pitchFamily="2" charset="0"/>
              </a:defRPr>
            </a:lvl1pPr>
          </a:lstStyle>
          <a:p>
            <a:r>
              <a:rPr lang="en-US"/>
              <a:t>02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D1C142-870D-7047-BDEB-619B50F54B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628775"/>
            <a:ext cx="9983788" cy="4248150"/>
          </a:xfrm>
        </p:spPr>
        <p:txBody>
          <a:bodyPr>
            <a:normAutofit/>
          </a:bodyPr>
          <a:lstStyle>
            <a:lvl1pPr marL="0" indent="0">
              <a:buNone/>
              <a:defRPr sz="5600" b="0" i="0">
                <a:solidFill>
                  <a:schemeClr val="bg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 sz="5600">
                <a:solidFill>
                  <a:schemeClr val="bg1"/>
                </a:solidFill>
              </a:defRPr>
            </a:lvl2pPr>
            <a:lvl3pPr marL="914400" indent="0">
              <a:buNone/>
              <a:defRPr sz="5600">
                <a:solidFill>
                  <a:schemeClr val="bg1"/>
                </a:solidFill>
              </a:defRPr>
            </a:lvl3pPr>
            <a:lvl4pPr marL="1371600" indent="0">
              <a:buNone/>
              <a:defRPr sz="5600">
                <a:solidFill>
                  <a:schemeClr val="bg1"/>
                </a:solidFill>
              </a:defRPr>
            </a:lvl4pPr>
            <a:lvl5pPr marL="1828800" indent="0">
              <a:buNone/>
              <a:defRPr sz="5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 of this divider goes here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6C9D3A2-79D9-F749-BF63-702A4F02CA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08778" y="6152055"/>
            <a:ext cx="806666" cy="423499"/>
          </a:xfrm>
          <a:prstGeom prst="rect">
            <a:avLst/>
          </a:prstGeom>
        </p:spPr>
      </p:pic>
      <p:sp>
        <p:nvSpPr>
          <p:cNvPr id="11" name="object 2">
            <a:extLst>
              <a:ext uri="{FF2B5EF4-FFF2-40B4-BE49-F238E27FC236}">
                <a16:creationId xmlns:a16="http://schemas.microsoft.com/office/drawing/2014/main" id="{C0573008-A8F2-D343-95C7-76A26DCFB750}"/>
              </a:ext>
            </a:extLst>
          </p:cNvPr>
          <p:cNvSpPr/>
          <p:nvPr/>
        </p:nvSpPr>
        <p:spPr>
          <a:xfrm>
            <a:off x="0" y="2975610"/>
            <a:ext cx="453390" cy="906780"/>
          </a:xfrm>
          <a:custGeom>
            <a:avLst/>
            <a:gdLst/>
            <a:ahLst/>
            <a:cxnLst/>
            <a:rect l="l" t="t" r="r" b="b"/>
            <a:pathLst>
              <a:path w="453390" h="906779">
                <a:moveTo>
                  <a:pt x="0" y="0"/>
                </a:moveTo>
                <a:lnTo>
                  <a:pt x="0" y="906437"/>
                </a:lnTo>
                <a:lnTo>
                  <a:pt x="46338" y="904097"/>
                </a:lnTo>
                <a:lnTo>
                  <a:pt x="91338" y="897229"/>
                </a:lnTo>
                <a:lnTo>
                  <a:pt x="134772" y="886061"/>
                </a:lnTo>
                <a:lnTo>
                  <a:pt x="176411" y="870821"/>
                </a:lnTo>
                <a:lnTo>
                  <a:pt x="216028" y="851737"/>
                </a:lnTo>
                <a:lnTo>
                  <a:pt x="253396" y="829036"/>
                </a:lnTo>
                <a:lnTo>
                  <a:pt x="288285" y="802946"/>
                </a:lnTo>
                <a:lnTo>
                  <a:pt x="320470" y="773695"/>
                </a:lnTo>
                <a:lnTo>
                  <a:pt x="349721" y="741510"/>
                </a:lnTo>
                <a:lnTo>
                  <a:pt x="375811" y="706621"/>
                </a:lnTo>
                <a:lnTo>
                  <a:pt x="398512" y="669253"/>
                </a:lnTo>
                <a:lnTo>
                  <a:pt x="417596" y="629636"/>
                </a:lnTo>
                <a:lnTo>
                  <a:pt x="432836" y="587997"/>
                </a:lnTo>
                <a:lnTo>
                  <a:pt x="444004" y="544563"/>
                </a:lnTo>
                <a:lnTo>
                  <a:pt x="450872" y="499563"/>
                </a:lnTo>
                <a:lnTo>
                  <a:pt x="453212" y="453224"/>
                </a:lnTo>
                <a:lnTo>
                  <a:pt x="450872" y="406884"/>
                </a:lnTo>
                <a:lnTo>
                  <a:pt x="444004" y="361882"/>
                </a:lnTo>
                <a:lnTo>
                  <a:pt x="432836" y="318446"/>
                </a:lnTo>
                <a:lnTo>
                  <a:pt x="417596" y="276806"/>
                </a:lnTo>
                <a:lnTo>
                  <a:pt x="398512" y="237187"/>
                </a:lnTo>
                <a:lnTo>
                  <a:pt x="375811" y="199819"/>
                </a:lnTo>
                <a:lnTo>
                  <a:pt x="349721" y="164928"/>
                </a:lnTo>
                <a:lnTo>
                  <a:pt x="320470" y="132743"/>
                </a:lnTo>
                <a:lnTo>
                  <a:pt x="288285" y="103492"/>
                </a:lnTo>
                <a:lnTo>
                  <a:pt x="253396" y="77401"/>
                </a:lnTo>
                <a:lnTo>
                  <a:pt x="216028" y="54700"/>
                </a:lnTo>
                <a:lnTo>
                  <a:pt x="176411" y="35615"/>
                </a:lnTo>
                <a:lnTo>
                  <a:pt x="134772" y="20375"/>
                </a:lnTo>
                <a:lnTo>
                  <a:pt x="91338" y="9207"/>
                </a:lnTo>
                <a:lnTo>
                  <a:pt x="46338" y="233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 b="0" i="0">
              <a:latin typeface="Avenir Book" panose="02000503020000020003" pitchFamily="2" charset="0"/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7EA05DEE-A2D0-D24D-9189-C5D43AEBD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" y="3278122"/>
            <a:ext cx="453390" cy="301756"/>
          </a:xfrm>
        </p:spPr>
        <p:txBody>
          <a:bodyPr lIns="0" tIns="0" rIns="0" bIns="0"/>
          <a:lstStyle>
            <a:lvl1pPr algn="ctr">
              <a:defRPr sz="1600" b="0" i="0">
                <a:solidFill>
                  <a:schemeClr val="accent1"/>
                </a:solidFill>
                <a:latin typeface="Avenir Book" panose="02000503020000020003" pitchFamily="2" charset="0"/>
              </a:defRPr>
            </a:lvl1pPr>
          </a:lstStyle>
          <a:p>
            <a:fld id="{86118F4A-FA0D-40D3-A7C7-2502DE14DC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82716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B64DB24-538A-FA46-A9CB-8C0FE313E291}"/>
              </a:ext>
            </a:extLst>
          </p:cNvPr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Avenir Book" panose="02000503020000020003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7DF8C7F-94EE-6943-A8D5-239D9C4F9D8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91962" y="0"/>
            <a:ext cx="300037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6FC3FED-CF9B-1C4E-B1C0-A4DB01D630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724" y="500062"/>
            <a:ext cx="6975475" cy="900000"/>
          </a:xfrm>
        </p:spPr>
        <p:txBody>
          <a:bodyPr>
            <a:noAutofit/>
          </a:bodyPr>
          <a:lstStyle>
            <a:lvl1pPr>
              <a:defRPr sz="8000" b="0" i="0">
                <a:solidFill>
                  <a:schemeClr val="bg1"/>
                </a:solidFill>
                <a:latin typeface="Avenir Book" panose="02000503020000020003" pitchFamily="2" charset="0"/>
              </a:defRPr>
            </a:lvl1pPr>
          </a:lstStyle>
          <a:p>
            <a:r>
              <a:rPr lang="en-US"/>
              <a:t>03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D1C142-870D-7047-BDEB-619B50F54B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628775"/>
            <a:ext cx="9983788" cy="4248150"/>
          </a:xfrm>
        </p:spPr>
        <p:txBody>
          <a:bodyPr>
            <a:normAutofit/>
          </a:bodyPr>
          <a:lstStyle>
            <a:lvl1pPr marL="0" indent="0">
              <a:buNone/>
              <a:defRPr sz="5600" b="0" i="0">
                <a:solidFill>
                  <a:schemeClr val="bg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 sz="5600">
                <a:solidFill>
                  <a:schemeClr val="bg1"/>
                </a:solidFill>
              </a:defRPr>
            </a:lvl2pPr>
            <a:lvl3pPr marL="914400" indent="0">
              <a:buNone/>
              <a:defRPr sz="5600">
                <a:solidFill>
                  <a:schemeClr val="bg1"/>
                </a:solidFill>
              </a:defRPr>
            </a:lvl3pPr>
            <a:lvl4pPr marL="1371600" indent="0">
              <a:buNone/>
              <a:defRPr sz="5600">
                <a:solidFill>
                  <a:schemeClr val="bg1"/>
                </a:solidFill>
              </a:defRPr>
            </a:lvl4pPr>
            <a:lvl5pPr marL="1828800" indent="0">
              <a:buNone/>
              <a:defRPr sz="5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 of this divider goes here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33DB076-3894-3D4C-857D-7A444559E1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08778" y="6152055"/>
            <a:ext cx="806666" cy="423499"/>
          </a:xfrm>
          <a:prstGeom prst="rect">
            <a:avLst/>
          </a:prstGeom>
        </p:spPr>
      </p:pic>
      <p:sp>
        <p:nvSpPr>
          <p:cNvPr id="8" name="object 2">
            <a:extLst>
              <a:ext uri="{FF2B5EF4-FFF2-40B4-BE49-F238E27FC236}">
                <a16:creationId xmlns:a16="http://schemas.microsoft.com/office/drawing/2014/main" id="{ACB78B03-4FDF-A441-9B51-A969E48EEE6E}"/>
              </a:ext>
            </a:extLst>
          </p:cNvPr>
          <p:cNvSpPr/>
          <p:nvPr/>
        </p:nvSpPr>
        <p:spPr>
          <a:xfrm>
            <a:off x="0" y="2975610"/>
            <a:ext cx="453390" cy="906780"/>
          </a:xfrm>
          <a:custGeom>
            <a:avLst/>
            <a:gdLst/>
            <a:ahLst/>
            <a:cxnLst/>
            <a:rect l="l" t="t" r="r" b="b"/>
            <a:pathLst>
              <a:path w="453390" h="906779">
                <a:moveTo>
                  <a:pt x="0" y="0"/>
                </a:moveTo>
                <a:lnTo>
                  <a:pt x="0" y="906437"/>
                </a:lnTo>
                <a:lnTo>
                  <a:pt x="46338" y="904097"/>
                </a:lnTo>
                <a:lnTo>
                  <a:pt x="91338" y="897229"/>
                </a:lnTo>
                <a:lnTo>
                  <a:pt x="134772" y="886061"/>
                </a:lnTo>
                <a:lnTo>
                  <a:pt x="176411" y="870821"/>
                </a:lnTo>
                <a:lnTo>
                  <a:pt x="216028" y="851737"/>
                </a:lnTo>
                <a:lnTo>
                  <a:pt x="253396" y="829036"/>
                </a:lnTo>
                <a:lnTo>
                  <a:pt x="288285" y="802946"/>
                </a:lnTo>
                <a:lnTo>
                  <a:pt x="320470" y="773695"/>
                </a:lnTo>
                <a:lnTo>
                  <a:pt x="349721" y="741510"/>
                </a:lnTo>
                <a:lnTo>
                  <a:pt x="375811" y="706621"/>
                </a:lnTo>
                <a:lnTo>
                  <a:pt x="398512" y="669253"/>
                </a:lnTo>
                <a:lnTo>
                  <a:pt x="417596" y="629636"/>
                </a:lnTo>
                <a:lnTo>
                  <a:pt x="432836" y="587997"/>
                </a:lnTo>
                <a:lnTo>
                  <a:pt x="444004" y="544563"/>
                </a:lnTo>
                <a:lnTo>
                  <a:pt x="450872" y="499563"/>
                </a:lnTo>
                <a:lnTo>
                  <a:pt x="453212" y="453224"/>
                </a:lnTo>
                <a:lnTo>
                  <a:pt x="450872" y="406884"/>
                </a:lnTo>
                <a:lnTo>
                  <a:pt x="444004" y="361882"/>
                </a:lnTo>
                <a:lnTo>
                  <a:pt x="432836" y="318446"/>
                </a:lnTo>
                <a:lnTo>
                  <a:pt x="417596" y="276806"/>
                </a:lnTo>
                <a:lnTo>
                  <a:pt x="398512" y="237187"/>
                </a:lnTo>
                <a:lnTo>
                  <a:pt x="375811" y="199819"/>
                </a:lnTo>
                <a:lnTo>
                  <a:pt x="349721" y="164928"/>
                </a:lnTo>
                <a:lnTo>
                  <a:pt x="320470" y="132743"/>
                </a:lnTo>
                <a:lnTo>
                  <a:pt x="288285" y="103492"/>
                </a:lnTo>
                <a:lnTo>
                  <a:pt x="253396" y="77401"/>
                </a:lnTo>
                <a:lnTo>
                  <a:pt x="216028" y="54700"/>
                </a:lnTo>
                <a:lnTo>
                  <a:pt x="176411" y="35615"/>
                </a:lnTo>
                <a:lnTo>
                  <a:pt x="134772" y="20375"/>
                </a:lnTo>
                <a:lnTo>
                  <a:pt x="91338" y="9207"/>
                </a:lnTo>
                <a:lnTo>
                  <a:pt x="46338" y="233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 b="0" i="0">
              <a:latin typeface="Avenir Book" panose="02000503020000020003" pitchFamily="2" charset="0"/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FE568DC-CBF2-CE43-99E9-F16F300CD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" y="3278122"/>
            <a:ext cx="453390" cy="301756"/>
          </a:xfrm>
        </p:spPr>
        <p:txBody>
          <a:bodyPr lIns="0" tIns="0" rIns="0" bIns="0"/>
          <a:lstStyle>
            <a:lvl1pPr algn="ctr">
              <a:defRPr sz="1600" b="0" i="0">
                <a:solidFill>
                  <a:schemeClr val="accent1"/>
                </a:solidFill>
                <a:latin typeface="Avenir Book" panose="02000503020000020003" pitchFamily="2" charset="0"/>
              </a:defRPr>
            </a:lvl1pPr>
          </a:lstStyle>
          <a:p>
            <a:fld id="{86118F4A-FA0D-40D3-A7C7-2502DE14DC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87283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AEC8A1A-2547-EE43-9318-CA731400811B}"/>
              </a:ext>
            </a:extLst>
          </p:cNvPr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Avenir Book" panose="02000503020000020003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BBF8D5-9132-3D4E-B5DD-A30339E7A87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91962" y="1252"/>
            <a:ext cx="300037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6FC3FED-CF9B-1C4E-B1C0-A4DB01D630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724" y="500062"/>
            <a:ext cx="6975475" cy="900000"/>
          </a:xfrm>
        </p:spPr>
        <p:txBody>
          <a:bodyPr>
            <a:noAutofit/>
          </a:bodyPr>
          <a:lstStyle>
            <a:lvl1pPr>
              <a:defRPr sz="8000" b="0" i="0">
                <a:solidFill>
                  <a:schemeClr val="accent2"/>
                </a:solidFill>
                <a:latin typeface="Avenir Book" panose="02000503020000020003" pitchFamily="2" charset="0"/>
              </a:defRPr>
            </a:lvl1pPr>
          </a:lstStyle>
          <a:p>
            <a:r>
              <a:rPr lang="en-US"/>
              <a:t>04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D1C142-870D-7047-BDEB-619B50F54B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628775"/>
            <a:ext cx="9983788" cy="4248150"/>
          </a:xfrm>
        </p:spPr>
        <p:txBody>
          <a:bodyPr>
            <a:normAutofit/>
          </a:bodyPr>
          <a:lstStyle>
            <a:lvl1pPr marL="0" indent="0">
              <a:buNone/>
              <a:defRPr sz="5600" b="0" i="0">
                <a:solidFill>
                  <a:schemeClr val="accent2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 sz="5600">
                <a:solidFill>
                  <a:schemeClr val="bg1"/>
                </a:solidFill>
              </a:defRPr>
            </a:lvl2pPr>
            <a:lvl3pPr marL="914400" indent="0">
              <a:buNone/>
              <a:defRPr sz="5600">
                <a:solidFill>
                  <a:schemeClr val="bg1"/>
                </a:solidFill>
              </a:defRPr>
            </a:lvl3pPr>
            <a:lvl4pPr marL="1371600" indent="0">
              <a:buNone/>
              <a:defRPr sz="5600">
                <a:solidFill>
                  <a:schemeClr val="bg1"/>
                </a:solidFill>
              </a:defRPr>
            </a:lvl4pPr>
            <a:lvl5pPr marL="1828800" indent="0">
              <a:buNone/>
              <a:defRPr sz="5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 of this divider goes here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0B9CB78-4F79-A440-9F49-D02C0DC990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08778" y="6152055"/>
            <a:ext cx="806666" cy="423499"/>
          </a:xfrm>
          <a:prstGeom prst="rect">
            <a:avLst/>
          </a:prstGeom>
        </p:spPr>
      </p:pic>
      <p:sp>
        <p:nvSpPr>
          <p:cNvPr id="8" name="object 2">
            <a:extLst>
              <a:ext uri="{FF2B5EF4-FFF2-40B4-BE49-F238E27FC236}">
                <a16:creationId xmlns:a16="http://schemas.microsoft.com/office/drawing/2014/main" id="{86036F75-3787-FA47-AC60-D62520681284}"/>
              </a:ext>
            </a:extLst>
          </p:cNvPr>
          <p:cNvSpPr/>
          <p:nvPr/>
        </p:nvSpPr>
        <p:spPr>
          <a:xfrm>
            <a:off x="0" y="2975610"/>
            <a:ext cx="453390" cy="906780"/>
          </a:xfrm>
          <a:custGeom>
            <a:avLst/>
            <a:gdLst/>
            <a:ahLst/>
            <a:cxnLst/>
            <a:rect l="l" t="t" r="r" b="b"/>
            <a:pathLst>
              <a:path w="453390" h="906779">
                <a:moveTo>
                  <a:pt x="0" y="0"/>
                </a:moveTo>
                <a:lnTo>
                  <a:pt x="0" y="906437"/>
                </a:lnTo>
                <a:lnTo>
                  <a:pt x="46338" y="904097"/>
                </a:lnTo>
                <a:lnTo>
                  <a:pt x="91338" y="897229"/>
                </a:lnTo>
                <a:lnTo>
                  <a:pt x="134772" y="886061"/>
                </a:lnTo>
                <a:lnTo>
                  <a:pt x="176411" y="870821"/>
                </a:lnTo>
                <a:lnTo>
                  <a:pt x="216028" y="851737"/>
                </a:lnTo>
                <a:lnTo>
                  <a:pt x="253396" y="829036"/>
                </a:lnTo>
                <a:lnTo>
                  <a:pt x="288285" y="802946"/>
                </a:lnTo>
                <a:lnTo>
                  <a:pt x="320470" y="773695"/>
                </a:lnTo>
                <a:lnTo>
                  <a:pt x="349721" y="741510"/>
                </a:lnTo>
                <a:lnTo>
                  <a:pt x="375811" y="706621"/>
                </a:lnTo>
                <a:lnTo>
                  <a:pt x="398512" y="669253"/>
                </a:lnTo>
                <a:lnTo>
                  <a:pt x="417596" y="629636"/>
                </a:lnTo>
                <a:lnTo>
                  <a:pt x="432836" y="587997"/>
                </a:lnTo>
                <a:lnTo>
                  <a:pt x="444004" y="544563"/>
                </a:lnTo>
                <a:lnTo>
                  <a:pt x="450872" y="499563"/>
                </a:lnTo>
                <a:lnTo>
                  <a:pt x="453212" y="453224"/>
                </a:lnTo>
                <a:lnTo>
                  <a:pt x="450872" y="406884"/>
                </a:lnTo>
                <a:lnTo>
                  <a:pt x="444004" y="361882"/>
                </a:lnTo>
                <a:lnTo>
                  <a:pt x="432836" y="318446"/>
                </a:lnTo>
                <a:lnTo>
                  <a:pt x="417596" y="276806"/>
                </a:lnTo>
                <a:lnTo>
                  <a:pt x="398512" y="237187"/>
                </a:lnTo>
                <a:lnTo>
                  <a:pt x="375811" y="199819"/>
                </a:lnTo>
                <a:lnTo>
                  <a:pt x="349721" y="164928"/>
                </a:lnTo>
                <a:lnTo>
                  <a:pt x="320470" y="132743"/>
                </a:lnTo>
                <a:lnTo>
                  <a:pt x="288285" y="103492"/>
                </a:lnTo>
                <a:lnTo>
                  <a:pt x="253396" y="77401"/>
                </a:lnTo>
                <a:lnTo>
                  <a:pt x="216028" y="54700"/>
                </a:lnTo>
                <a:lnTo>
                  <a:pt x="176411" y="35615"/>
                </a:lnTo>
                <a:lnTo>
                  <a:pt x="134772" y="20375"/>
                </a:lnTo>
                <a:lnTo>
                  <a:pt x="91338" y="9207"/>
                </a:lnTo>
                <a:lnTo>
                  <a:pt x="46338" y="233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 b="0" i="0">
              <a:latin typeface="Avenir Book" panose="02000503020000020003" pitchFamily="2" charset="0"/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83EDDE0-90EC-784C-BF55-1E8C55F1A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" y="3278122"/>
            <a:ext cx="453390" cy="301756"/>
          </a:xfrm>
        </p:spPr>
        <p:txBody>
          <a:bodyPr lIns="0" tIns="0" rIns="0" bIns="0"/>
          <a:lstStyle>
            <a:lvl1pPr algn="ctr">
              <a:defRPr sz="1600" b="0" i="0">
                <a:solidFill>
                  <a:schemeClr val="accent1"/>
                </a:solidFill>
                <a:latin typeface="Avenir Book" panose="02000503020000020003" pitchFamily="2" charset="0"/>
              </a:defRPr>
            </a:lvl1pPr>
          </a:lstStyle>
          <a:p>
            <a:fld id="{86118F4A-FA0D-40D3-A7C7-2502DE14DC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49014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B1A71B4-0DFC-C44B-ABD5-165235E0BE98}"/>
              </a:ext>
            </a:extLst>
          </p:cNvPr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Avenir Book" panose="02000503020000020003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1D9153A-C30F-E842-BCF8-225C673F5CB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91962" y="0"/>
            <a:ext cx="300037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6FC3FED-CF9B-1C4E-B1C0-A4DB01D630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724" y="500062"/>
            <a:ext cx="6975475" cy="900000"/>
          </a:xfrm>
        </p:spPr>
        <p:txBody>
          <a:bodyPr>
            <a:noAutofit/>
          </a:bodyPr>
          <a:lstStyle>
            <a:lvl1pPr>
              <a:defRPr sz="8000" b="0" i="0">
                <a:solidFill>
                  <a:schemeClr val="bg1"/>
                </a:solidFill>
                <a:latin typeface="Avenir Book" panose="02000503020000020003" pitchFamily="2" charset="0"/>
              </a:defRPr>
            </a:lvl1pPr>
          </a:lstStyle>
          <a:p>
            <a:r>
              <a:rPr lang="en-US"/>
              <a:t>05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D1C142-870D-7047-BDEB-619B50F54B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628775"/>
            <a:ext cx="9983788" cy="4248150"/>
          </a:xfrm>
        </p:spPr>
        <p:txBody>
          <a:bodyPr>
            <a:normAutofit/>
          </a:bodyPr>
          <a:lstStyle>
            <a:lvl1pPr marL="0" indent="0">
              <a:buNone/>
              <a:defRPr sz="5600" b="0" i="0">
                <a:solidFill>
                  <a:schemeClr val="bg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 sz="5600">
                <a:solidFill>
                  <a:schemeClr val="bg1"/>
                </a:solidFill>
              </a:defRPr>
            </a:lvl2pPr>
            <a:lvl3pPr marL="914400" indent="0">
              <a:buNone/>
              <a:defRPr sz="5600">
                <a:solidFill>
                  <a:schemeClr val="bg1"/>
                </a:solidFill>
              </a:defRPr>
            </a:lvl3pPr>
            <a:lvl4pPr marL="1371600" indent="0">
              <a:buNone/>
              <a:defRPr sz="5600">
                <a:solidFill>
                  <a:schemeClr val="bg1"/>
                </a:solidFill>
              </a:defRPr>
            </a:lvl4pPr>
            <a:lvl5pPr marL="1828800" indent="0">
              <a:buNone/>
              <a:defRPr sz="5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 of this divider goes here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387E0BE-4352-9448-A114-655042308B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08778" y="6152055"/>
            <a:ext cx="806666" cy="423499"/>
          </a:xfrm>
          <a:prstGeom prst="rect">
            <a:avLst/>
          </a:prstGeom>
        </p:spPr>
      </p:pic>
      <p:sp>
        <p:nvSpPr>
          <p:cNvPr id="8" name="object 2">
            <a:extLst>
              <a:ext uri="{FF2B5EF4-FFF2-40B4-BE49-F238E27FC236}">
                <a16:creationId xmlns:a16="http://schemas.microsoft.com/office/drawing/2014/main" id="{98EA4B59-DE7C-8342-B785-5FD3FA8AAFB8}"/>
              </a:ext>
            </a:extLst>
          </p:cNvPr>
          <p:cNvSpPr/>
          <p:nvPr/>
        </p:nvSpPr>
        <p:spPr>
          <a:xfrm>
            <a:off x="0" y="2975610"/>
            <a:ext cx="453390" cy="906780"/>
          </a:xfrm>
          <a:custGeom>
            <a:avLst/>
            <a:gdLst/>
            <a:ahLst/>
            <a:cxnLst/>
            <a:rect l="l" t="t" r="r" b="b"/>
            <a:pathLst>
              <a:path w="453390" h="906779">
                <a:moveTo>
                  <a:pt x="0" y="0"/>
                </a:moveTo>
                <a:lnTo>
                  <a:pt x="0" y="906437"/>
                </a:lnTo>
                <a:lnTo>
                  <a:pt x="46338" y="904097"/>
                </a:lnTo>
                <a:lnTo>
                  <a:pt x="91338" y="897229"/>
                </a:lnTo>
                <a:lnTo>
                  <a:pt x="134772" y="886061"/>
                </a:lnTo>
                <a:lnTo>
                  <a:pt x="176411" y="870821"/>
                </a:lnTo>
                <a:lnTo>
                  <a:pt x="216028" y="851737"/>
                </a:lnTo>
                <a:lnTo>
                  <a:pt x="253396" y="829036"/>
                </a:lnTo>
                <a:lnTo>
                  <a:pt x="288285" y="802946"/>
                </a:lnTo>
                <a:lnTo>
                  <a:pt x="320470" y="773695"/>
                </a:lnTo>
                <a:lnTo>
                  <a:pt x="349721" y="741510"/>
                </a:lnTo>
                <a:lnTo>
                  <a:pt x="375811" y="706621"/>
                </a:lnTo>
                <a:lnTo>
                  <a:pt x="398512" y="669253"/>
                </a:lnTo>
                <a:lnTo>
                  <a:pt x="417596" y="629636"/>
                </a:lnTo>
                <a:lnTo>
                  <a:pt x="432836" y="587997"/>
                </a:lnTo>
                <a:lnTo>
                  <a:pt x="444004" y="544563"/>
                </a:lnTo>
                <a:lnTo>
                  <a:pt x="450872" y="499563"/>
                </a:lnTo>
                <a:lnTo>
                  <a:pt x="453212" y="453224"/>
                </a:lnTo>
                <a:lnTo>
                  <a:pt x="450872" y="406884"/>
                </a:lnTo>
                <a:lnTo>
                  <a:pt x="444004" y="361882"/>
                </a:lnTo>
                <a:lnTo>
                  <a:pt x="432836" y="318446"/>
                </a:lnTo>
                <a:lnTo>
                  <a:pt x="417596" y="276806"/>
                </a:lnTo>
                <a:lnTo>
                  <a:pt x="398512" y="237187"/>
                </a:lnTo>
                <a:lnTo>
                  <a:pt x="375811" y="199819"/>
                </a:lnTo>
                <a:lnTo>
                  <a:pt x="349721" y="164928"/>
                </a:lnTo>
                <a:lnTo>
                  <a:pt x="320470" y="132743"/>
                </a:lnTo>
                <a:lnTo>
                  <a:pt x="288285" y="103492"/>
                </a:lnTo>
                <a:lnTo>
                  <a:pt x="253396" y="77401"/>
                </a:lnTo>
                <a:lnTo>
                  <a:pt x="216028" y="54700"/>
                </a:lnTo>
                <a:lnTo>
                  <a:pt x="176411" y="35615"/>
                </a:lnTo>
                <a:lnTo>
                  <a:pt x="134772" y="20375"/>
                </a:lnTo>
                <a:lnTo>
                  <a:pt x="91338" y="9207"/>
                </a:lnTo>
                <a:lnTo>
                  <a:pt x="46338" y="233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 b="0" i="0">
              <a:latin typeface="Avenir Book" panose="02000503020000020003" pitchFamily="2" charset="0"/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02B0691-90D5-474D-9141-4F6B9AB91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" y="3278122"/>
            <a:ext cx="453390" cy="301756"/>
          </a:xfrm>
        </p:spPr>
        <p:txBody>
          <a:bodyPr lIns="0" tIns="0" rIns="0" bIns="0"/>
          <a:lstStyle>
            <a:lvl1pPr algn="ctr">
              <a:defRPr sz="1600" b="0" i="0">
                <a:solidFill>
                  <a:schemeClr val="accent1"/>
                </a:solidFill>
                <a:latin typeface="Avenir Book" panose="02000503020000020003" pitchFamily="2" charset="0"/>
              </a:defRPr>
            </a:lvl1pPr>
          </a:lstStyle>
          <a:p>
            <a:fld id="{86118F4A-FA0D-40D3-A7C7-2502DE14DC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09345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3">
            <a:extLst>
              <a:ext uri="{FF2B5EF4-FFF2-40B4-BE49-F238E27FC236}">
                <a16:creationId xmlns:a16="http://schemas.microsoft.com/office/drawing/2014/main" id="{FD5F9E4C-C999-5643-93BE-4A8666CF0D8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8346440" h="6858000">
                <a:moveTo>
                  <a:pt x="0" y="6858000"/>
                </a:moveTo>
                <a:lnTo>
                  <a:pt x="8346058" y="6858000"/>
                </a:lnTo>
                <a:lnTo>
                  <a:pt x="8346058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 b="0" i="0">
              <a:latin typeface="Avenir Book" panose="02000503020000020003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FC3FED-CF9B-1C4E-B1C0-A4DB01D630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724" y="500062"/>
            <a:ext cx="6975475" cy="900000"/>
          </a:xfrm>
        </p:spPr>
        <p:txBody>
          <a:bodyPr>
            <a:noAutofit/>
          </a:bodyPr>
          <a:lstStyle>
            <a:lvl1pPr>
              <a:defRPr sz="8000" b="0" i="0">
                <a:solidFill>
                  <a:schemeClr val="bg1"/>
                </a:solidFill>
                <a:latin typeface="Avenir Book" panose="02000503020000020003" pitchFamily="2" charset="0"/>
              </a:defRPr>
            </a:lvl1pPr>
          </a:lstStyle>
          <a:p>
            <a:r>
              <a:rPr lang="en-US"/>
              <a:t>01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D1C142-870D-7047-BDEB-619B50F54B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628775"/>
            <a:ext cx="9983788" cy="4248150"/>
          </a:xfrm>
        </p:spPr>
        <p:txBody>
          <a:bodyPr>
            <a:normAutofit/>
          </a:bodyPr>
          <a:lstStyle>
            <a:lvl1pPr marL="0" indent="0">
              <a:buNone/>
              <a:defRPr sz="5600" b="0" i="0">
                <a:solidFill>
                  <a:schemeClr val="bg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 sz="5600">
                <a:solidFill>
                  <a:schemeClr val="bg1"/>
                </a:solidFill>
              </a:defRPr>
            </a:lvl2pPr>
            <a:lvl3pPr marL="914400" indent="0">
              <a:buNone/>
              <a:defRPr sz="5600">
                <a:solidFill>
                  <a:schemeClr val="bg1"/>
                </a:solidFill>
              </a:defRPr>
            </a:lvl3pPr>
            <a:lvl4pPr marL="1371600" indent="0">
              <a:buNone/>
              <a:defRPr sz="5600">
                <a:solidFill>
                  <a:schemeClr val="bg1"/>
                </a:solidFill>
              </a:defRPr>
            </a:lvl4pPr>
            <a:lvl5pPr marL="1828800" indent="0">
              <a:buNone/>
              <a:defRPr sz="5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 of this divider goes here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3397E9D-F9E8-BD48-A35A-F8C47D84E7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08778" y="6152055"/>
            <a:ext cx="806666" cy="423499"/>
          </a:xfrm>
          <a:prstGeom prst="rect">
            <a:avLst/>
          </a:prstGeom>
        </p:spPr>
      </p:pic>
      <p:sp>
        <p:nvSpPr>
          <p:cNvPr id="16" name="object 2">
            <a:extLst>
              <a:ext uri="{FF2B5EF4-FFF2-40B4-BE49-F238E27FC236}">
                <a16:creationId xmlns:a16="http://schemas.microsoft.com/office/drawing/2014/main" id="{85B00EF7-B84B-3B4C-8CD7-493817B840E1}"/>
              </a:ext>
            </a:extLst>
          </p:cNvPr>
          <p:cNvSpPr/>
          <p:nvPr/>
        </p:nvSpPr>
        <p:spPr>
          <a:xfrm>
            <a:off x="0" y="2975610"/>
            <a:ext cx="453390" cy="906780"/>
          </a:xfrm>
          <a:custGeom>
            <a:avLst/>
            <a:gdLst/>
            <a:ahLst/>
            <a:cxnLst/>
            <a:rect l="l" t="t" r="r" b="b"/>
            <a:pathLst>
              <a:path w="453390" h="906779">
                <a:moveTo>
                  <a:pt x="0" y="0"/>
                </a:moveTo>
                <a:lnTo>
                  <a:pt x="0" y="906437"/>
                </a:lnTo>
                <a:lnTo>
                  <a:pt x="46338" y="904097"/>
                </a:lnTo>
                <a:lnTo>
                  <a:pt x="91338" y="897229"/>
                </a:lnTo>
                <a:lnTo>
                  <a:pt x="134772" y="886061"/>
                </a:lnTo>
                <a:lnTo>
                  <a:pt x="176411" y="870821"/>
                </a:lnTo>
                <a:lnTo>
                  <a:pt x="216028" y="851737"/>
                </a:lnTo>
                <a:lnTo>
                  <a:pt x="253396" y="829036"/>
                </a:lnTo>
                <a:lnTo>
                  <a:pt x="288285" y="802946"/>
                </a:lnTo>
                <a:lnTo>
                  <a:pt x="320470" y="773695"/>
                </a:lnTo>
                <a:lnTo>
                  <a:pt x="349721" y="741510"/>
                </a:lnTo>
                <a:lnTo>
                  <a:pt x="375811" y="706621"/>
                </a:lnTo>
                <a:lnTo>
                  <a:pt x="398512" y="669253"/>
                </a:lnTo>
                <a:lnTo>
                  <a:pt x="417596" y="629636"/>
                </a:lnTo>
                <a:lnTo>
                  <a:pt x="432836" y="587997"/>
                </a:lnTo>
                <a:lnTo>
                  <a:pt x="444004" y="544563"/>
                </a:lnTo>
                <a:lnTo>
                  <a:pt x="450872" y="499563"/>
                </a:lnTo>
                <a:lnTo>
                  <a:pt x="453212" y="453224"/>
                </a:lnTo>
                <a:lnTo>
                  <a:pt x="450872" y="406884"/>
                </a:lnTo>
                <a:lnTo>
                  <a:pt x="444004" y="361882"/>
                </a:lnTo>
                <a:lnTo>
                  <a:pt x="432836" y="318446"/>
                </a:lnTo>
                <a:lnTo>
                  <a:pt x="417596" y="276806"/>
                </a:lnTo>
                <a:lnTo>
                  <a:pt x="398512" y="237187"/>
                </a:lnTo>
                <a:lnTo>
                  <a:pt x="375811" y="199819"/>
                </a:lnTo>
                <a:lnTo>
                  <a:pt x="349721" y="164928"/>
                </a:lnTo>
                <a:lnTo>
                  <a:pt x="320470" y="132743"/>
                </a:lnTo>
                <a:lnTo>
                  <a:pt x="288285" y="103492"/>
                </a:lnTo>
                <a:lnTo>
                  <a:pt x="253396" y="77401"/>
                </a:lnTo>
                <a:lnTo>
                  <a:pt x="216028" y="54700"/>
                </a:lnTo>
                <a:lnTo>
                  <a:pt x="176411" y="35615"/>
                </a:lnTo>
                <a:lnTo>
                  <a:pt x="134772" y="20375"/>
                </a:lnTo>
                <a:lnTo>
                  <a:pt x="91338" y="9207"/>
                </a:lnTo>
                <a:lnTo>
                  <a:pt x="46338" y="233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 b="0" i="0">
              <a:latin typeface="Avenir Book" panose="02000503020000020003" pitchFamily="2" charset="0"/>
            </a:endParaRP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78689290-DEEE-A342-B55B-C13AA831E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" y="3278122"/>
            <a:ext cx="453390" cy="301756"/>
          </a:xfrm>
        </p:spPr>
        <p:txBody>
          <a:bodyPr lIns="0" tIns="0" rIns="0" bIns="0"/>
          <a:lstStyle>
            <a:lvl1pPr algn="ctr">
              <a:defRPr sz="1600" b="0" i="0">
                <a:solidFill>
                  <a:schemeClr val="accent1"/>
                </a:solidFill>
                <a:latin typeface="Avenir Book" panose="02000503020000020003" pitchFamily="2" charset="0"/>
              </a:defRPr>
            </a:lvl1pPr>
          </a:lstStyle>
          <a:p>
            <a:fld id="{86118F4A-FA0D-40D3-A7C7-2502DE14DC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60955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Divi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3">
            <a:extLst>
              <a:ext uri="{FF2B5EF4-FFF2-40B4-BE49-F238E27FC236}">
                <a16:creationId xmlns:a16="http://schemas.microsoft.com/office/drawing/2014/main" id="{FD5F9E4C-C999-5643-93BE-4A8666CF0D8C}"/>
              </a:ext>
            </a:extLst>
          </p:cNvPr>
          <p:cNvSpPr/>
          <p:nvPr/>
        </p:nvSpPr>
        <p:spPr>
          <a:xfrm>
            <a:off x="0" y="15968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8346440" h="6858000">
                <a:moveTo>
                  <a:pt x="0" y="6858000"/>
                </a:moveTo>
                <a:lnTo>
                  <a:pt x="8346058" y="6858000"/>
                </a:lnTo>
                <a:lnTo>
                  <a:pt x="8346058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 b="0" i="0">
              <a:latin typeface="Avenir Book" panose="02000503020000020003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FC3FED-CF9B-1C4E-B1C0-A4DB01D630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724" y="500062"/>
            <a:ext cx="6975475" cy="900000"/>
          </a:xfrm>
        </p:spPr>
        <p:txBody>
          <a:bodyPr>
            <a:noAutofit/>
          </a:bodyPr>
          <a:lstStyle>
            <a:lvl1pPr>
              <a:defRPr sz="8000" b="0" i="0">
                <a:solidFill>
                  <a:schemeClr val="bg1"/>
                </a:solidFill>
                <a:latin typeface="Avenir Book" panose="02000503020000020003" pitchFamily="2" charset="0"/>
              </a:defRPr>
            </a:lvl1pPr>
          </a:lstStyle>
          <a:p>
            <a:r>
              <a:rPr lang="en-US"/>
              <a:t>02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D1C142-870D-7047-BDEB-619B50F54B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628775"/>
            <a:ext cx="9983788" cy="4248150"/>
          </a:xfrm>
        </p:spPr>
        <p:txBody>
          <a:bodyPr>
            <a:normAutofit/>
          </a:bodyPr>
          <a:lstStyle>
            <a:lvl1pPr marL="0" indent="0">
              <a:buNone/>
              <a:defRPr sz="5600" b="0" i="0">
                <a:solidFill>
                  <a:schemeClr val="bg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 sz="5600">
                <a:solidFill>
                  <a:schemeClr val="bg1"/>
                </a:solidFill>
              </a:defRPr>
            </a:lvl2pPr>
            <a:lvl3pPr marL="914400" indent="0">
              <a:buNone/>
              <a:defRPr sz="5600">
                <a:solidFill>
                  <a:schemeClr val="bg1"/>
                </a:solidFill>
              </a:defRPr>
            </a:lvl3pPr>
            <a:lvl4pPr marL="1371600" indent="0">
              <a:buNone/>
              <a:defRPr sz="5600">
                <a:solidFill>
                  <a:schemeClr val="bg1"/>
                </a:solidFill>
              </a:defRPr>
            </a:lvl4pPr>
            <a:lvl5pPr marL="1828800" indent="0">
              <a:buNone/>
              <a:defRPr sz="5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 of this divider goes here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0345BA5-DA4B-0A4A-B88D-F58DCD7F73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08778" y="6152055"/>
            <a:ext cx="806666" cy="423499"/>
          </a:xfrm>
          <a:prstGeom prst="rect">
            <a:avLst/>
          </a:prstGeom>
        </p:spPr>
      </p:pic>
      <p:sp>
        <p:nvSpPr>
          <p:cNvPr id="9" name="object 2">
            <a:extLst>
              <a:ext uri="{FF2B5EF4-FFF2-40B4-BE49-F238E27FC236}">
                <a16:creationId xmlns:a16="http://schemas.microsoft.com/office/drawing/2014/main" id="{F9EED865-6A7E-584E-8E17-A151515479C9}"/>
              </a:ext>
            </a:extLst>
          </p:cNvPr>
          <p:cNvSpPr/>
          <p:nvPr/>
        </p:nvSpPr>
        <p:spPr>
          <a:xfrm>
            <a:off x="0" y="2975610"/>
            <a:ext cx="453390" cy="906780"/>
          </a:xfrm>
          <a:custGeom>
            <a:avLst/>
            <a:gdLst/>
            <a:ahLst/>
            <a:cxnLst/>
            <a:rect l="l" t="t" r="r" b="b"/>
            <a:pathLst>
              <a:path w="453390" h="906779">
                <a:moveTo>
                  <a:pt x="0" y="0"/>
                </a:moveTo>
                <a:lnTo>
                  <a:pt x="0" y="906437"/>
                </a:lnTo>
                <a:lnTo>
                  <a:pt x="46338" y="904097"/>
                </a:lnTo>
                <a:lnTo>
                  <a:pt x="91338" y="897229"/>
                </a:lnTo>
                <a:lnTo>
                  <a:pt x="134772" y="886061"/>
                </a:lnTo>
                <a:lnTo>
                  <a:pt x="176411" y="870821"/>
                </a:lnTo>
                <a:lnTo>
                  <a:pt x="216028" y="851737"/>
                </a:lnTo>
                <a:lnTo>
                  <a:pt x="253396" y="829036"/>
                </a:lnTo>
                <a:lnTo>
                  <a:pt x="288285" y="802946"/>
                </a:lnTo>
                <a:lnTo>
                  <a:pt x="320470" y="773695"/>
                </a:lnTo>
                <a:lnTo>
                  <a:pt x="349721" y="741510"/>
                </a:lnTo>
                <a:lnTo>
                  <a:pt x="375811" y="706621"/>
                </a:lnTo>
                <a:lnTo>
                  <a:pt x="398512" y="669253"/>
                </a:lnTo>
                <a:lnTo>
                  <a:pt x="417596" y="629636"/>
                </a:lnTo>
                <a:lnTo>
                  <a:pt x="432836" y="587997"/>
                </a:lnTo>
                <a:lnTo>
                  <a:pt x="444004" y="544563"/>
                </a:lnTo>
                <a:lnTo>
                  <a:pt x="450872" y="499563"/>
                </a:lnTo>
                <a:lnTo>
                  <a:pt x="453212" y="453224"/>
                </a:lnTo>
                <a:lnTo>
                  <a:pt x="450872" y="406884"/>
                </a:lnTo>
                <a:lnTo>
                  <a:pt x="444004" y="361882"/>
                </a:lnTo>
                <a:lnTo>
                  <a:pt x="432836" y="318446"/>
                </a:lnTo>
                <a:lnTo>
                  <a:pt x="417596" y="276806"/>
                </a:lnTo>
                <a:lnTo>
                  <a:pt x="398512" y="237187"/>
                </a:lnTo>
                <a:lnTo>
                  <a:pt x="375811" y="199819"/>
                </a:lnTo>
                <a:lnTo>
                  <a:pt x="349721" y="164928"/>
                </a:lnTo>
                <a:lnTo>
                  <a:pt x="320470" y="132743"/>
                </a:lnTo>
                <a:lnTo>
                  <a:pt x="288285" y="103492"/>
                </a:lnTo>
                <a:lnTo>
                  <a:pt x="253396" y="77401"/>
                </a:lnTo>
                <a:lnTo>
                  <a:pt x="216028" y="54700"/>
                </a:lnTo>
                <a:lnTo>
                  <a:pt x="176411" y="35615"/>
                </a:lnTo>
                <a:lnTo>
                  <a:pt x="134772" y="20375"/>
                </a:lnTo>
                <a:lnTo>
                  <a:pt x="91338" y="9207"/>
                </a:lnTo>
                <a:lnTo>
                  <a:pt x="46338" y="233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 b="0" i="0">
              <a:latin typeface="Avenir Book" panose="02000503020000020003" pitchFamily="2" charset="0"/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1DDCCF4-1028-2544-A81A-4A307025A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" y="3278122"/>
            <a:ext cx="453390" cy="301756"/>
          </a:xfrm>
        </p:spPr>
        <p:txBody>
          <a:bodyPr lIns="0" tIns="0" rIns="0" bIns="0"/>
          <a:lstStyle>
            <a:lvl1pPr algn="ctr">
              <a:defRPr sz="1600" b="0" i="0">
                <a:solidFill>
                  <a:schemeClr val="accent1"/>
                </a:solidFill>
                <a:latin typeface="Avenir Book" panose="02000503020000020003" pitchFamily="2" charset="0"/>
              </a:defRPr>
            </a:lvl1pPr>
          </a:lstStyle>
          <a:p>
            <a:fld id="{86118F4A-FA0D-40D3-A7C7-2502DE14DC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65175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3">
            <a:extLst>
              <a:ext uri="{FF2B5EF4-FFF2-40B4-BE49-F238E27FC236}">
                <a16:creationId xmlns:a16="http://schemas.microsoft.com/office/drawing/2014/main" id="{FD5F9E4C-C999-5643-93BE-4A8666CF0D8C}"/>
              </a:ext>
            </a:extLst>
          </p:cNvPr>
          <p:cNvSpPr/>
          <p:nvPr/>
        </p:nvSpPr>
        <p:spPr>
          <a:xfrm>
            <a:off x="-1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8346440" h="6858000">
                <a:moveTo>
                  <a:pt x="0" y="6858000"/>
                </a:moveTo>
                <a:lnTo>
                  <a:pt x="8346058" y="6858000"/>
                </a:lnTo>
                <a:lnTo>
                  <a:pt x="8346058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0" tIns="0" rIns="0" bIns="0" rtlCol="0"/>
          <a:lstStyle/>
          <a:p>
            <a:endParaRPr b="0" i="0">
              <a:latin typeface="Avenir Book" panose="02000503020000020003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FC3FED-CF9B-1C4E-B1C0-A4DB01D630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724" y="500062"/>
            <a:ext cx="6975475" cy="900000"/>
          </a:xfrm>
        </p:spPr>
        <p:txBody>
          <a:bodyPr>
            <a:noAutofit/>
          </a:bodyPr>
          <a:lstStyle>
            <a:lvl1pPr>
              <a:defRPr sz="8000" b="0" i="0">
                <a:solidFill>
                  <a:schemeClr val="bg1"/>
                </a:solidFill>
                <a:latin typeface="Avenir Book" panose="02000503020000020003" pitchFamily="2" charset="0"/>
              </a:defRPr>
            </a:lvl1pPr>
          </a:lstStyle>
          <a:p>
            <a:r>
              <a:rPr lang="en-US"/>
              <a:t>03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D1C142-870D-7047-BDEB-619B50F54B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628775"/>
            <a:ext cx="9983788" cy="4248150"/>
          </a:xfrm>
        </p:spPr>
        <p:txBody>
          <a:bodyPr>
            <a:normAutofit/>
          </a:bodyPr>
          <a:lstStyle>
            <a:lvl1pPr marL="0" indent="0">
              <a:buNone/>
              <a:defRPr sz="5600" b="0" i="0">
                <a:solidFill>
                  <a:schemeClr val="bg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 sz="5600">
                <a:solidFill>
                  <a:schemeClr val="bg1"/>
                </a:solidFill>
              </a:defRPr>
            </a:lvl2pPr>
            <a:lvl3pPr marL="914400" indent="0">
              <a:buNone/>
              <a:defRPr sz="5600">
                <a:solidFill>
                  <a:schemeClr val="bg1"/>
                </a:solidFill>
              </a:defRPr>
            </a:lvl3pPr>
            <a:lvl4pPr marL="1371600" indent="0">
              <a:buNone/>
              <a:defRPr sz="5600">
                <a:solidFill>
                  <a:schemeClr val="bg1"/>
                </a:solidFill>
              </a:defRPr>
            </a:lvl4pPr>
            <a:lvl5pPr marL="1828800" indent="0">
              <a:buNone/>
              <a:defRPr sz="5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 of this divider goes here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465543E-ED38-744F-8B2D-F058028E1F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08778" y="6152055"/>
            <a:ext cx="806666" cy="423499"/>
          </a:xfrm>
          <a:prstGeom prst="rect">
            <a:avLst/>
          </a:prstGeom>
        </p:spPr>
      </p:pic>
      <p:sp>
        <p:nvSpPr>
          <p:cNvPr id="9" name="object 2">
            <a:extLst>
              <a:ext uri="{FF2B5EF4-FFF2-40B4-BE49-F238E27FC236}">
                <a16:creationId xmlns:a16="http://schemas.microsoft.com/office/drawing/2014/main" id="{F7D9D0D5-C1D8-4742-B8A0-F761267E7B2E}"/>
              </a:ext>
            </a:extLst>
          </p:cNvPr>
          <p:cNvSpPr/>
          <p:nvPr/>
        </p:nvSpPr>
        <p:spPr>
          <a:xfrm>
            <a:off x="0" y="2975610"/>
            <a:ext cx="453390" cy="906780"/>
          </a:xfrm>
          <a:custGeom>
            <a:avLst/>
            <a:gdLst/>
            <a:ahLst/>
            <a:cxnLst/>
            <a:rect l="l" t="t" r="r" b="b"/>
            <a:pathLst>
              <a:path w="453390" h="906779">
                <a:moveTo>
                  <a:pt x="0" y="0"/>
                </a:moveTo>
                <a:lnTo>
                  <a:pt x="0" y="906437"/>
                </a:lnTo>
                <a:lnTo>
                  <a:pt x="46338" y="904097"/>
                </a:lnTo>
                <a:lnTo>
                  <a:pt x="91338" y="897229"/>
                </a:lnTo>
                <a:lnTo>
                  <a:pt x="134772" y="886061"/>
                </a:lnTo>
                <a:lnTo>
                  <a:pt x="176411" y="870821"/>
                </a:lnTo>
                <a:lnTo>
                  <a:pt x="216028" y="851737"/>
                </a:lnTo>
                <a:lnTo>
                  <a:pt x="253396" y="829036"/>
                </a:lnTo>
                <a:lnTo>
                  <a:pt x="288285" y="802946"/>
                </a:lnTo>
                <a:lnTo>
                  <a:pt x="320470" y="773695"/>
                </a:lnTo>
                <a:lnTo>
                  <a:pt x="349721" y="741510"/>
                </a:lnTo>
                <a:lnTo>
                  <a:pt x="375811" y="706621"/>
                </a:lnTo>
                <a:lnTo>
                  <a:pt x="398512" y="669253"/>
                </a:lnTo>
                <a:lnTo>
                  <a:pt x="417596" y="629636"/>
                </a:lnTo>
                <a:lnTo>
                  <a:pt x="432836" y="587997"/>
                </a:lnTo>
                <a:lnTo>
                  <a:pt x="444004" y="544563"/>
                </a:lnTo>
                <a:lnTo>
                  <a:pt x="450872" y="499563"/>
                </a:lnTo>
                <a:lnTo>
                  <a:pt x="453212" y="453224"/>
                </a:lnTo>
                <a:lnTo>
                  <a:pt x="450872" y="406884"/>
                </a:lnTo>
                <a:lnTo>
                  <a:pt x="444004" y="361882"/>
                </a:lnTo>
                <a:lnTo>
                  <a:pt x="432836" y="318446"/>
                </a:lnTo>
                <a:lnTo>
                  <a:pt x="417596" y="276806"/>
                </a:lnTo>
                <a:lnTo>
                  <a:pt x="398512" y="237187"/>
                </a:lnTo>
                <a:lnTo>
                  <a:pt x="375811" y="199819"/>
                </a:lnTo>
                <a:lnTo>
                  <a:pt x="349721" y="164928"/>
                </a:lnTo>
                <a:lnTo>
                  <a:pt x="320470" y="132743"/>
                </a:lnTo>
                <a:lnTo>
                  <a:pt x="288285" y="103492"/>
                </a:lnTo>
                <a:lnTo>
                  <a:pt x="253396" y="77401"/>
                </a:lnTo>
                <a:lnTo>
                  <a:pt x="216028" y="54700"/>
                </a:lnTo>
                <a:lnTo>
                  <a:pt x="176411" y="35615"/>
                </a:lnTo>
                <a:lnTo>
                  <a:pt x="134772" y="20375"/>
                </a:lnTo>
                <a:lnTo>
                  <a:pt x="91338" y="9207"/>
                </a:lnTo>
                <a:lnTo>
                  <a:pt x="46338" y="233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 b="0" i="0">
              <a:latin typeface="Avenir Book" panose="02000503020000020003" pitchFamily="2" charset="0"/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40F5F0E8-A818-304B-A449-E1A04D293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" y="3278122"/>
            <a:ext cx="453390" cy="301756"/>
          </a:xfrm>
        </p:spPr>
        <p:txBody>
          <a:bodyPr lIns="0" tIns="0" rIns="0" bIns="0"/>
          <a:lstStyle>
            <a:lvl1pPr algn="ctr">
              <a:defRPr sz="1600" b="0" i="0">
                <a:solidFill>
                  <a:schemeClr val="accent1"/>
                </a:solidFill>
                <a:latin typeface="Avenir Book" panose="02000503020000020003" pitchFamily="2" charset="0"/>
              </a:defRPr>
            </a:lvl1pPr>
          </a:lstStyle>
          <a:p>
            <a:fld id="{86118F4A-FA0D-40D3-A7C7-2502DE14DC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7456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3">
            <a:extLst>
              <a:ext uri="{FF2B5EF4-FFF2-40B4-BE49-F238E27FC236}">
                <a16:creationId xmlns:a16="http://schemas.microsoft.com/office/drawing/2014/main" id="{FD5F9E4C-C999-5643-93BE-4A8666CF0D8C}"/>
              </a:ext>
            </a:extLst>
          </p:cNvPr>
          <p:cNvSpPr/>
          <p:nvPr/>
        </p:nvSpPr>
        <p:spPr>
          <a:xfrm>
            <a:off x="-1489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8346440" h="6858000">
                <a:moveTo>
                  <a:pt x="0" y="6858000"/>
                </a:moveTo>
                <a:lnTo>
                  <a:pt x="8346058" y="6858000"/>
                </a:lnTo>
                <a:lnTo>
                  <a:pt x="8346058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 lIns="0" tIns="0" rIns="0" bIns="0" rtlCol="0"/>
          <a:lstStyle/>
          <a:p>
            <a:endParaRPr b="0" i="0">
              <a:latin typeface="Avenir Book" panose="02000503020000020003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FC3FED-CF9B-1C4E-B1C0-A4DB01D630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724" y="500062"/>
            <a:ext cx="6975475" cy="900000"/>
          </a:xfrm>
        </p:spPr>
        <p:txBody>
          <a:bodyPr>
            <a:noAutofit/>
          </a:bodyPr>
          <a:lstStyle>
            <a:lvl1pPr>
              <a:defRPr sz="8000" b="0" i="0">
                <a:solidFill>
                  <a:schemeClr val="bg1"/>
                </a:solidFill>
                <a:latin typeface="Avenir Book" panose="02000503020000020003" pitchFamily="2" charset="0"/>
              </a:defRPr>
            </a:lvl1pPr>
          </a:lstStyle>
          <a:p>
            <a:r>
              <a:rPr lang="en-US"/>
              <a:t>04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D1C142-870D-7047-BDEB-619B50F54B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628775"/>
            <a:ext cx="9983788" cy="4248150"/>
          </a:xfrm>
        </p:spPr>
        <p:txBody>
          <a:bodyPr>
            <a:normAutofit/>
          </a:bodyPr>
          <a:lstStyle>
            <a:lvl1pPr marL="0" indent="0">
              <a:buNone/>
              <a:defRPr sz="5600" b="0" i="0">
                <a:solidFill>
                  <a:schemeClr val="bg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 sz="5600">
                <a:solidFill>
                  <a:schemeClr val="bg1"/>
                </a:solidFill>
              </a:defRPr>
            </a:lvl2pPr>
            <a:lvl3pPr marL="914400" indent="0">
              <a:buNone/>
              <a:defRPr sz="5600">
                <a:solidFill>
                  <a:schemeClr val="bg1"/>
                </a:solidFill>
              </a:defRPr>
            </a:lvl3pPr>
            <a:lvl4pPr marL="1371600" indent="0">
              <a:buNone/>
              <a:defRPr sz="5600">
                <a:solidFill>
                  <a:schemeClr val="bg1"/>
                </a:solidFill>
              </a:defRPr>
            </a:lvl4pPr>
            <a:lvl5pPr marL="1828800" indent="0">
              <a:buNone/>
              <a:defRPr sz="5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 of this divider goes here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3AB34FC-3DA7-CC44-8335-75BD5EE4DD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08778" y="6152055"/>
            <a:ext cx="806666" cy="423499"/>
          </a:xfrm>
          <a:prstGeom prst="rect">
            <a:avLst/>
          </a:prstGeom>
        </p:spPr>
      </p:pic>
      <p:sp>
        <p:nvSpPr>
          <p:cNvPr id="9" name="object 2">
            <a:extLst>
              <a:ext uri="{FF2B5EF4-FFF2-40B4-BE49-F238E27FC236}">
                <a16:creationId xmlns:a16="http://schemas.microsoft.com/office/drawing/2014/main" id="{7C724FB2-E6D8-C345-BE84-75A299A18100}"/>
              </a:ext>
            </a:extLst>
          </p:cNvPr>
          <p:cNvSpPr/>
          <p:nvPr/>
        </p:nvSpPr>
        <p:spPr>
          <a:xfrm>
            <a:off x="0" y="2975610"/>
            <a:ext cx="453390" cy="906780"/>
          </a:xfrm>
          <a:custGeom>
            <a:avLst/>
            <a:gdLst/>
            <a:ahLst/>
            <a:cxnLst/>
            <a:rect l="l" t="t" r="r" b="b"/>
            <a:pathLst>
              <a:path w="453390" h="906779">
                <a:moveTo>
                  <a:pt x="0" y="0"/>
                </a:moveTo>
                <a:lnTo>
                  <a:pt x="0" y="906437"/>
                </a:lnTo>
                <a:lnTo>
                  <a:pt x="46338" y="904097"/>
                </a:lnTo>
                <a:lnTo>
                  <a:pt x="91338" y="897229"/>
                </a:lnTo>
                <a:lnTo>
                  <a:pt x="134772" y="886061"/>
                </a:lnTo>
                <a:lnTo>
                  <a:pt x="176411" y="870821"/>
                </a:lnTo>
                <a:lnTo>
                  <a:pt x="216028" y="851737"/>
                </a:lnTo>
                <a:lnTo>
                  <a:pt x="253396" y="829036"/>
                </a:lnTo>
                <a:lnTo>
                  <a:pt x="288285" y="802946"/>
                </a:lnTo>
                <a:lnTo>
                  <a:pt x="320470" y="773695"/>
                </a:lnTo>
                <a:lnTo>
                  <a:pt x="349721" y="741510"/>
                </a:lnTo>
                <a:lnTo>
                  <a:pt x="375811" y="706621"/>
                </a:lnTo>
                <a:lnTo>
                  <a:pt x="398512" y="669253"/>
                </a:lnTo>
                <a:lnTo>
                  <a:pt x="417596" y="629636"/>
                </a:lnTo>
                <a:lnTo>
                  <a:pt x="432836" y="587997"/>
                </a:lnTo>
                <a:lnTo>
                  <a:pt x="444004" y="544563"/>
                </a:lnTo>
                <a:lnTo>
                  <a:pt x="450872" y="499563"/>
                </a:lnTo>
                <a:lnTo>
                  <a:pt x="453212" y="453224"/>
                </a:lnTo>
                <a:lnTo>
                  <a:pt x="450872" y="406884"/>
                </a:lnTo>
                <a:lnTo>
                  <a:pt x="444004" y="361882"/>
                </a:lnTo>
                <a:lnTo>
                  <a:pt x="432836" y="318446"/>
                </a:lnTo>
                <a:lnTo>
                  <a:pt x="417596" y="276806"/>
                </a:lnTo>
                <a:lnTo>
                  <a:pt x="398512" y="237187"/>
                </a:lnTo>
                <a:lnTo>
                  <a:pt x="375811" y="199819"/>
                </a:lnTo>
                <a:lnTo>
                  <a:pt x="349721" y="164928"/>
                </a:lnTo>
                <a:lnTo>
                  <a:pt x="320470" y="132743"/>
                </a:lnTo>
                <a:lnTo>
                  <a:pt x="288285" y="103492"/>
                </a:lnTo>
                <a:lnTo>
                  <a:pt x="253396" y="77401"/>
                </a:lnTo>
                <a:lnTo>
                  <a:pt x="216028" y="54700"/>
                </a:lnTo>
                <a:lnTo>
                  <a:pt x="176411" y="35615"/>
                </a:lnTo>
                <a:lnTo>
                  <a:pt x="134772" y="20375"/>
                </a:lnTo>
                <a:lnTo>
                  <a:pt x="91338" y="9207"/>
                </a:lnTo>
                <a:lnTo>
                  <a:pt x="46338" y="233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 b="0" i="0">
              <a:latin typeface="Avenir Book" panose="02000503020000020003" pitchFamily="2" charset="0"/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BE1C2AF-7B96-6942-9C45-9F03853C3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" y="3278122"/>
            <a:ext cx="453390" cy="301756"/>
          </a:xfrm>
        </p:spPr>
        <p:txBody>
          <a:bodyPr lIns="0" tIns="0" rIns="0" bIns="0"/>
          <a:lstStyle>
            <a:lvl1pPr algn="ctr">
              <a:defRPr sz="1600" b="0" i="0">
                <a:solidFill>
                  <a:schemeClr val="accent1"/>
                </a:solidFill>
                <a:latin typeface="Avenir Book" panose="02000503020000020003" pitchFamily="2" charset="0"/>
              </a:defRPr>
            </a:lvl1pPr>
          </a:lstStyle>
          <a:p>
            <a:fld id="{86118F4A-FA0D-40D3-A7C7-2502DE14DC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048404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3">
            <a:extLst>
              <a:ext uri="{FF2B5EF4-FFF2-40B4-BE49-F238E27FC236}">
                <a16:creationId xmlns:a16="http://schemas.microsoft.com/office/drawing/2014/main" id="{FD5F9E4C-C999-5643-93BE-4A8666CF0D8C}"/>
              </a:ext>
            </a:extLst>
          </p:cNvPr>
          <p:cNvSpPr/>
          <p:nvPr/>
        </p:nvSpPr>
        <p:spPr>
          <a:xfrm>
            <a:off x="-1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8346440" h="6858000">
                <a:moveTo>
                  <a:pt x="0" y="6858000"/>
                </a:moveTo>
                <a:lnTo>
                  <a:pt x="8346058" y="6858000"/>
                </a:lnTo>
                <a:lnTo>
                  <a:pt x="8346058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 b="0" i="0">
              <a:latin typeface="Avenir Book" panose="02000503020000020003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FC3FED-CF9B-1C4E-B1C0-A4DB01D630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724" y="500062"/>
            <a:ext cx="6975475" cy="900000"/>
          </a:xfrm>
        </p:spPr>
        <p:txBody>
          <a:bodyPr>
            <a:noAutofit/>
          </a:bodyPr>
          <a:lstStyle>
            <a:lvl1pPr>
              <a:defRPr sz="8000" b="0" i="0">
                <a:solidFill>
                  <a:schemeClr val="bg1"/>
                </a:solidFill>
                <a:latin typeface="Avenir Book" panose="02000503020000020003" pitchFamily="2" charset="0"/>
              </a:defRPr>
            </a:lvl1pPr>
          </a:lstStyle>
          <a:p>
            <a:r>
              <a:rPr lang="en-US"/>
              <a:t>05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D1C142-870D-7047-BDEB-619B50F54B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628775"/>
            <a:ext cx="9983788" cy="4248150"/>
          </a:xfrm>
        </p:spPr>
        <p:txBody>
          <a:bodyPr>
            <a:normAutofit/>
          </a:bodyPr>
          <a:lstStyle>
            <a:lvl1pPr marL="0" indent="0">
              <a:buNone/>
              <a:defRPr sz="5600" b="0" i="0">
                <a:solidFill>
                  <a:schemeClr val="bg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 sz="5600">
                <a:solidFill>
                  <a:schemeClr val="bg1"/>
                </a:solidFill>
              </a:defRPr>
            </a:lvl2pPr>
            <a:lvl3pPr marL="914400" indent="0">
              <a:buNone/>
              <a:defRPr sz="5600">
                <a:solidFill>
                  <a:schemeClr val="bg1"/>
                </a:solidFill>
              </a:defRPr>
            </a:lvl3pPr>
            <a:lvl4pPr marL="1371600" indent="0">
              <a:buNone/>
              <a:defRPr sz="5600">
                <a:solidFill>
                  <a:schemeClr val="bg1"/>
                </a:solidFill>
              </a:defRPr>
            </a:lvl4pPr>
            <a:lvl5pPr marL="1828800" indent="0">
              <a:buNone/>
              <a:defRPr sz="5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 of this divider goes here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72AC51F-7121-DD41-931E-A2F699FB04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08778" y="6152055"/>
            <a:ext cx="806666" cy="423499"/>
          </a:xfrm>
          <a:prstGeom prst="rect">
            <a:avLst/>
          </a:prstGeom>
        </p:spPr>
      </p:pic>
      <p:sp>
        <p:nvSpPr>
          <p:cNvPr id="9" name="object 2">
            <a:extLst>
              <a:ext uri="{FF2B5EF4-FFF2-40B4-BE49-F238E27FC236}">
                <a16:creationId xmlns:a16="http://schemas.microsoft.com/office/drawing/2014/main" id="{99F7A7BF-92E3-3C4A-8370-1AB0B129429D}"/>
              </a:ext>
            </a:extLst>
          </p:cNvPr>
          <p:cNvSpPr/>
          <p:nvPr/>
        </p:nvSpPr>
        <p:spPr>
          <a:xfrm>
            <a:off x="0" y="2975610"/>
            <a:ext cx="453390" cy="906780"/>
          </a:xfrm>
          <a:custGeom>
            <a:avLst/>
            <a:gdLst/>
            <a:ahLst/>
            <a:cxnLst/>
            <a:rect l="l" t="t" r="r" b="b"/>
            <a:pathLst>
              <a:path w="453390" h="906779">
                <a:moveTo>
                  <a:pt x="0" y="0"/>
                </a:moveTo>
                <a:lnTo>
                  <a:pt x="0" y="906437"/>
                </a:lnTo>
                <a:lnTo>
                  <a:pt x="46338" y="904097"/>
                </a:lnTo>
                <a:lnTo>
                  <a:pt x="91338" y="897229"/>
                </a:lnTo>
                <a:lnTo>
                  <a:pt x="134772" y="886061"/>
                </a:lnTo>
                <a:lnTo>
                  <a:pt x="176411" y="870821"/>
                </a:lnTo>
                <a:lnTo>
                  <a:pt x="216028" y="851737"/>
                </a:lnTo>
                <a:lnTo>
                  <a:pt x="253396" y="829036"/>
                </a:lnTo>
                <a:lnTo>
                  <a:pt x="288285" y="802946"/>
                </a:lnTo>
                <a:lnTo>
                  <a:pt x="320470" y="773695"/>
                </a:lnTo>
                <a:lnTo>
                  <a:pt x="349721" y="741510"/>
                </a:lnTo>
                <a:lnTo>
                  <a:pt x="375811" y="706621"/>
                </a:lnTo>
                <a:lnTo>
                  <a:pt x="398512" y="669253"/>
                </a:lnTo>
                <a:lnTo>
                  <a:pt x="417596" y="629636"/>
                </a:lnTo>
                <a:lnTo>
                  <a:pt x="432836" y="587997"/>
                </a:lnTo>
                <a:lnTo>
                  <a:pt x="444004" y="544563"/>
                </a:lnTo>
                <a:lnTo>
                  <a:pt x="450872" y="499563"/>
                </a:lnTo>
                <a:lnTo>
                  <a:pt x="453212" y="453224"/>
                </a:lnTo>
                <a:lnTo>
                  <a:pt x="450872" y="406884"/>
                </a:lnTo>
                <a:lnTo>
                  <a:pt x="444004" y="361882"/>
                </a:lnTo>
                <a:lnTo>
                  <a:pt x="432836" y="318446"/>
                </a:lnTo>
                <a:lnTo>
                  <a:pt x="417596" y="276806"/>
                </a:lnTo>
                <a:lnTo>
                  <a:pt x="398512" y="237187"/>
                </a:lnTo>
                <a:lnTo>
                  <a:pt x="375811" y="199819"/>
                </a:lnTo>
                <a:lnTo>
                  <a:pt x="349721" y="164928"/>
                </a:lnTo>
                <a:lnTo>
                  <a:pt x="320470" y="132743"/>
                </a:lnTo>
                <a:lnTo>
                  <a:pt x="288285" y="103492"/>
                </a:lnTo>
                <a:lnTo>
                  <a:pt x="253396" y="77401"/>
                </a:lnTo>
                <a:lnTo>
                  <a:pt x="216028" y="54700"/>
                </a:lnTo>
                <a:lnTo>
                  <a:pt x="176411" y="35615"/>
                </a:lnTo>
                <a:lnTo>
                  <a:pt x="134772" y="20375"/>
                </a:lnTo>
                <a:lnTo>
                  <a:pt x="91338" y="9207"/>
                </a:lnTo>
                <a:lnTo>
                  <a:pt x="46338" y="233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 b="0" i="0">
              <a:latin typeface="Avenir Book" panose="02000503020000020003" pitchFamily="2" charset="0"/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8ADBAF1D-2DD8-DC49-A17F-960C7FCFF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" y="3278122"/>
            <a:ext cx="453390" cy="301756"/>
          </a:xfrm>
        </p:spPr>
        <p:txBody>
          <a:bodyPr lIns="0" tIns="0" rIns="0" bIns="0"/>
          <a:lstStyle>
            <a:lvl1pPr algn="ctr">
              <a:defRPr sz="1600" b="0" i="0">
                <a:solidFill>
                  <a:schemeClr val="accent1"/>
                </a:solidFill>
                <a:latin typeface="Avenir Book" panose="02000503020000020003" pitchFamily="2" charset="0"/>
              </a:defRPr>
            </a:lvl1pPr>
          </a:lstStyle>
          <a:p>
            <a:fld id="{86118F4A-FA0D-40D3-A7C7-2502DE14DC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385198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309933F-32ED-A94F-9711-AFC5AE83EB8D}"/>
              </a:ext>
            </a:extLst>
          </p:cNvPr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Avenir Book" panose="02000503020000020003" pitchFamily="2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19DC051-577E-3E4D-A131-48A91AB7773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01364" y="0"/>
            <a:ext cx="290636" cy="6858000"/>
          </a:xfrm>
          <a:prstGeom prst="rect">
            <a:avLst/>
          </a:prstGeom>
        </p:spPr>
      </p:pic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2B51E3E1-B90B-414D-97A7-F9D6AA7FF2E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943872" y="0"/>
            <a:ext cx="6957492" cy="6858000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latin typeface="Avenir Book" panose="02000503020000020003" pitchFamily="2" charset="0"/>
              </a:defRPr>
            </a:lvl1pPr>
          </a:lstStyle>
          <a:p>
            <a:r>
              <a:rPr lang="en-US"/>
              <a:t>Click here to </a:t>
            </a:r>
            <a:br>
              <a:rPr lang="en-US"/>
            </a:br>
            <a:r>
              <a:rPr lang="en-US"/>
              <a:t>add a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FC3FED-CF9B-1C4E-B1C0-A4DB01D630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724" y="500062"/>
            <a:ext cx="3719091" cy="900000"/>
          </a:xfrm>
        </p:spPr>
        <p:txBody>
          <a:bodyPr>
            <a:noAutofit/>
          </a:bodyPr>
          <a:lstStyle>
            <a:lvl1pPr>
              <a:defRPr sz="8000" b="0" i="0">
                <a:solidFill>
                  <a:schemeClr val="bg1"/>
                </a:solidFill>
                <a:latin typeface="Avenir Book" panose="02000503020000020003" pitchFamily="2" charset="0"/>
              </a:defRPr>
            </a:lvl1pPr>
          </a:lstStyle>
          <a:p>
            <a:r>
              <a:rPr lang="en-US"/>
              <a:t>01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D1C142-870D-7047-BDEB-619B50F54B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628775"/>
            <a:ext cx="3719091" cy="4248150"/>
          </a:xfrm>
        </p:spPr>
        <p:txBody>
          <a:bodyPr>
            <a:normAutofit/>
          </a:bodyPr>
          <a:lstStyle>
            <a:lvl1pPr marL="0" indent="0">
              <a:buNone/>
              <a:defRPr sz="5600" b="0" i="0">
                <a:solidFill>
                  <a:schemeClr val="bg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 sz="5600">
                <a:solidFill>
                  <a:schemeClr val="bg1"/>
                </a:solidFill>
              </a:defRPr>
            </a:lvl2pPr>
            <a:lvl3pPr marL="914400" indent="0">
              <a:buNone/>
              <a:defRPr sz="5600">
                <a:solidFill>
                  <a:schemeClr val="bg1"/>
                </a:solidFill>
              </a:defRPr>
            </a:lvl3pPr>
            <a:lvl4pPr marL="1371600" indent="0">
              <a:buNone/>
              <a:defRPr sz="5600">
                <a:solidFill>
                  <a:schemeClr val="bg1"/>
                </a:solidFill>
              </a:defRPr>
            </a:lvl4pPr>
            <a:lvl5pPr marL="1828800" indent="0">
              <a:buNone/>
              <a:defRPr sz="5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 of this divider goes here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09773D1-FA6E-E44D-B62C-E530D496B3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08778" y="6152055"/>
            <a:ext cx="806666" cy="423499"/>
          </a:xfrm>
          <a:prstGeom prst="rect">
            <a:avLst/>
          </a:prstGeom>
        </p:spPr>
      </p:pic>
      <p:sp>
        <p:nvSpPr>
          <p:cNvPr id="10" name="object 2">
            <a:extLst>
              <a:ext uri="{FF2B5EF4-FFF2-40B4-BE49-F238E27FC236}">
                <a16:creationId xmlns:a16="http://schemas.microsoft.com/office/drawing/2014/main" id="{5FB36441-EEE7-9144-B354-68427B83B9DA}"/>
              </a:ext>
            </a:extLst>
          </p:cNvPr>
          <p:cNvSpPr/>
          <p:nvPr/>
        </p:nvSpPr>
        <p:spPr>
          <a:xfrm>
            <a:off x="0" y="2975610"/>
            <a:ext cx="453390" cy="906780"/>
          </a:xfrm>
          <a:custGeom>
            <a:avLst/>
            <a:gdLst/>
            <a:ahLst/>
            <a:cxnLst/>
            <a:rect l="l" t="t" r="r" b="b"/>
            <a:pathLst>
              <a:path w="453390" h="906779">
                <a:moveTo>
                  <a:pt x="0" y="0"/>
                </a:moveTo>
                <a:lnTo>
                  <a:pt x="0" y="906437"/>
                </a:lnTo>
                <a:lnTo>
                  <a:pt x="46338" y="904097"/>
                </a:lnTo>
                <a:lnTo>
                  <a:pt x="91338" y="897229"/>
                </a:lnTo>
                <a:lnTo>
                  <a:pt x="134772" y="886061"/>
                </a:lnTo>
                <a:lnTo>
                  <a:pt x="176411" y="870821"/>
                </a:lnTo>
                <a:lnTo>
                  <a:pt x="216028" y="851737"/>
                </a:lnTo>
                <a:lnTo>
                  <a:pt x="253396" y="829036"/>
                </a:lnTo>
                <a:lnTo>
                  <a:pt x="288285" y="802946"/>
                </a:lnTo>
                <a:lnTo>
                  <a:pt x="320470" y="773695"/>
                </a:lnTo>
                <a:lnTo>
                  <a:pt x="349721" y="741510"/>
                </a:lnTo>
                <a:lnTo>
                  <a:pt x="375811" y="706621"/>
                </a:lnTo>
                <a:lnTo>
                  <a:pt x="398512" y="669253"/>
                </a:lnTo>
                <a:lnTo>
                  <a:pt x="417596" y="629636"/>
                </a:lnTo>
                <a:lnTo>
                  <a:pt x="432836" y="587997"/>
                </a:lnTo>
                <a:lnTo>
                  <a:pt x="444004" y="544563"/>
                </a:lnTo>
                <a:lnTo>
                  <a:pt x="450872" y="499563"/>
                </a:lnTo>
                <a:lnTo>
                  <a:pt x="453212" y="453224"/>
                </a:lnTo>
                <a:lnTo>
                  <a:pt x="450872" y="406884"/>
                </a:lnTo>
                <a:lnTo>
                  <a:pt x="444004" y="361882"/>
                </a:lnTo>
                <a:lnTo>
                  <a:pt x="432836" y="318446"/>
                </a:lnTo>
                <a:lnTo>
                  <a:pt x="417596" y="276806"/>
                </a:lnTo>
                <a:lnTo>
                  <a:pt x="398512" y="237187"/>
                </a:lnTo>
                <a:lnTo>
                  <a:pt x="375811" y="199819"/>
                </a:lnTo>
                <a:lnTo>
                  <a:pt x="349721" y="164928"/>
                </a:lnTo>
                <a:lnTo>
                  <a:pt x="320470" y="132743"/>
                </a:lnTo>
                <a:lnTo>
                  <a:pt x="288285" y="103492"/>
                </a:lnTo>
                <a:lnTo>
                  <a:pt x="253396" y="77401"/>
                </a:lnTo>
                <a:lnTo>
                  <a:pt x="216028" y="54700"/>
                </a:lnTo>
                <a:lnTo>
                  <a:pt x="176411" y="35615"/>
                </a:lnTo>
                <a:lnTo>
                  <a:pt x="134772" y="20375"/>
                </a:lnTo>
                <a:lnTo>
                  <a:pt x="91338" y="9207"/>
                </a:lnTo>
                <a:lnTo>
                  <a:pt x="46338" y="233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 b="0" i="0">
              <a:latin typeface="Avenir Book" panose="02000503020000020003" pitchFamily="2" charset="0"/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FB00A021-C896-1F40-B278-EBE934C3B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" y="3278122"/>
            <a:ext cx="453390" cy="301756"/>
          </a:xfrm>
        </p:spPr>
        <p:txBody>
          <a:bodyPr lIns="0" tIns="0" rIns="0" bIns="0"/>
          <a:lstStyle>
            <a:lvl1pPr algn="ctr">
              <a:defRPr sz="1600" b="0" i="0">
                <a:solidFill>
                  <a:schemeClr val="accent1"/>
                </a:solidFill>
                <a:latin typeface="Avenir Book" panose="02000503020000020003" pitchFamily="2" charset="0"/>
              </a:defRPr>
            </a:lvl1pPr>
          </a:lstStyle>
          <a:p>
            <a:fld id="{86118F4A-FA0D-40D3-A7C7-2502DE14DC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0823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336D612-B45E-6646-8770-ED02EA8745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Picture Placeholder 30">
            <a:extLst>
              <a:ext uri="{FF2B5EF4-FFF2-40B4-BE49-F238E27FC236}">
                <a16:creationId xmlns:a16="http://schemas.microsoft.com/office/drawing/2014/main" id="{D7BA0902-23FB-654C-AE2E-688A5CAE69A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753600" y="5638800"/>
            <a:ext cx="1828800" cy="685800"/>
          </a:xfrm>
        </p:spPr>
        <p:txBody>
          <a:bodyPr>
            <a:normAutofit/>
          </a:bodyPr>
          <a:lstStyle>
            <a:lvl1pPr marL="0" indent="0">
              <a:buNone/>
              <a:defRPr sz="1200" b="0" i="0">
                <a:latin typeface="Avenir Book" panose="02000503020000020003" pitchFamily="2" charset="0"/>
              </a:defRPr>
            </a:lvl1pPr>
          </a:lstStyle>
          <a:p>
            <a:r>
              <a:rPr lang="en-US"/>
              <a:t>Click to add logo</a:t>
            </a:r>
          </a:p>
        </p:txBody>
      </p:sp>
      <p:sp>
        <p:nvSpPr>
          <p:cNvPr id="15" name="object 12">
            <a:extLst>
              <a:ext uri="{FF2B5EF4-FFF2-40B4-BE49-F238E27FC236}">
                <a16:creationId xmlns:a16="http://schemas.microsoft.com/office/drawing/2014/main" id="{C414E641-CDC4-DC4E-9C5B-561A46BABD13}"/>
              </a:ext>
            </a:extLst>
          </p:cNvPr>
          <p:cNvSpPr txBox="1"/>
          <p:nvPr/>
        </p:nvSpPr>
        <p:spPr>
          <a:xfrm>
            <a:off x="1018090" y="4403001"/>
            <a:ext cx="152527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0" i="0">
                <a:solidFill>
                  <a:srgbClr val="FFFFFF"/>
                </a:solidFill>
                <a:latin typeface="Avenir Book" panose="02000503020000020003" pitchFamily="2" charset="0"/>
                <a:cs typeface="GothamRounded-Book"/>
              </a:rPr>
              <a:t>@</a:t>
            </a:r>
            <a:r>
              <a:rPr sz="1200" b="0" i="0" err="1">
                <a:solidFill>
                  <a:srgbClr val="FFFFFF"/>
                </a:solidFill>
                <a:latin typeface="Avenir Book" panose="02000503020000020003" pitchFamily="2" charset="0"/>
                <a:cs typeface="GothamRounded-Book"/>
              </a:rPr>
              <a:t>HINSouth</a:t>
            </a:r>
            <a:r>
              <a:rPr sz="1200" b="0" i="0" spc="-5" err="1">
                <a:solidFill>
                  <a:srgbClr val="FFFFFF"/>
                </a:solidFill>
                <a:latin typeface="Avenir Book" panose="02000503020000020003" pitchFamily="2" charset="0"/>
                <a:cs typeface="GothamRounded-Book"/>
              </a:rPr>
              <a:t>London</a:t>
            </a:r>
            <a:endParaRPr sz="1200" b="0" i="0">
              <a:latin typeface="Avenir Book" panose="02000503020000020003" pitchFamily="2" charset="0"/>
              <a:cs typeface="GothamRounded-Book"/>
            </a:endParaRPr>
          </a:p>
        </p:txBody>
      </p:sp>
      <p:sp>
        <p:nvSpPr>
          <p:cNvPr id="16" name="object 13">
            <a:extLst>
              <a:ext uri="{FF2B5EF4-FFF2-40B4-BE49-F238E27FC236}">
                <a16:creationId xmlns:a16="http://schemas.microsoft.com/office/drawing/2014/main" id="{AEBEC710-5F50-5B45-895C-3F8D11202D14}"/>
              </a:ext>
            </a:extLst>
          </p:cNvPr>
          <p:cNvSpPr txBox="1"/>
          <p:nvPr/>
        </p:nvSpPr>
        <p:spPr>
          <a:xfrm>
            <a:off x="2901491" y="4414278"/>
            <a:ext cx="268097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0" i="0" spc="-10" err="1">
                <a:solidFill>
                  <a:srgbClr val="FFFFFF"/>
                </a:solidFill>
                <a:latin typeface="Avenir Book" panose="02000503020000020003" pitchFamily="2" charset="0"/>
                <a:cs typeface="GothamRounded-Book"/>
              </a:rPr>
              <a:t>healthinnovationnetwork.com</a:t>
            </a:r>
            <a:endParaRPr sz="1200" b="0" i="0">
              <a:latin typeface="Avenir Book" panose="02000503020000020003" pitchFamily="2" charset="0"/>
              <a:cs typeface="GothamRounded-Book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8FBF3565-BFA7-3F4B-BAE9-EE5C995A9CF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600" y="965200"/>
            <a:ext cx="10972800" cy="2387600"/>
          </a:xfrm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defRPr sz="5000" b="0" i="0">
                <a:solidFill>
                  <a:schemeClr val="bg1"/>
                </a:solidFill>
                <a:latin typeface="Avenir Book" panose="02000503020000020003" pitchFamily="2" charset="0"/>
              </a:defRPr>
            </a:lvl1pPr>
          </a:lstStyle>
          <a:p>
            <a:r>
              <a:rPr lang="en-US"/>
              <a:t>Click to edit main heading for this presentation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A6224E23-21B0-B843-8B7A-AE144D6AEB5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4611" y="3577151"/>
            <a:ext cx="10937789" cy="291254"/>
          </a:xfrm>
        </p:spPr>
        <p:txBody>
          <a:bodyPr>
            <a:normAutofit/>
          </a:bodyPr>
          <a:lstStyle>
            <a:lvl1pPr marL="0" indent="0" algn="l">
              <a:buNone/>
              <a:defRPr sz="1600" b="0" i="0">
                <a:solidFill>
                  <a:schemeClr val="bg1"/>
                </a:solidFill>
                <a:latin typeface="Avenir Book" panose="02000503020000020003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author name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A4CCC5D3-6AF9-544C-8E16-EEE31E41EA2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4611" y="3886200"/>
            <a:ext cx="10937789" cy="318012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Avenir Book" panose="02000503020000020003" pitchFamily="2" charset="0"/>
              </a:defRPr>
            </a:lvl1pPr>
          </a:lstStyle>
          <a:p>
            <a:pPr lvl="0"/>
            <a:r>
              <a:rPr lang="en-US"/>
              <a:t>Click here to edit author title</a:t>
            </a:r>
          </a:p>
        </p:txBody>
      </p:sp>
      <p:sp>
        <p:nvSpPr>
          <p:cNvPr id="23" name="Graphic 5">
            <a:extLst>
              <a:ext uri="{FF2B5EF4-FFF2-40B4-BE49-F238E27FC236}">
                <a16:creationId xmlns:a16="http://schemas.microsoft.com/office/drawing/2014/main" id="{1CF8FD12-16C0-994F-86EC-4F4961109123}"/>
              </a:ext>
            </a:extLst>
          </p:cNvPr>
          <p:cNvSpPr/>
          <p:nvPr/>
        </p:nvSpPr>
        <p:spPr>
          <a:xfrm>
            <a:off x="2567608" y="4398922"/>
            <a:ext cx="230282" cy="230282"/>
          </a:xfrm>
          <a:custGeom>
            <a:avLst/>
            <a:gdLst>
              <a:gd name="connsiteX0" fmla="*/ 140883 w 250580"/>
              <a:gd name="connsiteY0" fmla="*/ 114525 h 250580"/>
              <a:gd name="connsiteX1" fmla="*/ 140880 w 250580"/>
              <a:gd name="connsiteY1" fmla="*/ 134475 h 250580"/>
              <a:gd name="connsiteX2" fmla="*/ 120930 w 250580"/>
              <a:gd name="connsiteY2" fmla="*/ 134471 h 250580"/>
              <a:gd name="connsiteX3" fmla="*/ 120930 w 250580"/>
              <a:gd name="connsiteY3" fmla="*/ 114525 h 250580"/>
              <a:gd name="connsiteX4" fmla="*/ 140880 w 250580"/>
              <a:gd name="connsiteY4" fmla="*/ 114521 h 250580"/>
              <a:gd name="connsiteX5" fmla="*/ 140883 w 250580"/>
              <a:gd name="connsiteY5" fmla="*/ 114525 h 250580"/>
              <a:gd name="connsiteX6" fmla="*/ 142090 w 250580"/>
              <a:gd name="connsiteY6" fmla="*/ 157495 h 250580"/>
              <a:gd name="connsiteX7" fmla="*/ 163343 w 250580"/>
              <a:gd name="connsiteY7" fmla="*/ 135314 h 250580"/>
              <a:gd name="connsiteX8" fmla="*/ 187473 w 250580"/>
              <a:gd name="connsiteY8" fmla="*/ 67750 h 250580"/>
              <a:gd name="connsiteX9" fmla="*/ 120558 w 250580"/>
              <a:gd name="connsiteY9" fmla="*/ 91694 h 250580"/>
              <a:gd name="connsiteX10" fmla="*/ 98377 w 250580"/>
              <a:gd name="connsiteY10" fmla="*/ 112947 h 250580"/>
              <a:gd name="connsiteX11" fmla="*/ 67658 w 250580"/>
              <a:gd name="connsiteY11" fmla="*/ 188028 h 250580"/>
              <a:gd name="connsiteX12" fmla="*/ 141904 w 250580"/>
              <a:gd name="connsiteY12" fmla="*/ 157495 h 250580"/>
              <a:gd name="connsiteX13" fmla="*/ 127612 w 250580"/>
              <a:gd name="connsiteY13" fmla="*/ 7517 h 250580"/>
              <a:gd name="connsiteX14" fmla="*/ 248261 w 250580"/>
              <a:gd name="connsiteY14" fmla="*/ 128169 h 250580"/>
              <a:gd name="connsiteX15" fmla="*/ 127609 w 250580"/>
              <a:gd name="connsiteY15" fmla="*/ 248817 h 250580"/>
              <a:gd name="connsiteX16" fmla="*/ 6961 w 250580"/>
              <a:gd name="connsiteY16" fmla="*/ 128166 h 250580"/>
              <a:gd name="connsiteX17" fmla="*/ 6962 w 250580"/>
              <a:gd name="connsiteY17" fmla="*/ 127611 h 250580"/>
              <a:gd name="connsiteX18" fmla="*/ 127612 w 250580"/>
              <a:gd name="connsiteY18" fmla="*/ 6961 h 250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50580" h="250580">
                <a:moveTo>
                  <a:pt x="140883" y="114525"/>
                </a:moveTo>
                <a:cubicBezTo>
                  <a:pt x="146391" y="120035"/>
                  <a:pt x="146390" y="128967"/>
                  <a:pt x="140880" y="134475"/>
                </a:cubicBezTo>
                <a:cubicBezTo>
                  <a:pt x="135370" y="139983"/>
                  <a:pt x="126438" y="139981"/>
                  <a:pt x="120930" y="134471"/>
                </a:cubicBezTo>
                <a:cubicBezTo>
                  <a:pt x="115423" y="128962"/>
                  <a:pt x="115423" y="120033"/>
                  <a:pt x="120930" y="114525"/>
                </a:cubicBezTo>
                <a:cubicBezTo>
                  <a:pt x="126438" y="109015"/>
                  <a:pt x="135370" y="109013"/>
                  <a:pt x="140880" y="114521"/>
                </a:cubicBezTo>
                <a:cubicBezTo>
                  <a:pt x="140881" y="114522"/>
                  <a:pt x="140882" y="114523"/>
                  <a:pt x="140883" y="114525"/>
                </a:cubicBezTo>
                <a:moveTo>
                  <a:pt x="142090" y="157495"/>
                </a:moveTo>
                <a:cubicBezTo>
                  <a:pt x="152045" y="153516"/>
                  <a:pt x="159793" y="145429"/>
                  <a:pt x="163343" y="135314"/>
                </a:cubicBezTo>
                <a:lnTo>
                  <a:pt x="187473" y="67750"/>
                </a:lnTo>
                <a:lnTo>
                  <a:pt x="120558" y="91694"/>
                </a:lnTo>
                <a:cubicBezTo>
                  <a:pt x="110482" y="95306"/>
                  <a:pt x="102417" y="103034"/>
                  <a:pt x="98377" y="112947"/>
                </a:cubicBezTo>
                <a:cubicBezTo>
                  <a:pt x="87705" y="138840"/>
                  <a:pt x="67658" y="188028"/>
                  <a:pt x="67658" y="188028"/>
                </a:cubicBezTo>
                <a:lnTo>
                  <a:pt x="141904" y="157495"/>
                </a:lnTo>
                <a:moveTo>
                  <a:pt x="127612" y="7517"/>
                </a:moveTo>
                <a:cubicBezTo>
                  <a:pt x="194245" y="7518"/>
                  <a:pt x="248261" y="61536"/>
                  <a:pt x="248261" y="128169"/>
                </a:cubicBezTo>
                <a:cubicBezTo>
                  <a:pt x="248260" y="194802"/>
                  <a:pt x="194242" y="248818"/>
                  <a:pt x="127609" y="248817"/>
                </a:cubicBezTo>
                <a:cubicBezTo>
                  <a:pt x="60976" y="248817"/>
                  <a:pt x="6960" y="194799"/>
                  <a:pt x="6961" y="128166"/>
                </a:cubicBezTo>
                <a:cubicBezTo>
                  <a:pt x="6961" y="127981"/>
                  <a:pt x="6961" y="127796"/>
                  <a:pt x="6962" y="127611"/>
                </a:cubicBezTo>
                <a:cubicBezTo>
                  <a:pt x="6962" y="60977"/>
                  <a:pt x="60979" y="6961"/>
                  <a:pt x="127612" y="6961"/>
                </a:cubicBezTo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b="0" i="0">
              <a:latin typeface="Avenir Book" panose="02000503020000020003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99FD0A3-F40E-117B-A50A-F7461BB0496E}"/>
              </a:ext>
            </a:extLst>
          </p:cNvPr>
          <p:cNvSpPr/>
          <p:nvPr/>
        </p:nvSpPr>
        <p:spPr>
          <a:xfrm>
            <a:off x="0" y="5262880"/>
            <a:ext cx="4826000" cy="1595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Avenir Book" panose="02000503020000020003" pitchFamily="2" charset="0"/>
            </a:endParaRPr>
          </a:p>
        </p:txBody>
      </p:sp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B786BB2C-0712-83C8-CA2E-203A7442390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4612" y="609600"/>
            <a:ext cx="6897688" cy="29051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presentation date</a:t>
            </a:r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62C4C0C-0736-84B3-2C34-AE42E96F3CB9}"/>
              </a:ext>
            </a:extLst>
          </p:cNvPr>
          <p:cNvGrpSpPr/>
          <p:nvPr userDrawn="1"/>
        </p:nvGrpSpPr>
        <p:grpSpPr>
          <a:xfrm>
            <a:off x="277090" y="5552030"/>
            <a:ext cx="5568747" cy="885871"/>
            <a:chOff x="277090" y="5552030"/>
            <a:chExt cx="5568747" cy="885871"/>
          </a:xfrm>
        </p:grpSpPr>
        <p:pic>
          <p:nvPicPr>
            <p:cNvPr id="7" name="Picture 6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C7B4BC96-A196-E35E-5490-0208783FCFE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2984" y="5610225"/>
              <a:ext cx="2572853" cy="827676"/>
            </a:xfrm>
            <a:prstGeom prst="rect">
              <a:avLst/>
            </a:prstGeom>
          </p:spPr>
        </p:pic>
        <p:pic>
          <p:nvPicPr>
            <p:cNvPr id="8" name="Picture 7" descr="A purple and black square with a black background&#10;&#10;Description automatically generated">
              <a:extLst>
                <a:ext uri="{FF2B5EF4-FFF2-40B4-BE49-F238E27FC236}">
                  <a16:creationId xmlns:a16="http://schemas.microsoft.com/office/drawing/2014/main" id="{3A8949EA-8AE4-B7B5-1050-0D0F47F3FFA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090" y="5552030"/>
              <a:ext cx="2751735" cy="885871"/>
            </a:xfrm>
            <a:prstGeom prst="rect">
              <a:avLst/>
            </a:prstGeom>
          </p:spPr>
        </p:pic>
      </p:grpSp>
      <p:pic>
        <p:nvPicPr>
          <p:cNvPr id="3" name="Picture 2" descr="A white x on a black background&#10;&#10;Description automatically generated">
            <a:extLst>
              <a:ext uri="{FF2B5EF4-FFF2-40B4-BE49-F238E27FC236}">
                <a16:creationId xmlns:a16="http://schemas.microsoft.com/office/drawing/2014/main" id="{A2656E30-408F-57B3-366C-F768200697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80" t="10590" r="26993" b="10588"/>
          <a:stretch/>
        </p:blipFill>
        <p:spPr>
          <a:xfrm>
            <a:off x="790540" y="4393937"/>
            <a:ext cx="227550" cy="236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93129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ct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93CD8107-122B-AD44-B4E8-E635DD6F3D17}"/>
              </a:ext>
            </a:extLst>
          </p:cNvPr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Avenir Book" panose="02000503020000020003" pitchFamily="2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CA15A499-D78D-064F-AFF2-53BCCDE019B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91962" y="0"/>
            <a:ext cx="300037" cy="6858000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94F81A1-C7C8-3843-821E-0C546E17F1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95399" y="2438400"/>
            <a:ext cx="6398741" cy="1516380"/>
          </a:xfrm>
        </p:spPr>
        <p:txBody>
          <a:bodyPr wrap="square" numCol="1" spcCol="288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sz="2000" b="0" i="0" smtClean="0">
                <a:solidFill>
                  <a:schemeClr val="bg1"/>
                </a:solidFill>
                <a:effectLst/>
                <a:latin typeface="Avenir Next" panose="020B0503020202020204" pitchFamily="34" charset="0"/>
              </a:defRPr>
            </a:lvl1pPr>
          </a:lstStyle>
          <a:p>
            <a:r>
              <a:rPr lang="en-GB">
                <a:effectLst/>
                <a:latin typeface="Gotham Rounded Bold" panose="02000000000000000000" pitchFamily="2" charset="0"/>
              </a:rPr>
              <a:t>Ground Floor, Minerva House, </a:t>
            </a:r>
            <a:br>
              <a:rPr lang="en-GB">
                <a:effectLst/>
                <a:latin typeface="Gotham Rounded Bold" panose="02000000000000000000" pitchFamily="2" charset="0"/>
              </a:rPr>
            </a:br>
            <a:r>
              <a:rPr lang="en-GB">
                <a:effectLst/>
                <a:latin typeface="Gotham Rounded Bold" panose="02000000000000000000" pitchFamily="2" charset="0"/>
              </a:rPr>
              <a:t>5 Montague Close, London SE1 9BB</a:t>
            </a:r>
          </a:p>
          <a:p>
            <a:r>
              <a:rPr lang="en-GB">
                <a:effectLst/>
                <a:latin typeface="Gotham Rounded Bold" panose="02000000000000000000" pitchFamily="2" charset="0"/>
              </a:rPr>
              <a:t>Closest stations: </a:t>
            </a:r>
            <a:br>
              <a:rPr lang="en-GB">
                <a:effectLst/>
                <a:latin typeface="Gotham Rounded Bold" panose="02000000000000000000" pitchFamily="2" charset="0"/>
              </a:rPr>
            </a:br>
            <a:r>
              <a:rPr lang="en-GB">
                <a:effectLst/>
                <a:latin typeface="Gotham Rounded Bold" panose="02000000000000000000" pitchFamily="2" charset="0"/>
              </a:rPr>
              <a:t>London Bridge or Monument</a:t>
            </a:r>
          </a:p>
        </p:txBody>
      </p:sp>
      <p:sp>
        <p:nvSpPr>
          <p:cNvPr id="20" name="Text Placeholder 13">
            <a:extLst>
              <a:ext uri="{FF2B5EF4-FFF2-40B4-BE49-F238E27FC236}">
                <a16:creationId xmlns:a16="http://schemas.microsoft.com/office/drawing/2014/main" id="{E08BD95A-531E-9F4F-8E77-436A1A7FF86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97458" y="4086510"/>
            <a:ext cx="6398741" cy="409290"/>
          </a:xfrm>
        </p:spPr>
        <p:txBody>
          <a:bodyPr wrap="square" numCol="1" spcCol="288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sz="2000" b="0" i="0" smtClean="0">
                <a:solidFill>
                  <a:schemeClr val="bg1"/>
                </a:solidFill>
                <a:effectLst/>
                <a:latin typeface="Avenir Next" panose="020B0503020202020204" pitchFamily="34" charset="0"/>
              </a:defRPr>
            </a:lvl1pPr>
          </a:lstStyle>
          <a:p>
            <a:r>
              <a:rPr lang="en-GB">
                <a:effectLst/>
                <a:latin typeface="Gotham Rounded Bold" panose="02000000000000000000" pitchFamily="2" charset="0"/>
              </a:rPr>
              <a:t>020 7188 9805</a:t>
            </a:r>
          </a:p>
        </p:txBody>
      </p:sp>
      <p:sp>
        <p:nvSpPr>
          <p:cNvPr id="21" name="Text Placeholder 13">
            <a:extLst>
              <a:ext uri="{FF2B5EF4-FFF2-40B4-BE49-F238E27FC236}">
                <a16:creationId xmlns:a16="http://schemas.microsoft.com/office/drawing/2014/main" id="{E89F3AD7-2CAA-F143-A854-243D37F066A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95399" y="4722500"/>
            <a:ext cx="6398741" cy="409290"/>
          </a:xfrm>
        </p:spPr>
        <p:txBody>
          <a:bodyPr wrap="square" numCol="1" spcCol="288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sz="2000" b="0" i="0" smtClean="0">
                <a:solidFill>
                  <a:schemeClr val="bg1"/>
                </a:solidFill>
                <a:effectLst/>
                <a:latin typeface="Avenir Next" panose="020B0503020202020204" pitchFamily="34" charset="0"/>
              </a:defRPr>
            </a:lvl1pPr>
          </a:lstStyle>
          <a:p>
            <a:r>
              <a:rPr lang="en-GB">
                <a:effectLst/>
                <a:latin typeface="Gotham Rounded Bold" panose="02000000000000000000" pitchFamily="2" charset="0"/>
              </a:rPr>
              <a:t>@</a:t>
            </a:r>
            <a:r>
              <a:rPr lang="en-GB" err="1">
                <a:effectLst/>
                <a:latin typeface="Gotham Rounded Bold" panose="02000000000000000000" pitchFamily="2" charset="0"/>
              </a:rPr>
              <a:t>HINSouthLondon</a:t>
            </a:r>
            <a:endParaRPr lang="en-GB">
              <a:effectLst/>
              <a:latin typeface="Gotham Rounded Bold" panose="02000000000000000000" pitchFamily="2" charset="0"/>
            </a:endParaRPr>
          </a:p>
        </p:txBody>
      </p:sp>
      <p:sp>
        <p:nvSpPr>
          <p:cNvPr id="22" name="Text Placeholder 13">
            <a:extLst>
              <a:ext uri="{FF2B5EF4-FFF2-40B4-BE49-F238E27FC236}">
                <a16:creationId xmlns:a16="http://schemas.microsoft.com/office/drawing/2014/main" id="{46A013F0-8A68-F140-AFE5-3DE66783ED4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95399" y="5358490"/>
            <a:ext cx="6398741" cy="409290"/>
          </a:xfrm>
        </p:spPr>
        <p:txBody>
          <a:bodyPr wrap="square" numCol="1" spcCol="288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sz="2000" b="0" i="0" smtClean="0">
                <a:solidFill>
                  <a:schemeClr val="bg1"/>
                </a:solidFill>
                <a:effectLst/>
                <a:latin typeface="Avenir Next" panose="020B0503020202020204" pitchFamily="34" charset="0"/>
              </a:defRPr>
            </a:lvl1pPr>
          </a:lstStyle>
          <a:p>
            <a:r>
              <a:rPr lang="en-GB" err="1">
                <a:effectLst/>
                <a:latin typeface="Gotham Rounded Bold" panose="02000000000000000000" pitchFamily="2" charset="0"/>
              </a:rPr>
              <a:t>healthinnovationnetwork.com</a:t>
            </a:r>
            <a:endParaRPr lang="en-GB">
              <a:effectLst/>
              <a:latin typeface="Gotham Rounded Bold" panose="02000000000000000000" pitchFamily="2" charset="0"/>
            </a:endParaRPr>
          </a:p>
        </p:txBody>
      </p:sp>
      <p:sp>
        <p:nvSpPr>
          <p:cNvPr id="26" name="Graphic 4">
            <a:extLst>
              <a:ext uri="{FF2B5EF4-FFF2-40B4-BE49-F238E27FC236}">
                <a16:creationId xmlns:a16="http://schemas.microsoft.com/office/drawing/2014/main" id="{67D4503A-3EA7-DD41-AA76-E3CA5285AF33}"/>
              </a:ext>
            </a:extLst>
          </p:cNvPr>
          <p:cNvSpPr/>
          <p:nvPr/>
        </p:nvSpPr>
        <p:spPr>
          <a:xfrm>
            <a:off x="719999" y="2503645"/>
            <a:ext cx="283859" cy="419618"/>
          </a:xfrm>
          <a:custGeom>
            <a:avLst/>
            <a:gdLst>
              <a:gd name="connsiteX0" fmla="*/ 142792 w 283858"/>
              <a:gd name="connsiteY0" fmla="*/ 196045 h 419617"/>
              <a:gd name="connsiteX1" fmla="*/ 89480 w 283858"/>
              <a:gd name="connsiteY1" fmla="*/ 142726 h 419617"/>
              <a:gd name="connsiteX2" fmla="*/ 142799 w 283858"/>
              <a:gd name="connsiteY2" fmla="*/ 89413 h 419617"/>
              <a:gd name="connsiteX3" fmla="*/ 196112 w 283858"/>
              <a:gd name="connsiteY3" fmla="*/ 142733 h 419617"/>
              <a:gd name="connsiteX4" fmla="*/ 196108 w 283858"/>
              <a:gd name="connsiteY4" fmla="*/ 143346 h 419617"/>
              <a:gd name="connsiteX5" fmla="*/ 142792 w 283858"/>
              <a:gd name="connsiteY5" fmla="*/ 196663 h 419617"/>
              <a:gd name="connsiteX6" fmla="*/ 276329 w 283858"/>
              <a:gd name="connsiteY6" fmla="*/ 143346 h 419617"/>
              <a:gd name="connsiteX7" fmla="*/ 143346 w 283858"/>
              <a:gd name="connsiteY7" fmla="*/ 9257 h 419617"/>
              <a:gd name="connsiteX8" fmla="*/ 9257 w 283858"/>
              <a:gd name="connsiteY8" fmla="*/ 142241 h 419617"/>
              <a:gd name="connsiteX9" fmla="*/ 25052 w 283858"/>
              <a:gd name="connsiteY9" fmla="*/ 205795 h 419617"/>
              <a:gd name="connsiteX10" fmla="*/ 25052 w 283858"/>
              <a:gd name="connsiteY10" fmla="*/ 205795 h 419617"/>
              <a:gd name="connsiteX11" fmla="*/ 134523 w 283858"/>
              <a:gd name="connsiteY11" fmla="*/ 409927 h 419617"/>
              <a:gd name="connsiteX12" fmla="*/ 134523 w 283858"/>
              <a:gd name="connsiteY12" fmla="*/ 409927 h 419617"/>
              <a:gd name="connsiteX13" fmla="*/ 147220 w 283858"/>
              <a:gd name="connsiteY13" fmla="*/ 413768 h 419617"/>
              <a:gd name="connsiteX14" fmla="*/ 151061 w 283858"/>
              <a:gd name="connsiteY14" fmla="*/ 409927 h 419617"/>
              <a:gd name="connsiteX15" fmla="*/ 151061 w 283858"/>
              <a:gd name="connsiteY15" fmla="*/ 409927 h 419617"/>
              <a:gd name="connsiteX16" fmla="*/ 260408 w 283858"/>
              <a:gd name="connsiteY16" fmla="*/ 205795 h 419617"/>
              <a:gd name="connsiteX17" fmla="*/ 260408 w 283858"/>
              <a:gd name="connsiteY17" fmla="*/ 205795 h 419617"/>
              <a:gd name="connsiteX18" fmla="*/ 276329 w 283858"/>
              <a:gd name="connsiteY18" fmla="*/ 143346 h 419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83858" h="419617">
                <a:moveTo>
                  <a:pt x="142792" y="196045"/>
                </a:moveTo>
                <a:cubicBezTo>
                  <a:pt x="113346" y="196044"/>
                  <a:pt x="89478" y="172171"/>
                  <a:pt x="89480" y="142726"/>
                </a:cubicBezTo>
                <a:cubicBezTo>
                  <a:pt x="89482" y="113280"/>
                  <a:pt x="113354" y="89411"/>
                  <a:pt x="142799" y="89413"/>
                </a:cubicBezTo>
                <a:cubicBezTo>
                  <a:pt x="172245" y="89415"/>
                  <a:pt x="196114" y="113287"/>
                  <a:pt x="196112" y="142733"/>
                </a:cubicBezTo>
                <a:cubicBezTo>
                  <a:pt x="196112" y="142937"/>
                  <a:pt x="196111" y="143142"/>
                  <a:pt x="196108" y="143346"/>
                </a:cubicBezTo>
                <a:cubicBezTo>
                  <a:pt x="196108" y="172792"/>
                  <a:pt x="172238" y="196663"/>
                  <a:pt x="142792" y="196663"/>
                </a:cubicBezTo>
                <a:moveTo>
                  <a:pt x="276329" y="143346"/>
                </a:moveTo>
                <a:cubicBezTo>
                  <a:pt x="276635" y="69597"/>
                  <a:pt x="217096" y="9563"/>
                  <a:pt x="143346" y="9257"/>
                </a:cubicBezTo>
                <a:cubicBezTo>
                  <a:pt x="69596" y="8952"/>
                  <a:pt x="9563" y="68491"/>
                  <a:pt x="9257" y="142241"/>
                </a:cubicBezTo>
                <a:cubicBezTo>
                  <a:pt x="9166" y="164408"/>
                  <a:pt x="14594" y="186250"/>
                  <a:pt x="25052" y="205795"/>
                </a:cubicBezTo>
                <a:lnTo>
                  <a:pt x="25052" y="205795"/>
                </a:lnTo>
                <a:lnTo>
                  <a:pt x="134523" y="409927"/>
                </a:lnTo>
                <a:lnTo>
                  <a:pt x="134523" y="409927"/>
                </a:lnTo>
                <a:cubicBezTo>
                  <a:pt x="136968" y="414494"/>
                  <a:pt x="142653" y="416214"/>
                  <a:pt x="147220" y="413768"/>
                </a:cubicBezTo>
                <a:cubicBezTo>
                  <a:pt x="148851" y="412895"/>
                  <a:pt x="150188" y="411558"/>
                  <a:pt x="151061" y="409927"/>
                </a:cubicBezTo>
                <a:lnTo>
                  <a:pt x="151061" y="409927"/>
                </a:lnTo>
                <a:lnTo>
                  <a:pt x="260408" y="205795"/>
                </a:lnTo>
                <a:lnTo>
                  <a:pt x="260408" y="205795"/>
                </a:lnTo>
                <a:cubicBezTo>
                  <a:pt x="270777" y="186608"/>
                  <a:pt x="276246" y="165156"/>
                  <a:pt x="276329" y="143346"/>
                </a:cubicBezTo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b="0" i="0">
              <a:latin typeface="Avenir Book" panose="02000503020000020003" pitchFamily="2" charset="0"/>
            </a:endParaRPr>
          </a:p>
        </p:txBody>
      </p:sp>
      <p:sp>
        <p:nvSpPr>
          <p:cNvPr id="27" name="Graphic 6">
            <a:extLst>
              <a:ext uri="{FF2B5EF4-FFF2-40B4-BE49-F238E27FC236}">
                <a16:creationId xmlns:a16="http://schemas.microsoft.com/office/drawing/2014/main" id="{4A5AAFF6-8118-5F49-8DC3-860FD465B8C2}"/>
              </a:ext>
            </a:extLst>
          </p:cNvPr>
          <p:cNvSpPr/>
          <p:nvPr/>
        </p:nvSpPr>
        <p:spPr>
          <a:xfrm>
            <a:off x="695222" y="4139515"/>
            <a:ext cx="321934" cy="321934"/>
          </a:xfrm>
          <a:custGeom>
            <a:avLst/>
            <a:gdLst>
              <a:gd name="connsiteX0" fmla="*/ 210688 w 321934"/>
              <a:gd name="connsiteY0" fmla="*/ 241927 h 321934"/>
              <a:gd name="connsiteX1" fmla="*/ 134855 w 321934"/>
              <a:gd name="connsiteY1" fmla="*/ 94076 h 321934"/>
              <a:gd name="connsiteX2" fmla="*/ 148686 w 321934"/>
              <a:gd name="connsiteY2" fmla="*/ 87280 h 321934"/>
              <a:gd name="connsiteX3" fmla="*/ 171460 w 321934"/>
              <a:gd name="connsiteY3" fmla="*/ 131874 h 321934"/>
              <a:gd name="connsiteX4" fmla="*/ 157867 w 321934"/>
              <a:gd name="connsiteY4" fmla="*/ 138551 h 321934"/>
              <a:gd name="connsiteX5" fmla="*/ 188033 w 321934"/>
              <a:gd name="connsiteY5" fmla="*/ 197334 h 321934"/>
              <a:gd name="connsiteX6" fmla="*/ 201507 w 321934"/>
              <a:gd name="connsiteY6" fmla="*/ 190776 h 321934"/>
              <a:gd name="connsiteX7" fmla="*/ 224519 w 321934"/>
              <a:gd name="connsiteY7" fmla="*/ 235131 h 321934"/>
              <a:gd name="connsiteX8" fmla="*/ 210688 w 321934"/>
              <a:gd name="connsiteY8" fmla="*/ 241927 h 321934"/>
              <a:gd name="connsiteX9" fmla="*/ 165617 w 321934"/>
              <a:gd name="connsiteY9" fmla="*/ 8943 h 321934"/>
              <a:gd name="connsiteX10" fmla="*/ 8943 w 321934"/>
              <a:gd name="connsiteY10" fmla="*/ 165856 h 321934"/>
              <a:gd name="connsiteX11" fmla="*/ 165856 w 321934"/>
              <a:gd name="connsiteY11" fmla="*/ 322530 h 321934"/>
              <a:gd name="connsiteX12" fmla="*/ 322530 w 321934"/>
              <a:gd name="connsiteY12" fmla="*/ 165736 h 321934"/>
              <a:gd name="connsiteX13" fmla="*/ 165736 w 321934"/>
              <a:gd name="connsiteY13" fmla="*/ 8943 h 321934"/>
              <a:gd name="connsiteX14" fmla="*/ 165617 w 321934"/>
              <a:gd name="connsiteY14" fmla="*/ 8943 h 32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21934" h="321934">
                <a:moveTo>
                  <a:pt x="210688" y="241927"/>
                </a:moveTo>
                <a:cubicBezTo>
                  <a:pt x="162994" y="263867"/>
                  <a:pt x="87757" y="118639"/>
                  <a:pt x="134855" y="94076"/>
                </a:cubicBezTo>
                <a:lnTo>
                  <a:pt x="148686" y="87280"/>
                </a:lnTo>
                <a:lnTo>
                  <a:pt x="171460" y="131874"/>
                </a:lnTo>
                <a:lnTo>
                  <a:pt x="157867" y="138551"/>
                </a:lnTo>
                <a:cubicBezTo>
                  <a:pt x="143559" y="146301"/>
                  <a:pt x="173367" y="204488"/>
                  <a:pt x="188033" y="197334"/>
                </a:cubicBezTo>
                <a:lnTo>
                  <a:pt x="201507" y="190776"/>
                </a:lnTo>
                <a:lnTo>
                  <a:pt x="224519" y="235131"/>
                </a:lnTo>
                <a:lnTo>
                  <a:pt x="210688" y="241927"/>
                </a:lnTo>
                <a:moveTo>
                  <a:pt x="165617" y="8943"/>
                </a:moveTo>
                <a:cubicBezTo>
                  <a:pt x="79022" y="9009"/>
                  <a:pt x="8877" y="79261"/>
                  <a:pt x="8943" y="165856"/>
                </a:cubicBezTo>
                <a:cubicBezTo>
                  <a:pt x="9009" y="252450"/>
                  <a:pt x="79261" y="322596"/>
                  <a:pt x="165856" y="322530"/>
                </a:cubicBezTo>
                <a:cubicBezTo>
                  <a:pt x="252404" y="322464"/>
                  <a:pt x="322530" y="252285"/>
                  <a:pt x="322530" y="165736"/>
                </a:cubicBezTo>
                <a:cubicBezTo>
                  <a:pt x="322530" y="79142"/>
                  <a:pt x="252331" y="8943"/>
                  <a:pt x="165736" y="8943"/>
                </a:cubicBezTo>
                <a:cubicBezTo>
                  <a:pt x="165697" y="8943"/>
                  <a:pt x="165657" y="8943"/>
                  <a:pt x="165617" y="8943"/>
                </a:cubicBezTo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b="0" i="0">
              <a:latin typeface="Avenir Book" panose="02000503020000020003" pitchFamily="2" charset="0"/>
            </a:endParaRPr>
          </a:p>
        </p:txBody>
      </p:sp>
      <p:sp>
        <p:nvSpPr>
          <p:cNvPr id="28" name="Graphic 12">
            <a:extLst>
              <a:ext uri="{FF2B5EF4-FFF2-40B4-BE49-F238E27FC236}">
                <a16:creationId xmlns:a16="http://schemas.microsoft.com/office/drawing/2014/main" id="{90661621-C0E6-884A-8FE2-70FBFCA46797}"/>
              </a:ext>
            </a:extLst>
          </p:cNvPr>
          <p:cNvSpPr/>
          <p:nvPr/>
        </p:nvSpPr>
        <p:spPr>
          <a:xfrm>
            <a:off x="692752" y="4835309"/>
            <a:ext cx="338340" cy="269466"/>
          </a:xfrm>
          <a:custGeom>
            <a:avLst/>
            <a:gdLst>
              <a:gd name="connsiteX0" fmla="*/ 237590 w 338340"/>
              <a:gd name="connsiteY0" fmla="*/ 9186 h 269466"/>
              <a:gd name="connsiteX1" fmla="*/ 170047 w 338340"/>
              <a:gd name="connsiteY1" fmla="*/ 75206 h 269466"/>
              <a:gd name="connsiteX2" fmla="*/ 170047 w 338340"/>
              <a:gd name="connsiteY2" fmla="*/ 75328 h 269466"/>
              <a:gd name="connsiteX3" fmla="*/ 172303 w 338340"/>
              <a:gd name="connsiteY3" fmla="*/ 90394 h 269466"/>
              <a:gd name="connsiteX4" fmla="*/ 32330 w 338340"/>
              <a:gd name="connsiteY4" fmla="*/ 21435 h 269466"/>
              <a:gd name="connsiteX5" fmla="*/ 53257 w 338340"/>
              <a:gd name="connsiteY5" fmla="*/ 109501 h 269466"/>
              <a:gd name="connsiteX6" fmla="*/ 22681 w 338340"/>
              <a:gd name="connsiteY6" fmla="*/ 101295 h 269466"/>
              <a:gd name="connsiteX7" fmla="*/ 22681 w 338340"/>
              <a:gd name="connsiteY7" fmla="*/ 102152 h 269466"/>
              <a:gd name="connsiteX8" fmla="*/ 76941 w 338340"/>
              <a:gd name="connsiteY8" fmla="*/ 166947 h 269466"/>
              <a:gd name="connsiteX9" fmla="*/ 59523 w 338340"/>
              <a:gd name="connsiteY9" fmla="*/ 169274 h 269466"/>
              <a:gd name="connsiteX10" fmla="*/ 46992 w 338340"/>
              <a:gd name="connsiteY10" fmla="*/ 168417 h 269466"/>
              <a:gd name="connsiteX11" fmla="*/ 109647 w 338340"/>
              <a:gd name="connsiteY11" fmla="*/ 214348 h 269466"/>
              <a:gd name="connsiteX12" fmla="*/ 25563 w 338340"/>
              <a:gd name="connsiteY12" fmla="*/ 241907 h 269466"/>
              <a:gd name="connsiteX13" fmla="*/ 9398 w 338340"/>
              <a:gd name="connsiteY13" fmla="*/ 241907 h 269466"/>
              <a:gd name="connsiteX14" fmla="*/ 113031 w 338340"/>
              <a:gd name="connsiteY14" fmla="*/ 271671 h 269466"/>
              <a:gd name="connsiteX15" fmla="*/ 305516 w 338340"/>
              <a:gd name="connsiteY15" fmla="*/ 86000 h 269466"/>
              <a:gd name="connsiteX16" fmla="*/ 305509 w 338340"/>
              <a:gd name="connsiteY16" fmla="*/ 82677 h 269466"/>
              <a:gd name="connsiteX17" fmla="*/ 305509 w 338340"/>
              <a:gd name="connsiteY17" fmla="*/ 74103 h 269466"/>
              <a:gd name="connsiteX18" fmla="*/ 339343 w 338340"/>
              <a:gd name="connsiteY18" fmla="*/ 39930 h 269466"/>
              <a:gd name="connsiteX19" fmla="*/ 300496 w 338340"/>
              <a:gd name="connsiteY19" fmla="*/ 50341 h 269466"/>
              <a:gd name="connsiteX20" fmla="*/ 330195 w 338340"/>
              <a:gd name="connsiteY20" fmla="*/ 13596 h 269466"/>
              <a:gd name="connsiteX21" fmla="*/ 286963 w 338340"/>
              <a:gd name="connsiteY21" fmla="*/ 30009 h 269466"/>
              <a:gd name="connsiteX22" fmla="*/ 237590 w 338340"/>
              <a:gd name="connsiteY22" fmla="*/ 9186 h 269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38340" h="269466">
                <a:moveTo>
                  <a:pt x="237590" y="9186"/>
                </a:moveTo>
                <a:cubicBezTo>
                  <a:pt x="200287" y="9186"/>
                  <a:pt x="170047" y="38744"/>
                  <a:pt x="170047" y="75206"/>
                </a:cubicBezTo>
                <a:cubicBezTo>
                  <a:pt x="170047" y="75246"/>
                  <a:pt x="170047" y="75287"/>
                  <a:pt x="170047" y="75328"/>
                </a:cubicBezTo>
                <a:cubicBezTo>
                  <a:pt x="170155" y="80422"/>
                  <a:pt x="170913" y="85483"/>
                  <a:pt x="172303" y="90394"/>
                </a:cubicBezTo>
                <a:cubicBezTo>
                  <a:pt x="117749" y="87859"/>
                  <a:pt x="66865" y="62791"/>
                  <a:pt x="32330" y="21435"/>
                </a:cubicBezTo>
                <a:cubicBezTo>
                  <a:pt x="14487" y="51596"/>
                  <a:pt x="23640" y="90115"/>
                  <a:pt x="53257" y="109501"/>
                </a:cubicBezTo>
                <a:cubicBezTo>
                  <a:pt x="42537" y="109219"/>
                  <a:pt x="32046" y="106403"/>
                  <a:pt x="22681" y="101295"/>
                </a:cubicBezTo>
                <a:lnTo>
                  <a:pt x="22681" y="102152"/>
                </a:lnTo>
                <a:cubicBezTo>
                  <a:pt x="22747" y="133599"/>
                  <a:pt x="45416" y="160669"/>
                  <a:pt x="76941" y="166947"/>
                </a:cubicBezTo>
                <a:cubicBezTo>
                  <a:pt x="71257" y="168432"/>
                  <a:pt x="65406" y="169214"/>
                  <a:pt x="59523" y="169274"/>
                </a:cubicBezTo>
                <a:cubicBezTo>
                  <a:pt x="55328" y="169350"/>
                  <a:pt x="51135" y="169063"/>
                  <a:pt x="46992" y="168417"/>
                </a:cubicBezTo>
                <a:cubicBezTo>
                  <a:pt x="55801" y="195163"/>
                  <a:pt x="80911" y="213571"/>
                  <a:pt x="109647" y="214348"/>
                </a:cubicBezTo>
                <a:cubicBezTo>
                  <a:pt x="85577" y="232496"/>
                  <a:pt x="55961" y="242203"/>
                  <a:pt x="25563" y="241907"/>
                </a:cubicBezTo>
                <a:cubicBezTo>
                  <a:pt x="20180" y="242219"/>
                  <a:pt x="14782" y="242219"/>
                  <a:pt x="9398" y="241907"/>
                </a:cubicBezTo>
                <a:cubicBezTo>
                  <a:pt x="40286" y="261382"/>
                  <a:pt x="76274" y="271718"/>
                  <a:pt x="113031" y="271671"/>
                </a:cubicBezTo>
                <a:cubicBezTo>
                  <a:pt x="218639" y="272354"/>
                  <a:pt x="304818" y="189226"/>
                  <a:pt x="305516" y="86000"/>
                </a:cubicBezTo>
                <a:cubicBezTo>
                  <a:pt x="305524" y="84892"/>
                  <a:pt x="305521" y="83785"/>
                  <a:pt x="305509" y="82677"/>
                </a:cubicBezTo>
                <a:cubicBezTo>
                  <a:pt x="305509" y="79860"/>
                  <a:pt x="305509" y="77043"/>
                  <a:pt x="305509" y="74103"/>
                </a:cubicBezTo>
                <a:cubicBezTo>
                  <a:pt x="318770" y="64763"/>
                  <a:pt x="330227" y="53192"/>
                  <a:pt x="339343" y="39930"/>
                </a:cubicBezTo>
                <a:cubicBezTo>
                  <a:pt x="326998" y="45277"/>
                  <a:pt x="313904" y="48786"/>
                  <a:pt x="300496" y="50341"/>
                </a:cubicBezTo>
                <a:cubicBezTo>
                  <a:pt x="314626" y="42017"/>
                  <a:pt x="325180" y="28958"/>
                  <a:pt x="330195" y="13596"/>
                </a:cubicBezTo>
                <a:cubicBezTo>
                  <a:pt x="316868" y="21478"/>
                  <a:pt x="302239" y="27032"/>
                  <a:pt x="286963" y="30009"/>
                </a:cubicBezTo>
                <a:cubicBezTo>
                  <a:pt x="274154" y="16700"/>
                  <a:pt x="256284" y="9163"/>
                  <a:pt x="237590" y="9186"/>
                </a:cubicBezTo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b="0" i="0">
              <a:latin typeface="Avenir Book" panose="02000503020000020003" pitchFamily="2" charset="0"/>
            </a:endParaRPr>
          </a:p>
        </p:txBody>
      </p:sp>
      <p:sp>
        <p:nvSpPr>
          <p:cNvPr id="29" name="Graphic 8">
            <a:extLst>
              <a:ext uri="{FF2B5EF4-FFF2-40B4-BE49-F238E27FC236}">
                <a16:creationId xmlns:a16="http://schemas.microsoft.com/office/drawing/2014/main" id="{81BBA17A-BE21-4542-9C63-F0C58638C25D}"/>
              </a:ext>
            </a:extLst>
          </p:cNvPr>
          <p:cNvSpPr/>
          <p:nvPr/>
        </p:nvSpPr>
        <p:spPr>
          <a:xfrm>
            <a:off x="708141" y="5393112"/>
            <a:ext cx="308119" cy="308119"/>
          </a:xfrm>
          <a:custGeom>
            <a:avLst/>
            <a:gdLst>
              <a:gd name="connsiteX0" fmla="*/ 173233 w 308118"/>
              <a:gd name="connsiteY0" fmla="*/ 140822 h 308118"/>
              <a:gd name="connsiteX1" fmla="*/ 173228 w 308118"/>
              <a:gd name="connsiteY1" fmla="*/ 165353 h 308118"/>
              <a:gd name="connsiteX2" fmla="*/ 148697 w 308118"/>
              <a:gd name="connsiteY2" fmla="*/ 165348 h 308118"/>
              <a:gd name="connsiteX3" fmla="*/ 148697 w 308118"/>
              <a:gd name="connsiteY3" fmla="*/ 140822 h 308118"/>
              <a:gd name="connsiteX4" fmla="*/ 173228 w 308118"/>
              <a:gd name="connsiteY4" fmla="*/ 140817 h 308118"/>
              <a:gd name="connsiteX5" fmla="*/ 173233 w 308118"/>
              <a:gd name="connsiteY5" fmla="*/ 140822 h 308118"/>
              <a:gd name="connsiteX6" fmla="*/ 174716 w 308118"/>
              <a:gd name="connsiteY6" fmla="*/ 193658 h 308118"/>
              <a:gd name="connsiteX7" fmla="*/ 200849 w 308118"/>
              <a:gd name="connsiteY7" fmla="*/ 166384 h 308118"/>
              <a:gd name="connsiteX8" fmla="*/ 230520 w 308118"/>
              <a:gd name="connsiteY8" fmla="*/ 83306 h 308118"/>
              <a:gd name="connsiteX9" fmla="*/ 148241 w 308118"/>
              <a:gd name="connsiteY9" fmla="*/ 112749 h 308118"/>
              <a:gd name="connsiteX10" fmla="*/ 120967 w 308118"/>
              <a:gd name="connsiteY10" fmla="*/ 138882 h 308118"/>
              <a:gd name="connsiteX11" fmla="*/ 83194 w 308118"/>
              <a:gd name="connsiteY11" fmla="*/ 231203 h 308118"/>
              <a:gd name="connsiteX12" fmla="*/ 174488 w 308118"/>
              <a:gd name="connsiteY12" fmla="*/ 193658 h 308118"/>
              <a:gd name="connsiteX13" fmla="*/ 156914 w 308118"/>
              <a:gd name="connsiteY13" fmla="*/ 9244 h 308118"/>
              <a:gd name="connsiteX14" fmla="*/ 305266 w 308118"/>
              <a:gd name="connsiteY14" fmla="*/ 157599 h 308118"/>
              <a:gd name="connsiteX15" fmla="*/ 156911 w 308118"/>
              <a:gd name="connsiteY15" fmla="*/ 305951 h 308118"/>
              <a:gd name="connsiteX16" fmla="*/ 8559 w 308118"/>
              <a:gd name="connsiteY16" fmla="*/ 157595 h 308118"/>
              <a:gd name="connsiteX17" fmla="*/ 8560 w 308118"/>
              <a:gd name="connsiteY17" fmla="*/ 156912 h 308118"/>
              <a:gd name="connsiteX18" fmla="*/ 156914 w 308118"/>
              <a:gd name="connsiteY18" fmla="*/ 8559 h 308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08118" h="308118">
                <a:moveTo>
                  <a:pt x="173233" y="140822"/>
                </a:moveTo>
                <a:cubicBezTo>
                  <a:pt x="180006" y="147597"/>
                  <a:pt x="180004" y="158580"/>
                  <a:pt x="173228" y="165353"/>
                </a:cubicBezTo>
                <a:cubicBezTo>
                  <a:pt x="166453" y="172125"/>
                  <a:pt x="155470" y="172123"/>
                  <a:pt x="148697" y="165348"/>
                </a:cubicBezTo>
                <a:cubicBezTo>
                  <a:pt x="141926" y="158575"/>
                  <a:pt x="141926" y="147595"/>
                  <a:pt x="148697" y="140822"/>
                </a:cubicBezTo>
                <a:cubicBezTo>
                  <a:pt x="155470" y="134046"/>
                  <a:pt x="166453" y="134044"/>
                  <a:pt x="173228" y="140817"/>
                </a:cubicBezTo>
                <a:cubicBezTo>
                  <a:pt x="173230" y="140819"/>
                  <a:pt x="173231" y="140820"/>
                  <a:pt x="173233" y="140822"/>
                </a:cubicBezTo>
                <a:moveTo>
                  <a:pt x="174716" y="193658"/>
                </a:moveTo>
                <a:cubicBezTo>
                  <a:pt x="186957" y="188767"/>
                  <a:pt x="196485" y="178822"/>
                  <a:pt x="200849" y="166384"/>
                </a:cubicBezTo>
                <a:lnTo>
                  <a:pt x="230520" y="83306"/>
                </a:lnTo>
                <a:lnTo>
                  <a:pt x="148241" y="112749"/>
                </a:lnTo>
                <a:cubicBezTo>
                  <a:pt x="135850" y="117190"/>
                  <a:pt x="125933" y="126692"/>
                  <a:pt x="120967" y="138882"/>
                </a:cubicBezTo>
                <a:cubicBezTo>
                  <a:pt x="107843" y="170721"/>
                  <a:pt x="83194" y="231203"/>
                  <a:pt x="83194" y="231203"/>
                </a:cubicBezTo>
                <a:lnTo>
                  <a:pt x="174488" y="193658"/>
                </a:lnTo>
                <a:moveTo>
                  <a:pt x="156914" y="9244"/>
                </a:moveTo>
                <a:cubicBezTo>
                  <a:pt x="238847" y="9244"/>
                  <a:pt x="305267" y="75665"/>
                  <a:pt x="305266" y="157599"/>
                </a:cubicBezTo>
                <a:cubicBezTo>
                  <a:pt x="305265" y="239532"/>
                  <a:pt x="238844" y="305951"/>
                  <a:pt x="156911" y="305951"/>
                </a:cubicBezTo>
                <a:cubicBezTo>
                  <a:pt x="74977" y="305950"/>
                  <a:pt x="8558" y="239529"/>
                  <a:pt x="8559" y="157595"/>
                </a:cubicBezTo>
                <a:cubicBezTo>
                  <a:pt x="8559" y="157368"/>
                  <a:pt x="8559" y="157140"/>
                  <a:pt x="8560" y="156912"/>
                </a:cubicBezTo>
                <a:cubicBezTo>
                  <a:pt x="8560" y="74979"/>
                  <a:pt x="74981" y="8559"/>
                  <a:pt x="156914" y="8559"/>
                </a:cubicBezTo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b="0" i="0">
              <a:latin typeface="Avenir Book" panose="02000503020000020003" pitchFamily="2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69790BF1-483B-EF40-A2E5-9F12F5EADE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08778" y="6152055"/>
            <a:ext cx="806666" cy="423499"/>
          </a:xfrm>
          <a:prstGeom prst="rect">
            <a:avLst/>
          </a:prstGeom>
        </p:spPr>
      </p:pic>
      <p:sp>
        <p:nvSpPr>
          <p:cNvPr id="33" name="Graphic 4">
            <a:extLst>
              <a:ext uri="{FF2B5EF4-FFF2-40B4-BE49-F238E27FC236}">
                <a16:creationId xmlns:a16="http://schemas.microsoft.com/office/drawing/2014/main" id="{36E3FACB-7195-3140-B7A0-8BA94A5937F0}"/>
              </a:ext>
            </a:extLst>
          </p:cNvPr>
          <p:cNvSpPr/>
          <p:nvPr/>
        </p:nvSpPr>
        <p:spPr>
          <a:xfrm>
            <a:off x="872399" y="2466495"/>
            <a:ext cx="283859" cy="419618"/>
          </a:xfrm>
          <a:custGeom>
            <a:avLst/>
            <a:gdLst>
              <a:gd name="connsiteX0" fmla="*/ 142792 w 283858"/>
              <a:gd name="connsiteY0" fmla="*/ 196045 h 419617"/>
              <a:gd name="connsiteX1" fmla="*/ 89480 w 283858"/>
              <a:gd name="connsiteY1" fmla="*/ 142726 h 419617"/>
              <a:gd name="connsiteX2" fmla="*/ 142799 w 283858"/>
              <a:gd name="connsiteY2" fmla="*/ 89413 h 419617"/>
              <a:gd name="connsiteX3" fmla="*/ 196112 w 283858"/>
              <a:gd name="connsiteY3" fmla="*/ 142733 h 419617"/>
              <a:gd name="connsiteX4" fmla="*/ 196108 w 283858"/>
              <a:gd name="connsiteY4" fmla="*/ 143346 h 419617"/>
              <a:gd name="connsiteX5" fmla="*/ 142792 w 283858"/>
              <a:gd name="connsiteY5" fmla="*/ 196663 h 419617"/>
              <a:gd name="connsiteX6" fmla="*/ 276329 w 283858"/>
              <a:gd name="connsiteY6" fmla="*/ 143346 h 419617"/>
              <a:gd name="connsiteX7" fmla="*/ 143346 w 283858"/>
              <a:gd name="connsiteY7" fmla="*/ 9257 h 419617"/>
              <a:gd name="connsiteX8" fmla="*/ 9257 w 283858"/>
              <a:gd name="connsiteY8" fmla="*/ 142241 h 419617"/>
              <a:gd name="connsiteX9" fmla="*/ 25052 w 283858"/>
              <a:gd name="connsiteY9" fmla="*/ 205795 h 419617"/>
              <a:gd name="connsiteX10" fmla="*/ 25052 w 283858"/>
              <a:gd name="connsiteY10" fmla="*/ 205795 h 419617"/>
              <a:gd name="connsiteX11" fmla="*/ 134523 w 283858"/>
              <a:gd name="connsiteY11" fmla="*/ 409927 h 419617"/>
              <a:gd name="connsiteX12" fmla="*/ 134523 w 283858"/>
              <a:gd name="connsiteY12" fmla="*/ 409927 h 419617"/>
              <a:gd name="connsiteX13" fmla="*/ 147220 w 283858"/>
              <a:gd name="connsiteY13" fmla="*/ 413768 h 419617"/>
              <a:gd name="connsiteX14" fmla="*/ 151061 w 283858"/>
              <a:gd name="connsiteY14" fmla="*/ 409927 h 419617"/>
              <a:gd name="connsiteX15" fmla="*/ 151061 w 283858"/>
              <a:gd name="connsiteY15" fmla="*/ 409927 h 419617"/>
              <a:gd name="connsiteX16" fmla="*/ 260408 w 283858"/>
              <a:gd name="connsiteY16" fmla="*/ 205795 h 419617"/>
              <a:gd name="connsiteX17" fmla="*/ 260408 w 283858"/>
              <a:gd name="connsiteY17" fmla="*/ 205795 h 419617"/>
              <a:gd name="connsiteX18" fmla="*/ 276329 w 283858"/>
              <a:gd name="connsiteY18" fmla="*/ 143346 h 419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83858" h="419617">
                <a:moveTo>
                  <a:pt x="142792" y="196045"/>
                </a:moveTo>
                <a:cubicBezTo>
                  <a:pt x="113346" y="196044"/>
                  <a:pt x="89478" y="172171"/>
                  <a:pt x="89480" y="142726"/>
                </a:cubicBezTo>
                <a:cubicBezTo>
                  <a:pt x="89482" y="113280"/>
                  <a:pt x="113354" y="89411"/>
                  <a:pt x="142799" y="89413"/>
                </a:cubicBezTo>
                <a:cubicBezTo>
                  <a:pt x="172245" y="89415"/>
                  <a:pt x="196114" y="113287"/>
                  <a:pt x="196112" y="142733"/>
                </a:cubicBezTo>
                <a:cubicBezTo>
                  <a:pt x="196112" y="142937"/>
                  <a:pt x="196111" y="143142"/>
                  <a:pt x="196108" y="143346"/>
                </a:cubicBezTo>
                <a:cubicBezTo>
                  <a:pt x="196108" y="172792"/>
                  <a:pt x="172238" y="196663"/>
                  <a:pt x="142792" y="196663"/>
                </a:cubicBezTo>
                <a:moveTo>
                  <a:pt x="276329" y="143346"/>
                </a:moveTo>
                <a:cubicBezTo>
                  <a:pt x="276635" y="69597"/>
                  <a:pt x="217096" y="9563"/>
                  <a:pt x="143346" y="9257"/>
                </a:cubicBezTo>
                <a:cubicBezTo>
                  <a:pt x="69596" y="8952"/>
                  <a:pt x="9563" y="68491"/>
                  <a:pt x="9257" y="142241"/>
                </a:cubicBezTo>
                <a:cubicBezTo>
                  <a:pt x="9166" y="164408"/>
                  <a:pt x="14594" y="186250"/>
                  <a:pt x="25052" y="205795"/>
                </a:cubicBezTo>
                <a:lnTo>
                  <a:pt x="25052" y="205795"/>
                </a:lnTo>
                <a:lnTo>
                  <a:pt x="134523" y="409927"/>
                </a:lnTo>
                <a:lnTo>
                  <a:pt x="134523" y="409927"/>
                </a:lnTo>
                <a:cubicBezTo>
                  <a:pt x="136968" y="414494"/>
                  <a:pt x="142653" y="416214"/>
                  <a:pt x="147220" y="413768"/>
                </a:cubicBezTo>
                <a:cubicBezTo>
                  <a:pt x="148851" y="412895"/>
                  <a:pt x="150188" y="411558"/>
                  <a:pt x="151061" y="409927"/>
                </a:cubicBezTo>
                <a:lnTo>
                  <a:pt x="151061" y="409927"/>
                </a:lnTo>
                <a:lnTo>
                  <a:pt x="260408" y="205795"/>
                </a:lnTo>
                <a:lnTo>
                  <a:pt x="260408" y="205795"/>
                </a:lnTo>
                <a:cubicBezTo>
                  <a:pt x="270777" y="186608"/>
                  <a:pt x="276246" y="165156"/>
                  <a:pt x="276329" y="143346"/>
                </a:cubicBezTo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b="0" i="0">
              <a:latin typeface="Avenir Book" panose="02000503020000020003" pitchFamily="2" charset="0"/>
            </a:endParaRPr>
          </a:p>
        </p:txBody>
      </p:sp>
      <p:sp>
        <p:nvSpPr>
          <p:cNvPr id="34" name="Graphic 6">
            <a:extLst>
              <a:ext uri="{FF2B5EF4-FFF2-40B4-BE49-F238E27FC236}">
                <a16:creationId xmlns:a16="http://schemas.microsoft.com/office/drawing/2014/main" id="{CDB40037-7112-4245-9FEE-A5D36D978468}"/>
              </a:ext>
            </a:extLst>
          </p:cNvPr>
          <p:cNvSpPr/>
          <p:nvPr/>
        </p:nvSpPr>
        <p:spPr>
          <a:xfrm>
            <a:off x="847622" y="4096199"/>
            <a:ext cx="321934" cy="321934"/>
          </a:xfrm>
          <a:custGeom>
            <a:avLst/>
            <a:gdLst>
              <a:gd name="connsiteX0" fmla="*/ 210688 w 321934"/>
              <a:gd name="connsiteY0" fmla="*/ 241927 h 321934"/>
              <a:gd name="connsiteX1" fmla="*/ 134855 w 321934"/>
              <a:gd name="connsiteY1" fmla="*/ 94076 h 321934"/>
              <a:gd name="connsiteX2" fmla="*/ 148686 w 321934"/>
              <a:gd name="connsiteY2" fmla="*/ 87280 h 321934"/>
              <a:gd name="connsiteX3" fmla="*/ 171460 w 321934"/>
              <a:gd name="connsiteY3" fmla="*/ 131874 h 321934"/>
              <a:gd name="connsiteX4" fmla="*/ 157867 w 321934"/>
              <a:gd name="connsiteY4" fmla="*/ 138551 h 321934"/>
              <a:gd name="connsiteX5" fmla="*/ 188033 w 321934"/>
              <a:gd name="connsiteY5" fmla="*/ 197334 h 321934"/>
              <a:gd name="connsiteX6" fmla="*/ 201507 w 321934"/>
              <a:gd name="connsiteY6" fmla="*/ 190776 h 321934"/>
              <a:gd name="connsiteX7" fmla="*/ 224519 w 321934"/>
              <a:gd name="connsiteY7" fmla="*/ 235131 h 321934"/>
              <a:gd name="connsiteX8" fmla="*/ 210688 w 321934"/>
              <a:gd name="connsiteY8" fmla="*/ 241927 h 321934"/>
              <a:gd name="connsiteX9" fmla="*/ 165617 w 321934"/>
              <a:gd name="connsiteY9" fmla="*/ 8943 h 321934"/>
              <a:gd name="connsiteX10" fmla="*/ 8943 w 321934"/>
              <a:gd name="connsiteY10" fmla="*/ 165856 h 321934"/>
              <a:gd name="connsiteX11" fmla="*/ 165856 w 321934"/>
              <a:gd name="connsiteY11" fmla="*/ 322530 h 321934"/>
              <a:gd name="connsiteX12" fmla="*/ 322530 w 321934"/>
              <a:gd name="connsiteY12" fmla="*/ 165736 h 321934"/>
              <a:gd name="connsiteX13" fmla="*/ 165736 w 321934"/>
              <a:gd name="connsiteY13" fmla="*/ 8943 h 321934"/>
              <a:gd name="connsiteX14" fmla="*/ 165617 w 321934"/>
              <a:gd name="connsiteY14" fmla="*/ 8943 h 32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21934" h="321934">
                <a:moveTo>
                  <a:pt x="210688" y="241927"/>
                </a:moveTo>
                <a:cubicBezTo>
                  <a:pt x="162994" y="263867"/>
                  <a:pt x="87757" y="118639"/>
                  <a:pt x="134855" y="94076"/>
                </a:cubicBezTo>
                <a:lnTo>
                  <a:pt x="148686" y="87280"/>
                </a:lnTo>
                <a:lnTo>
                  <a:pt x="171460" y="131874"/>
                </a:lnTo>
                <a:lnTo>
                  <a:pt x="157867" y="138551"/>
                </a:lnTo>
                <a:cubicBezTo>
                  <a:pt x="143559" y="146301"/>
                  <a:pt x="173367" y="204488"/>
                  <a:pt x="188033" y="197334"/>
                </a:cubicBezTo>
                <a:lnTo>
                  <a:pt x="201507" y="190776"/>
                </a:lnTo>
                <a:lnTo>
                  <a:pt x="224519" y="235131"/>
                </a:lnTo>
                <a:lnTo>
                  <a:pt x="210688" y="241927"/>
                </a:lnTo>
                <a:moveTo>
                  <a:pt x="165617" y="8943"/>
                </a:moveTo>
                <a:cubicBezTo>
                  <a:pt x="79022" y="9009"/>
                  <a:pt x="8877" y="79261"/>
                  <a:pt x="8943" y="165856"/>
                </a:cubicBezTo>
                <a:cubicBezTo>
                  <a:pt x="9009" y="252450"/>
                  <a:pt x="79261" y="322596"/>
                  <a:pt x="165856" y="322530"/>
                </a:cubicBezTo>
                <a:cubicBezTo>
                  <a:pt x="252404" y="322464"/>
                  <a:pt x="322530" y="252285"/>
                  <a:pt x="322530" y="165736"/>
                </a:cubicBezTo>
                <a:cubicBezTo>
                  <a:pt x="322530" y="79142"/>
                  <a:pt x="252331" y="8943"/>
                  <a:pt x="165736" y="8943"/>
                </a:cubicBezTo>
                <a:cubicBezTo>
                  <a:pt x="165697" y="8943"/>
                  <a:pt x="165657" y="8943"/>
                  <a:pt x="165617" y="8943"/>
                </a:cubicBezTo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b="0" i="0">
              <a:latin typeface="Avenir Book" panose="02000503020000020003" pitchFamily="2" charset="0"/>
            </a:endParaRPr>
          </a:p>
        </p:txBody>
      </p:sp>
      <p:sp>
        <p:nvSpPr>
          <p:cNvPr id="35" name="Graphic 12">
            <a:extLst>
              <a:ext uri="{FF2B5EF4-FFF2-40B4-BE49-F238E27FC236}">
                <a16:creationId xmlns:a16="http://schemas.microsoft.com/office/drawing/2014/main" id="{4B10CB72-F6C0-4540-925C-E5009CDA4DFB}"/>
              </a:ext>
            </a:extLst>
          </p:cNvPr>
          <p:cNvSpPr/>
          <p:nvPr/>
        </p:nvSpPr>
        <p:spPr>
          <a:xfrm>
            <a:off x="845152" y="4792412"/>
            <a:ext cx="338340" cy="269466"/>
          </a:xfrm>
          <a:custGeom>
            <a:avLst/>
            <a:gdLst>
              <a:gd name="connsiteX0" fmla="*/ 237590 w 338340"/>
              <a:gd name="connsiteY0" fmla="*/ 9186 h 269466"/>
              <a:gd name="connsiteX1" fmla="*/ 170047 w 338340"/>
              <a:gd name="connsiteY1" fmla="*/ 75206 h 269466"/>
              <a:gd name="connsiteX2" fmla="*/ 170047 w 338340"/>
              <a:gd name="connsiteY2" fmla="*/ 75328 h 269466"/>
              <a:gd name="connsiteX3" fmla="*/ 172303 w 338340"/>
              <a:gd name="connsiteY3" fmla="*/ 90394 h 269466"/>
              <a:gd name="connsiteX4" fmla="*/ 32330 w 338340"/>
              <a:gd name="connsiteY4" fmla="*/ 21435 h 269466"/>
              <a:gd name="connsiteX5" fmla="*/ 53257 w 338340"/>
              <a:gd name="connsiteY5" fmla="*/ 109501 h 269466"/>
              <a:gd name="connsiteX6" fmla="*/ 22681 w 338340"/>
              <a:gd name="connsiteY6" fmla="*/ 101295 h 269466"/>
              <a:gd name="connsiteX7" fmla="*/ 22681 w 338340"/>
              <a:gd name="connsiteY7" fmla="*/ 102152 h 269466"/>
              <a:gd name="connsiteX8" fmla="*/ 76941 w 338340"/>
              <a:gd name="connsiteY8" fmla="*/ 166947 h 269466"/>
              <a:gd name="connsiteX9" fmla="*/ 59523 w 338340"/>
              <a:gd name="connsiteY9" fmla="*/ 169274 h 269466"/>
              <a:gd name="connsiteX10" fmla="*/ 46992 w 338340"/>
              <a:gd name="connsiteY10" fmla="*/ 168417 h 269466"/>
              <a:gd name="connsiteX11" fmla="*/ 109647 w 338340"/>
              <a:gd name="connsiteY11" fmla="*/ 214348 h 269466"/>
              <a:gd name="connsiteX12" fmla="*/ 25563 w 338340"/>
              <a:gd name="connsiteY12" fmla="*/ 241907 h 269466"/>
              <a:gd name="connsiteX13" fmla="*/ 9398 w 338340"/>
              <a:gd name="connsiteY13" fmla="*/ 241907 h 269466"/>
              <a:gd name="connsiteX14" fmla="*/ 113031 w 338340"/>
              <a:gd name="connsiteY14" fmla="*/ 271671 h 269466"/>
              <a:gd name="connsiteX15" fmla="*/ 305516 w 338340"/>
              <a:gd name="connsiteY15" fmla="*/ 86000 h 269466"/>
              <a:gd name="connsiteX16" fmla="*/ 305509 w 338340"/>
              <a:gd name="connsiteY16" fmla="*/ 82677 h 269466"/>
              <a:gd name="connsiteX17" fmla="*/ 305509 w 338340"/>
              <a:gd name="connsiteY17" fmla="*/ 74103 h 269466"/>
              <a:gd name="connsiteX18" fmla="*/ 339343 w 338340"/>
              <a:gd name="connsiteY18" fmla="*/ 39930 h 269466"/>
              <a:gd name="connsiteX19" fmla="*/ 300496 w 338340"/>
              <a:gd name="connsiteY19" fmla="*/ 50341 h 269466"/>
              <a:gd name="connsiteX20" fmla="*/ 330195 w 338340"/>
              <a:gd name="connsiteY20" fmla="*/ 13596 h 269466"/>
              <a:gd name="connsiteX21" fmla="*/ 286963 w 338340"/>
              <a:gd name="connsiteY21" fmla="*/ 30009 h 269466"/>
              <a:gd name="connsiteX22" fmla="*/ 237590 w 338340"/>
              <a:gd name="connsiteY22" fmla="*/ 9186 h 269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38340" h="269466">
                <a:moveTo>
                  <a:pt x="237590" y="9186"/>
                </a:moveTo>
                <a:cubicBezTo>
                  <a:pt x="200287" y="9186"/>
                  <a:pt x="170047" y="38744"/>
                  <a:pt x="170047" y="75206"/>
                </a:cubicBezTo>
                <a:cubicBezTo>
                  <a:pt x="170047" y="75246"/>
                  <a:pt x="170047" y="75287"/>
                  <a:pt x="170047" y="75328"/>
                </a:cubicBezTo>
                <a:cubicBezTo>
                  <a:pt x="170155" y="80422"/>
                  <a:pt x="170913" y="85483"/>
                  <a:pt x="172303" y="90394"/>
                </a:cubicBezTo>
                <a:cubicBezTo>
                  <a:pt x="117749" y="87859"/>
                  <a:pt x="66865" y="62791"/>
                  <a:pt x="32330" y="21435"/>
                </a:cubicBezTo>
                <a:cubicBezTo>
                  <a:pt x="14487" y="51596"/>
                  <a:pt x="23640" y="90115"/>
                  <a:pt x="53257" y="109501"/>
                </a:cubicBezTo>
                <a:cubicBezTo>
                  <a:pt x="42537" y="109219"/>
                  <a:pt x="32046" y="106403"/>
                  <a:pt x="22681" y="101295"/>
                </a:cubicBezTo>
                <a:lnTo>
                  <a:pt x="22681" y="102152"/>
                </a:lnTo>
                <a:cubicBezTo>
                  <a:pt x="22747" y="133599"/>
                  <a:pt x="45416" y="160669"/>
                  <a:pt x="76941" y="166947"/>
                </a:cubicBezTo>
                <a:cubicBezTo>
                  <a:pt x="71257" y="168432"/>
                  <a:pt x="65406" y="169214"/>
                  <a:pt x="59523" y="169274"/>
                </a:cubicBezTo>
                <a:cubicBezTo>
                  <a:pt x="55328" y="169350"/>
                  <a:pt x="51135" y="169063"/>
                  <a:pt x="46992" y="168417"/>
                </a:cubicBezTo>
                <a:cubicBezTo>
                  <a:pt x="55801" y="195163"/>
                  <a:pt x="80911" y="213571"/>
                  <a:pt x="109647" y="214348"/>
                </a:cubicBezTo>
                <a:cubicBezTo>
                  <a:pt x="85577" y="232496"/>
                  <a:pt x="55961" y="242203"/>
                  <a:pt x="25563" y="241907"/>
                </a:cubicBezTo>
                <a:cubicBezTo>
                  <a:pt x="20180" y="242219"/>
                  <a:pt x="14782" y="242219"/>
                  <a:pt x="9398" y="241907"/>
                </a:cubicBezTo>
                <a:cubicBezTo>
                  <a:pt x="40286" y="261382"/>
                  <a:pt x="76274" y="271718"/>
                  <a:pt x="113031" y="271671"/>
                </a:cubicBezTo>
                <a:cubicBezTo>
                  <a:pt x="218639" y="272354"/>
                  <a:pt x="304818" y="189226"/>
                  <a:pt x="305516" y="86000"/>
                </a:cubicBezTo>
                <a:cubicBezTo>
                  <a:pt x="305524" y="84892"/>
                  <a:pt x="305521" y="83785"/>
                  <a:pt x="305509" y="82677"/>
                </a:cubicBezTo>
                <a:cubicBezTo>
                  <a:pt x="305509" y="79860"/>
                  <a:pt x="305509" y="77043"/>
                  <a:pt x="305509" y="74103"/>
                </a:cubicBezTo>
                <a:cubicBezTo>
                  <a:pt x="318770" y="64763"/>
                  <a:pt x="330227" y="53192"/>
                  <a:pt x="339343" y="39930"/>
                </a:cubicBezTo>
                <a:cubicBezTo>
                  <a:pt x="326998" y="45277"/>
                  <a:pt x="313904" y="48786"/>
                  <a:pt x="300496" y="50341"/>
                </a:cubicBezTo>
                <a:cubicBezTo>
                  <a:pt x="314626" y="42017"/>
                  <a:pt x="325180" y="28958"/>
                  <a:pt x="330195" y="13596"/>
                </a:cubicBezTo>
                <a:cubicBezTo>
                  <a:pt x="316868" y="21478"/>
                  <a:pt x="302239" y="27032"/>
                  <a:pt x="286963" y="30009"/>
                </a:cubicBezTo>
                <a:cubicBezTo>
                  <a:pt x="274154" y="16700"/>
                  <a:pt x="256284" y="9163"/>
                  <a:pt x="237590" y="9186"/>
                </a:cubicBezTo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b="0" i="0">
              <a:latin typeface="Avenir Book" panose="02000503020000020003" pitchFamily="2" charset="0"/>
            </a:endParaRPr>
          </a:p>
        </p:txBody>
      </p:sp>
      <p:sp>
        <p:nvSpPr>
          <p:cNvPr id="36" name="Graphic 8">
            <a:extLst>
              <a:ext uri="{FF2B5EF4-FFF2-40B4-BE49-F238E27FC236}">
                <a16:creationId xmlns:a16="http://schemas.microsoft.com/office/drawing/2014/main" id="{5D081F13-C1A2-D749-9902-9DF9B80F1EDC}"/>
              </a:ext>
            </a:extLst>
          </p:cNvPr>
          <p:cNvSpPr/>
          <p:nvPr/>
        </p:nvSpPr>
        <p:spPr>
          <a:xfrm>
            <a:off x="860541" y="5391452"/>
            <a:ext cx="308119" cy="308119"/>
          </a:xfrm>
          <a:custGeom>
            <a:avLst/>
            <a:gdLst>
              <a:gd name="connsiteX0" fmla="*/ 173233 w 308118"/>
              <a:gd name="connsiteY0" fmla="*/ 140822 h 308118"/>
              <a:gd name="connsiteX1" fmla="*/ 173228 w 308118"/>
              <a:gd name="connsiteY1" fmla="*/ 165353 h 308118"/>
              <a:gd name="connsiteX2" fmla="*/ 148697 w 308118"/>
              <a:gd name="connsiteY2" fmla="*/ 165348 h 308118"/>
              <a:gd name="connsiteX3" fmla="*/ 148697 w 308118"/>
              <a:gd name="connsiteY3" fmla="*/ 140822 h 308118"/>
              <a:gd name="connsiteX4" fmla="*/ 173228 w 308118"/>
              <a:gd name="connsiteY4" fmla="*/ 140817 h 308118"/>
              <a:gd name="connsiteX5" fmla="*/ 173233 w 308118"/>
              <a:gd name="connsiteY5" fmla="*/ 140822 h 308118"/>
              <a:gd name="connsiteX6" fmla="*/ 174716 w 308118"/>
              <a:gd name="connsiteY6" fmla="*/ 193658 h 308118"/>
              <a:gd name="connsiteX7" fmla="*/ 200849 w 308118"/>
              <a:gd name="connsiteY7" fmla="*/ 166384 h 308118"/>
              <a:gd name="connsiteX8" fmla="*/ 230520 w 308118"/>
              <a:gd name="connsiteY8" fmla="*/ 83306 h 308118"/>
              <a:gd name="connsiteX9" fmla="*/ 148241 w 308118"/>
              <a:gd name="connsiteY9" fmla="*/ 112749 h 308118"/>
              <a:gd name="connsiteX10" fmla="*/ 120967 w 308118"/>
              <a:gd name="connsiteY10" fmla="*/ 138882 h 308118"/>
              <a:gd name="connsiteX11" fmla="*/ 83194 w 308118"/>
              <a:gd name="connsiteY11" fmla="*/ 231203 h 308118"/>
              <a:gd name="connsiteX12" fmla="*/ 174488 w 308118"/>
              <a:gd name="connsiteY12" fmla="*/ 193658 h 308118"/>
              <a:gd name="connsiteX13" fmla="*/ 156914 w 308118"/>
              <a:gd name="connsiteY13" fmla="*/ 9244 h 308118"/>
              <a:gd name="connsiteX14" fmla="*/ 305266 w 308118"/>
              <a:gd name="connsiteY14" fmla="*/ 157599 h 308118"/>
              <a:gd name="connsiteX15" fmla="*/ 156911 w 308118"/>
              <a:gd name="connsiteY15" fmla="*/ 305951 h 308118"/>
              <a:gd name="connsiteX16" fmla="*/ 8559 w 308118"/>
              <a:gd name="connsiteY16" fmla="*/ 157595 h 308118"/>
              <a:gd name="connsiteX17" fmla="*/ 8560 w 308118"/>
              <a:gd name="connsiteY17" fmla="*/ 156912 h 308118"/>
              <a:gd name="connsiteX18" fmla="*/ 156914 w 308118"/>
              <a:gd name="connsiteY18" fmla="*/ 8559 h 308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08118" h="308118">
                <a:moveTo>
                  <a:pt x="173233" y="140822"/>
                </a:moveTo>
                <a:cubicBezTo>
                  <a:pt x="180006" y="147597"/>
                  <a:pt x="180004" y="158580"/>
                  <a:pt x="173228" y="165353"/>
                </a:cubicBezTo>
                <a:cubicBezTo>
                  <a:pt x="166453" y="172125"/>
                  <a:pt x="155470" y="172123"/>
                  <a:pt x="148697" y="165348"/>
                </a:cubicBezTo>
                <a:cubicBezTo>
                  <a:pt x="141926" y="158575"/>
                  <a:pt x="141926" y="147595"/>
                  <a:pt x="148697" y="140822"/>
                </a:cubicBezTo>
                <a:cubicBezTo>
                  <a:pt x="155470" y="134046"/>
                  <a:pt x="166453" y="134044"/>
                  <a:pt x="173228" y="140817"/>
                </a:cubicBezTo>
                <a:cubicBezTo>
                  <a:pt x="173230" y="140819"/>
                  <a:pt x="173231" y="140820"/>
                  <a:pt x="173233" y="140822"/>
                </a:cubicBezTo>
                <a:moveTo>
                  <a:pt x="174716" y="193658"/>
                </a:moveTo>
                <a:cubicBezTo>
                  <a:pt x="186957" y="188767"/>
                  <a:pt x="196485" y="178822"/>
                  <a:pt x="200849" y="166384"/>
                </a:cubicBezTo>
                <a:lnTo>
                  <a:pt x="230520" y="83306"/>
                </a:lnTo>
                <a:lnTo>
                  <a:pt x="148241" y="112749"/>
                </a:lnTo>
                <a:cubicBezTo>
                  <a:pt x="135850" y="117190"/>
                  <a:pt x="125933" y="126692"/>
                  <a:pt x="120967" y="138882"/>
                </a:cubicBezTo>
                <a:cubicBezTo>
                  <a:pt x="107843" y="170721"/>
                  <a:pt x="83194" y="231203"/>
                  <a:pt x="83194" y="231203"/>
                </a:cubicBezTo>
                <a:lnTo>
                  <a:pt x="174488" y="193658"/>
                </a:lnTo>
                <a:moveTo>
                  <a:pt x="156914" y="9244"/>
                </a:moveTo>
                <a:cubicBezTo>
                  <a:pt x="238847" y="9244"/>
                  <a:pt x="305267" y="75665"/>
                  <a:pt x="305266" y="157599"/>
                </a:cubicBezTo>
                <a:cubicBezTo>
                  <a:pt x="305265" y="239532"/>
                  <a:pt x="238844" y="305951"/>
                  <a:pt x="156911" y="305951"/>
                </a:cubicBezTo>
                <a:cubicBezTo>
                  <a:pt x="74977" y="305950"/>
                  <a:pt x="8558" y="239529"/>
                  <a:pt x="8559" y="157595"/>
                </a:cubicBezTo>
                <a:cubicBezTo>
                  <a:pt x="8559" y="157368"/>
                  <a:pt x="8559" y="157140"/>
                  <a:pt x="8560" y="156912"/>
                </a:cubicBezTo>
                <a:cubicBezTo>
                  <a:pt x="8560" y="74979"/>
                  <a:pt x="74981" y="8559"/>
                  <a:pt x="156914" y="8559"/>
                </a:cubicBezTo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b="0" i="0">
              <a:latin typeface="Avenir Book" panose="02000503020000020003" pitchFamily="2" charset="0"/>
            </a:endParaRPr>
          </a:p>
        </p:txBody>
      </p:sp>
      <p:sp>
        <p:nvSpPr>
          <p:cNvPr id="23" name="object 2">
            <a:extLst>
              <a:ext uri="{FF2B5EF4-FFF2-40B4-BE49-F238E27FC236}">
                <a16:creationId xmlns:a16="http://schemas.microsoft.com/office/drawing/2014/main" id="{2CB080B7-88F9-1D46-9B83-EF55BE7095E0}"/>
              </a:ext>
            </a:extLst>
          </p:cNvPr>
          <p:cNvSpPr/>
          <p:nvPr/>
        </p:nvSpPr>
        <p:spPr>
          <a:xfrm>
            <a:off x="0" y="2975610"/>
            <a:ext cx="453390" cy="906780"/>
          </a:xfrm>
          <a:custGeom>
            <a:avLst/>
            <a:gdLst/>
            <a:ahLst/>
            <a:cxnLst/>
            <a:rect l="l" t="t" r="r" b="b"/>
            <a:pathLst>
              <a:path w="453390" h="906779">
                <a:moveTo>
                  <a:pt x="0" y="0"/>
                </a:moveTo>
                <a:lnTo>
                  <a:pt x="0" y="906437"/>
                </a:lnTo>
                <a:lnTo>
                  <a:pt x="46338" y="904097"/>
                </a:lnTo>
                <a:lnTo>
                  <a:pt x="91338" y="897229"/>
                </a:lnTo>
                <a:lnTo>
                  <a:pt x="134772" y="886061"/>
                </a:lnTo>
                <a:lnTo>
                  <a:pt x="176411" y="870821"/>
                </a:lnTo>
                <a:lnTo>
                  <a:pt x="216028" y="851737"/>
                </a:lnTo>
                <a:lnTo>
                  <a:pt x="253396" y="829036"/>
                </a:lnTo>
                <a:lnTo>
                  <a:pt x="288285" y="802946"/>
                </a:lnTo>
                <a:lnTo>
                  <a:pt x="320470" y="773695"/>
                </a:lnTo>
                <a:lnTo>
                  <a:pt x="349721" y="741510"/>
                </a:lnTo>
                <a:lnTo>
                  <a:pt x="375811" y="706621"/>
                </a:lnTo>
                <a:lnTo>
                  <a:pt x="398512" y="669253"/>
                </a:lnTo>
                <a:lnTo>
                  <a:pt x="417596" y="629636"/>
                </a:lnTo>
                <a:lnTo>
                  <a:pt x="432836" y="587997"/>
                </a:lnTo>
                <a:lnTo>
                  <a:pt x="444004" y="544563"/>
                </a:lnTo>
                <a:lnTo>
                  <a:pt x="450872" y="499563"/>
                </a:lnTo>
                <a:lnTo>
                  <a:pt x="453212" y="453224"/>
                </a:lnTo>
                <a:lnTo>
                  <a:pt x="450872" y="406884"/>
                </a:lnTo>
                <a:lnTo>
                  <a:pt x="444004" y="361882"/>
                </a:lnTo>
                <a:lnTo>
                  <a:pt x="432836" y="318446"/>
                </a:lnTo>
                <a:lnTo>
                  <a:pt x="417596" y="276806"/>
                </a:lnTo>
                <a:lnTo>
                  <a:pt x="398512" y="237187"/>
                </a:lnTo>
                <a:lnTo>
                  <a:pt x="375811" y="199819"/>
                </a:lnTo>
                <a:lnTo>
                  <a:pt x="349721" y="164928"/>
                </a:lnTo>
                <a:lnTo>
                  <a:pt x="320470" y="132743"/>
                </a:lnTo>
                <a:lnTo>
                  <a:pt x="288285" y="103492"/>
                </a:lnTo>
                <a:lnTo>
                  <a:pt x="253396" y="77401"/>
                </a:lnTo>
                <a:lnTo>
                  <a:pt x="216028" y="54700"/>
                </a:lnTo>
                <a:lnTo>
                  <a:pt x="176411" y="35615"/>
                </a:lnTo>
                <a:lnTo>
                  <a:pt x="134772" y="20375"/>
                </a:lnTo>
                <a:lnTo>
                  <a:pt x="91338" y="9207"/>
                </a:lnTo>
                <a:lnTo>
                  <a:pt x="46338" y="233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 b="0" i="0">
              <a:latin typeface="Avenir Book" panose="02000503020000020003" pitchFamily="2" charset="0"/>
            </a:endParaRPr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4C566711-D10F-034D-AFB4-F9E217707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" y="3278122"/>
            <a:ext cx="453390" cy="301756"/>
          </a:xfrm>
        </p:spPr>
        <p:txBody>
          <a:bodyPr lIns="0" tIns="0" rIns="0" bIns="0"/>
          <a:lstStyle>
            <a:lvl1pPr algn="ctr">
              <a:defRPr sz="1600" b="0" i="0">
                <a:solidFill>
                  <a:schemeClr val="accent1"/>
                </a:solidFill>
                <a:latin typeface="Avenir Book" panose="02000503020000020003" pitchFamily="2" charset="0"/>
              </a:defRPr>
            </a:lvl1pPr>
          </a:lstStyle>
          <a:p>
            <a:fld id="{86118F4A-FA0D-40D3-A7C7-2502DE14DC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020807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ct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D50ADA3F-B609-CC4D-AA15-7FBE38B80B5A}"/>
              </a:ext>
            </a:extLst>
          </p:cNvPr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Avenir Book" panose="02000503020000020003" pitchFamily="2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C39A50B-16E0-D749-9F83-53E62178DCF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91962" y="0"/>
            <a:ext cx="300037" cy="6858000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94F81A1-C7C8-3843-821E-0C546E17F1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95399" y="2438400"/>
            <a:ext cx="6398741" cy="1516380"/>
          </a:xfrm>
        </p:spPr>
        <p:txBody>
          <a:bodyPr wrap="square" numCol="1" spcCol="288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sz="2000" b="0" i="0" smtClean="0">
                <a:solidFill>
                  <a:schemeClr val="bg1"/>
                </a:solidFill>
                <a:effectLst/>
                <a:latin typeface="Avenir Next" panose="020B0503020202020204" pitchFamily="34" charset="0"/>
              </a:defRPr>
            </a:lvl1pPr>
          </a:lstStyle>
          <a:p>
            <a:r>
              <a:rPr lang="en-GB">
                <a:effectLst/>
                <a:latin typeface="Gotham Rounded Bold" panose="02000000000000000000" pitchFamily="2" charset="0"/>
              </a:rPr>
              <a:t>Ground Floor, Minerva House, </a:t>
            </a:r>
            <a:br>
              <a:rPr lang="en-GB">
                <a:effectLst/>
                <a:latin typeface="Gotham Rounded Bold" panose="02000000000000000000" pitchFamily="2" charset="0"/>
              </a:rPr>
            </a:br>
            <a:r>
              <a:rPr lang="en-GB">
                <a:effectLst/>
                <a:latin typeface="Gotham Rounded Bold" panose="02000000000000000000" pitchFamily="2" charset="0"/>
              </a:rPr>
              <a:t>5 Montague Close, London SE1 9BB</a:t>
            </a:r>
          </a:p>
          <a:p>
            <a:r>
              <a:rPr lang="en-GB">
                <a:effectLst/>
                <a:latin typeface="Gotham Rounded Bold" panose="02000000000000000000" pitchFamily="2" charset="0"/>
              </a:rPr>
              <a:t>Closest stations: </a:t>
            </a:r>
            <a:br>
              <a:rPr lang="en-GB">
                <a:effectLst/>
                <a:latin typeface="Gotham Rounded Bold" panose="02000000000000000000" pitchFamily="2" charset="0"/>
              </a:rPr>
            </a:br>
            <a:r>
              <a:rPr lang="en-GB">
                <a:effectLst/>
                <a:latin typeface="Gotham Rounded Bold" panose="02000000000000000000" pitchFamily="2" charset="0"/>
              </a:rPr>
              <a:t>London Bridge or Monument</a:t>
            </a:r>
          </a:p>
        </p:txBody>
      </p:sp>
      <p:sp>
        <p:nvSpPr>
          <p:cNvPr id="20" name="Text Placeholder 13">
            <a:extLst>
              <a:ext uri="{FF2B5EF4-FFF2-40B4-BE49-F238E27FC236}">
                <a16:creationId xmlns:a16="http://schemas.microsoft.com/office/drawing/2014/main" id="{E08BD95A-531E-9F4F-8E77-436A1A7FF86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97458" y="4086510"/>
            <a:ext cx="6398741" cy="409290"/>
          </a:xfrm>
        </p:spPr>
        <p:txBody>
          <a:bodyPr wrap="square" numCol="1" spcCol="288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sz="2000" b="0" i="0" smtClean="0">
                <a:solidFill>
                  <a:schemeClr val="bg1"/>
                </a:solidFill>
                <a:effectLst/>
                <a:latin typeface="Avenir Next" panose="020B0503020202020204" pitchFamily="34" charset="0"/>
              </a:defRPr>
            </a:lvl1pPr>
          </a:lstStyle>
          <a:p>
            <a:r>
              <a:rPr lang="en-GB">
                <a:effectLst/>
                <a:latin typeface="Gotham Rounded Bold" panose="02000000000000000000" pitchFamily="2" charset="0"/>
              </a:rPr>
              <a:t>020 7188 9805</a:t>
            </a:r>
          </a:p>
        </p:txBody>
      </p:sp>
      <p:sp>
        <p:nvSpPr>
          <p:cNvPr id="21" name="Text Placeholder 13">
            <a:extLst>
              <a:ext uri="{FF2B5EF4-FFF2-40B4-BE49-F238E27FC236}">
                <a16:creationId xmlns:a16="http://schemas.microsoft.com/office/drawing/2014/main" id="{E89F3AD7-2CAA-F143-A854-243D37F066A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95399" y="4722500"/>
            <a:ext cx="6398741" cy="409290"/>
          </a:xfrm>
        </p:spPr>
        <p:txBody>
          <a:bodyPr wrap="square" numCol="1" spcCol="288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sz="2000" b="0" i="0" smtClean="0">
                <a:solidFill>
                  <a:schemeClr val="bg1"/>
                </a:solidFill>
                <a:effectLst/>
                <a:latin typeface="Avenir Next" panose="020B0503020202020204" pitchFamily="34" charset="0"/>
              </a:defRPr>
            </a:lvl1pPr>
          </a:lstStyle>
          <a:p>
            <a:r>
              <a:rPr lang="en-GB">
                <a:effectLst/>
                <a:latin typeface="Gotham Rounded Bold" panose="02000000000000000000" pitchFamily="2" charset="0"/>
              </a:rPr>
              <a:t>@</a:t>
            </a:r>
            <a:r>
              <a:rPr lang="en-GB" err="1">
                <a:effectLst/>
                <a:latin typeface="Gotham Rounded Bold" panose="02000000000000000000" pitchFamily="2" charset="0"/>
              </a:rPr>
              <a:t>HINSouthLondon</a:t>
            </a:r>
            <a:endParaRPr lang="en-GB">
              <a:effectLst/>
              <a:latin typeface="Gotham Rounded Bold" panose="02000000000000000000" pitchFamily="2" charset="0"/>
            </a:endParaRPr>
          </a:p>
        </p:txBody>
      </p:sp>
      <p:sp>
        <p:nvSpPr>
          <p:cNvPr id="22" name="Text Placeholder 13">
            <a:extLst>
              <a:ext uri="{FF2B5EF4-FFF2-40B4-BE49-F238E27FC236}">
                <a16:creationId xmlns:a16="http://schemas.microsoft.com/office/drawing/2014/main" id="{46A013F0-8A68-F140-AFE5-3DE66783ED4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95399" y="5358490"/>
            <a:ext cx="6398741" cy="409290"/>
          </a:xfrm>
        </p:spPr>
        <p:txBody>
          <a:bodyPr wrap="square" numCol="1" spcCol="288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sz="2000" b="0" i="0" smtClean="0">
                <a:solidFill>
                  <a:schemeClr val="bg1"/>
                </a:solidFill>
                <a:effectLst/>
                <a:latin typeface="Avenir Next" panose="020B0503020202020204" pitchFamily="34" charset="0"/>
              </a:defRPr>
            </a:lvl1pPr>
          </a:lstStyle>
          <a:p>
            <a:r>
              <a:rPr lang="en-GB" err="1">
                <a:effectLst/>
                <a:latin typeface="Gotham Rounded Bold" panose="02000000000000000000" pitchFamily="2" charset="0"/>
              </a:rPr>
              <a:t>healthinnovationnetwork.com</a:t>
            </a:r>
            <a:endParaRPr lang="en-GB">
              <a:effectLst/>
              <a:latin typeface="Gotham Rounded Bold" panose="02000000000000000000" pitchFamily="2" charset="0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BCEC1BC3-DEF4-4047-9224-648B3EEEFD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08778" y="6152055"/>
            <a:ext cx="806666" cy="423499"/>
          </a:xfrm>
          <a:prstGeom prst="rect">
            <a:avLst/>
          </a:prstGeom>
        </p:spPr>
      </p:pic>
      <p:sp>
        <p:nvSpPr>
          <p:cNvPr id="16" name="object 2">
            <a:extLst>
              <a:ext uri="{FF2B5EF4-FFF2-40B4-BE49-F238E27FC236}">
                <a16:creationId xmlns:a16="http://schemas.microsoft.com/office/drawing/2014/main" id="{309A4A60-3981-8B4E-8703-A0EBC8DCDED7}"/>
              </a:ext>
            </a:extLst>
          </p:cNvPr>
          <p:cNvSpPr/>
          <p:nvPr/>
        </p:nvSpPr>
        <p:spPr>
          <a:xfrm>
            <a:off x="0" y="2975610"/>
            <a:ext cx="453390" cy="906780"/>
          </a:xfrm>
          <a:custGeom>
            <a:avLst/>
            <a:gdLst/>
            <a:ahLst/>
            <a:cxnLst/>
            <a:rect l="l" t="t" r="r" b="b"/>
            <a:pathLst>
              <a:path w="453390" h="906779">
                <a:moveTo>
                  <a:pt x="0" y="0"/>
                </a:moveTo>
                <a:lnTo>
                  <a:pt x="0" y="906437"/>
                </a:lnTo>
                <a:lnTo>
                  <a:pt x="46338" y="904097"/>
                </a:lnTo>
                <a:lnTo>
                  <a:pt x="91338" y="897229"/>
                </a:lnTo>
                <a:lnTo>
                  <a:pt x="134772" y="886061"/>
                </a:lnTo>
                <a:lnTo>
                  <a:pt x="176411" y="870821"/>
                </a:lnTo>
                <a:lnTo>
                  <a:pt x="216028" y="851737"/>
                </a:lnTo>
                <a:lnTo>
                  <a:pt x="253396" y="829036"/>
                </a:lnTo>
                <a:lnTo>
                  <a:pt x="288285" y="802946"/>
                </a:lnTo>
                <a:lnTo>
                  <a:pt x="320470" y="773695"/>
                </a:lnTo>
                <a:lnTo>
                  <a:pt x="349721" y="741510"/>
                </a:lnTo>
                <a:lnTo>
                  <a:pt x="375811" y="706621"/>
                </a:lnTo>
                <a:lnTo>
                  <a:pt x="398512" y="669253"/>
                </a:lnTo>
                <a:lnTo>
                  <a:pt x="417596" y="629636"/>
                </a:lnTo>
                <a:lnTo>
                  <a:pt x="432836" y="587997"/>
                </a:lnTo>
                <a:lnTo>
                  <a:pt x="444004" y="544563"/>
                </a:lnTo>
                <a:lnTo>
                  <a:pt x="450872" y="499563"/>
                </a:lnTo>
                <a:lnTo>
                  <a:pt x="453212" y="453224"/>
                </a:lnTo>
                <a:lnTo>
                  <a:pt x="450872" y="406884"/>
                </a:lnTo>
                <a:lnTo>
                  <a:pt x="444004" y="361882"/>
                </a:lnTo>
                <a:lnTo>
                  <a:pt x="432836" y="318446"/>
                </a:lnTo>
                <a:lnTo>
                  <a:pt x="417596" y="276806"/>
                </a:lnTo>
                <a:lnTo>
                  <a:pt x="398512" y="237187"/>
                </a:lnTo>
                <a:lnTo>
                  <a:pt x="375811" y="199819"/>
                </a:lnTo>
                <a:lnTo>
                  <a:pt x="349721" y="164928"/>
                </a:lnTo>
                <a:lnTo>
                  <a:pt x="320470" y="132743"/>
                </a:lnTo>
                <a:lnTo>
                  <a:pt x="288285" y="103492"/>
                </a:lnTo>
                <a:lnTo>
                  <a:pt x="253396" y="77401"/>
                </a:lnTo>
                <a:lnTo>
                  <a:pt x="216028" y="54700"/>
                </a:lnTo>
                <a:lnTo>
                  <a:pt x="176411" y="35615"/>
                </a:lnTo>
                <a:lnTo>
                  <a:pt x="134772" y="20375"/>
                </a:lnTo>
                <a:lnTo>
                  <a:pt x="91338" y="9207"/>
                </a:lnTo>
                <a:lnTo>
                  <a:pt x="46338" y="233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 b="0" i="0">
              <a:latin typeface="Avenir Book" panose="02000503020000020003" pitchFamily="2" charset="0"/>
            </a:endParaRP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61266220-A4B2-6B49-9764-059632C39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" y="3278122"/>
            <a:ext cx="453390" cy="301756"/>
          </a:xfrm>
        </p:spPr>
        <p:txBody>
          <a:bodyPr lIns="0" tIns="0" rIns="0" bIns="0"/>
          <a:lstStyle>
            <a:lvl1pPr algn="ctr">
              <a:defRPr sz="1600" b="0" i="0">
                <a:solidFill>
                  <a:schemeClr val="accent1"/>
                </a:solidFill>
                <a:latin typeface="Avenir Book" panose="02000503020000020003" pitchFamily="2" charset="0"/>
              </a:defRPr>
            </a:lvl1pPr>
          </a:lstStyle>
          <a:p>
            <a:fld id="{86118F4A-FA0D-40D3-A7C7-2502DE14DCE0}" type="slidenum">
              <a:rPr lang="en-GB" smtClean="0"/>
              <a:t>‹#›</a:t>
            </a:fld>
            <a:endParaRPr lang="en-GB"/>
          </a:p>
        </p:txBody>
      </p:sp>
      <p:sp>
        <p:nvSpPr>
          <p:cNvPr id="2" name="Graphic 4">
            <a:extLst>
              <a:ext uri="{FF2B5EF4-FFF2-40B4-BE49-F238E27FC236}">
                <a16:creationId xmlns:a16="http://schemas.microsoft.com/office/drawing/2014/main" id="{6B7D5F4D-FB15-23A3-BE70-409C3E874681}"/>
              </a:ext>
            </a:extLst>
          </p:cNvPr>
          <p:cNvSpPr/>
          <p:nvPr/>
        </p:nvSpPr>
        <p:spPr>
          <a:xfrm>
            <a:off x="872399" y="2466495"/>
            <a:ext cx="283859" cy="419618"/>
          </a:xfrm>
          <a:custGeom>
            <a:avLst/>
            <a:gdLst>
              <a:gd name="connsiteX0" fmla="*/ 142792 w 283858"/>
              <a:gd name="connsiteY0" fmla="*/ 196045 h 419617"/>
              <a:gd name="connsiteX1" fmla="*/ 89480 w 283858"/>
              <a:gd name="connsiteY1" fmla="*/ 142726 h 419617"/>
              <a:gd name="connsiteX2" fmla="*/ 142799 w 283858"/>
              <a:gd name="connsiteY2" fmla="*/ 89413 h 419617"/>
              <a:gd name="connsiteX3" fmla="*/ 196112 w 283858"/>
              <a:gd name="connsiteY3" fmla="*/ 142733 h 419617"/>
              <a:gd name="connsiteX4" fmla="*/ 196108 w 283858"/>
              <a:gd name="connsiteY4" fmla="*/ 143346 h 419617"/>
              <a:gd name="connsiteX5" fmla="*/ 142792 w 283858"/>
              <a:gd name="connsiteY5" fmla="*/ 196663 h 419617"/>
              <a:gd name="connsiteX6" fmla="*/ 276329 w 283858"/>
              <a:gd name="connsiteY6" fmla="*/ 143346 h 419617"/>
              <a:gd name="connsiteX7" fmla="*/ 143346 w 283858"/>
              <a:gd name="connsiteY7" fmla="*/ 9257 h 419617"/>
              <a:gd name="connsiteX8" fmla="*/ 9257 w 283858"/>
              <a:gd name="connsiteY8" fmla="*/ 142241 h 419617"/>
              <a:gd name="connsiteX9" fmla="*/ 25052 w 283858"/>
              <a:gd name="connsiteY9" fmla="*/ 205795 h 419617"/>
              <a:gd name="connsiteX10" fmla="*/ 25052 w 283858"/>
              <a:gd name="connsiteY10" fmla="*/ 205795 h 419617"/>
              <a:gd name="connsiteX11" fmla="*/ 134523 w 283858"/>
              <a:gd name="connsiteY11" fmla="*/ 409927 h 419617"/>
              <a:gd name="connsiteX12" fmla="*/ 134523 w 283858"/>
              <a:gd name="connsiteY12" fmla="*/ 409927 h 419617"/>
              <a:gd name="connsiteX13" fmla="*/ 147220 w 283858"/>
              <a:gd name="connsiteY13" fmla="*/ 413768 h 419617"/>
              <a:gd name="connsiteX14" fmla="*/ 151061 w 283858"/>
              <a:gd name="connsiteY14" fmla="*/ 409927 h 419617"/>
              <a:gd name="connsiteX15" fmla="*/ 151061 w 283858"/>
              <a:gd name="connsiteY15" fmla="*/ 409927 h 419617"/>
              <a:gd name="connsiteX16" fmla="*/ 260408 w 283858"/>
              <a:gd name="connsiteY16" fmla="*/ 205795 h 419617"/>
              <a:gd name="connsiteX17" fmla="*/ 260408 w 283858"/>
              <a:gd name="connsiteY17" fmla="*/ 205795 h 419617"/>
              <a:gd name="connsiteX18" fmla="*/ 276329 w 283858"/>
              <a:gd name="connsiteY18" fmla="*/ 143346 h 419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83858" h="419617">
                <a:moveTo>
                  <a:pt x="142792" y="196045"/>
                </a:moveTo>
                <a:cubicBezTo>
                  <a:pt x="113346" y="196044"/>
                  <a:pt x="89478" y="172171"/>
                  <a:pt x="89480" y="142726"/>
                </a:cubicBezTo>
                <a:cubicBezTo>
                  <a:pt x="89482" y="113280"/>
                  <a:pt x="113354" y="89411"/>
                  <a:pt x="142799" y="89413"/>
                </a:cubicBezTo>
                <a:cubicBezTo>
                  <a:pt x="172245" y="89415"/>
                  <a:pt x="196114" y="113287"/>
                  <a:pt x="196112" y="142733"/>
                </a:cubicBezTo>
                <a:cubicBezTo>
                  <a:pt x="196112" y="142937"/>
                  <a:pt x="196111" y="143142"/>
                  <a:pt x="196108" y="143346"/>
                </a:cubicBezTo>
                <a:cubicBezTo>
                  <a:pt x="196108" y="172792"/>
                  <a:pt x="172238" y="196663"/>
                  <a:pt x="142792" y="196663"/>
                </a:cubicBezTo>
                <a:moveTo>
                  <a:pt x="276329" y="143346"/>
                </a:moveTo>
                <a:cubicBezTo>
                  <a:pt x="276635" y="69597"/>
                  <a:pt x="217096" y="9563"/>
                  <a:pt x="143346" y="9257"/>
                </a:cubicBezTo>
                <a:cubicBezTo>
                  <a:pt x="69596" y="8952"/>
                  <a:pt x="9563" y="68491"/>
                  <a:pt x="9257" y="142241"/>
                </a:cubicBezTo>
                <a:cubicBezTo>
                  <a:pt x="9166" y="164408"/>
                  <a:pt x="14594" y="186250"/>
                  <a:pt x="25052" y="205795"/>
                </a:cubicBezTo>
                <a:lnTo>
                  <a:pt x="25052" y="205795"/>
                </a:lnTo>
                <a:lnTo>
                  <a:pt x="134523" y="409927"/>
                </a:lnTo>
                <a:lnTo>
                  <a:pt x="134523" y="409927"/>
                </a:lnTo>
                <a:cubicBezTo>
                  <a:pt x="136968" y="414494"/>
                  <a:pt x="142653" y="416214"/>
                  <a:pt x="147220" y="413768"/>
                </a:cubicBezTo>
                <a:cubicBezTo>
                  <a:pt x="148851" y="412895"/>
                  <a:pt x="150188" y="411558"/>
                  <a:pt x="151061" y="409927"/>
                </a:cubicBezTo>
                <a:lnTo>
                  <a:pt x="151061" y="409927"/>
                </a:lnTo>
                <a:lnTo>
                  <a:pt x="260408" y="205795"/>
                </a:lnTo>
                <a:lnTo>
                  <a:pt x="260408" y="205795"/>
                </a:lnTo>
                <a:cubicBezTo>
                  <a:pt x="270777" y="186608"/>
                  <a:pt x="276246" y="165156"/>
                  <a:pt x="276329" y="143346"/>
                </a:cubicBezTo>
              </a:path>
            </a:pathLst>
          </a:custGeom>
          <a:solidFill>
            <a:schemeClr val="tx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b="0" i="0">
              <a:latin typeface="Avenir Book" panose="02000503020000020003" pitchFamily="2" charset="0"/>
            </a:endParaRPr>
          </a:p>
        </p:txBody>
      </p:sp>
      <p:sp>
        <p:nvSpPr>
          <p:cNvPr id="3" name="Graphic 6">
            <a:extLst>
              <a:ext uri="{FF2B5EF4-FFF2-40B4-BE49-F238E27FC236}">
                <a16:creationId xmlns:a16="http://schemas.microsoft.com/office/drawing/2014/main" id="{07287C44-CE75-1A19-207E-CEED7A7C45DA}"/>
              </a:ext>
            </a:extLst>
          </p:cNvPr>
          <p:cNvSpPr/>
          <p:nvPr/>
        </p:nvSpPr>
        <p:spPr>
          <a:xfrm>
            <a:off x="847622" y="4096199"/>
            <a:ext cx="321934" cy="321934"/>
          </a:xfrm>
          <a:custGeom>
            <a:avLst/>
            <a:gdLst>
              <a:gd name="connsiteX0" fmla="*/ 210688 w 321934"/>
              <a:gd name="connsiteY0" fmla="*/ 241927 h 321934"/>
              <a:gd name="connsiteX1" fmla="*/ 134855 w 321934"/>
              <a:gd name="connsiteY1" fmla="*/ 94076 h 321934"/>
              <a:gd name="connsiteX2" fmla="*/ 148686 w 321934"/>
              <a:gd name="connsiteY2" fmla="*/ 87280 h 321934"/>
              <a:gd name="connsiteX3" fmla="*/ 171460 w 321934"/>
              <a:gd name="connsiteY3" fmla="*/ 131874 h 321934"/>
              <a:gd name="connsiteX4" fmla="*/ 157867 w 321934"/>
              <a:gd name="connsiteY4" fmla="*/ 138551 h 321934"/>
              <a:gd name="connsiteX5" fmla="*/ 188033 w 321934"/>
              <a:gd name="connsiteY5" fmla="*/ 197334 h 321934"/>
              <a:gd name="connsiteX6" fmla="*/ 201507 w 321934"/>
              <a:gd name="connsiteY6" fmla="*/ 190776 h 321934"/>
              <a:gd name="connsiteX7" fmla="*/ 224519 w 321934"/>
              <a:gd name="connsiteY7" fmla="*/ 235131 h 321934"/>
              <a:gd name="connsiteX8" fmla="*/ 210688 w 321934"/>
              <a:gd name="connsiteY8" fmla="*/ 241927 h 321934"/>
              <a:gd name="connsiteX9" fmla="*/ 165617 w 321934"/>
              <a:gd name="connsiteY9" fmla="*/ 8943 h 321934"/>
              <a:gd name="connsiteX10" fmla="*/ 8943 w 321934"/>
              <a:gd name="connsiteY10" fmla="*/ 165856 h 321934"/>
              <a:gd name="connsiteX11" fmla="*/ 165856 w 321934"/>
              <a:gd name="connsiteY11" fmla="*/ 322530 h 321934"/>
              <a:gd name="connsiteX12" fmla="*/ 322530 w 321934"/>
              <a:gd name="connsiteY12" fmla="*/ 165736 h 321934"/>
              <a:gd name="connsiteX13" fmla="*/ 165736 w 321934"/>
              <a:gd name="connsiteY13" fmla="*/ 8943 h 321934"/>
              <a:gd name="connsiteX14" fmla="*/ 165617 w 321934"/>
              <a:gd name="connsiteY14" fmla="*/ 8943 h 32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21934" h="321934">
                <a:moveTo>
                  <a:pt x="210688" y="241927"/>
                </a:moveTo>
                <a:cubicBezTo>
                  <a:pt x="162994" y="263867"/>
                  <a:pt x="87757" y="118639"/>
                  <a:pt x="134855" y="94076"/>
                </a:cubicBezTo>
                <a:lnTo>
                  <a:pt x="148686" y="87280"/>
                </a:lnTo>
                <a:lnTo>
                  <a:pt x="171460" y="131874"/>
                </a:lnTo>
                <a:lnTo>
                  <a:pt x="157867" y="138551"/>
                </a:lnTo>
                <a:cubicBezTo>
                  <a:pt x="143559" y="146301"/>
                  <a:pt x="173367" y="204488"/>
                  <a:pt x="188033" y="197334"/>
                </a:cubicBezTo>
                <a:lnTo>
                  <a:pt x="201507" y="190776"/>
                </a:lnTo>
                <a:lnTo>
                  <a:pt x="224519" y="235131"/>
                </a:lnTo>
                <a:lnTo>
                  <a:pt x="210688" y="241927"/>
                </a:lnTo>
                <a:moveTo>
                  <a:pt x="165617" y="8943"/>
                </a:moveTo>
                <a:cubicBezTo>
                  <a:pt x="79022" y="9009"/>
                  <a:pt x="8877" y="79261"/>
                  <a:pt x="8943" y="165856"/>
                </a:cubicBezTo>
                <a:cubicBezTo>
                  <a:pt x="9009" y="252450"/>
                  <a:pt x="79261" y="322596"/>
                  <a:pt x="165856" y="322530"/>
                </a:cubicBezTo>
                <a:cubicBezTo>
                  <a:pt x="252404" y="322464"/>
                  <a:pt x="322530" y="252285"/>
                  <a:pt x="322530" y="165736"/>
                </a:cubicBezTo>
                <a:cubicBezTo>
                  <a:pt x="322530" y="79142"/>
                  <a:pt x="252331" y="8943"/>
                  <a:pt x="165736" y="8943"/>
                </a:cubicBezTo>
                <a:cubicBezTo>
                  <a:pt x="165697" y="8943"/>
                  <a:pt x="165657" y="8943"/>
                  <a:pt x="165617" y="8943"/>
                </a:cubicBezTo>
              </a:path>
            </a:pathLst>
          </a:custGeom>
          <a:solidFill>
            <a:schemeClr val="tx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b="0" i="0">
              <a:latin typeface="Avenir Book" panose="02000503020000020003" pitchFamily="2" charset="0"/>
            </a:endParaRPr>
          </a:p>
        </p:txBody>
      </p:sp>
      <p:sp>
        <p:nvSpPr>
          <p:cNvPr id="4" name="Graphic 12">
            <a:extLst>
              <a:ext uri="{FF2B5EF4-FFF2-40B4-BE49-F238E27FC236}">
                <a16:creationId xmlns:a16="http://schemas.microsoft.com/office/drawing/2014/main" id="{E097E1EF-4048-0358-5E6E-8DBBBA98629F}"/>
              </a:ext>
            </a:extLst>
          </p:cNvPr>
          <p:cNvSpPr/>
          <p:nvPr/>
        </p:nvSpPr>
        <p:spPr>
          <a:xfrm>
            <a:off x="845152" y="4792412"/>
            <a:ext cx="338340" cy="269466"/>
          </a:xfrm>
          <a:custGeom>
            <a:avLst/>
            <a:gdLst>
              <a:gd name="connsiteX0" fmla="*/ 237590 w 338340"/>
              <a:gd name="connsiteY0" fmla="*/ 9186 h 269466"/>
              <a:gd name="connsiteX1" fmla="*/ 170047 w 338340"/>
              <a:gd name="connsiteY1" fmla="*/ 75206 h 269466"/>
              <a:gd name="connsiteX2" fmla="*/ 170047 w 338340"/>
              <a:gd name="connsiteY2" fmla="*/ 75328 h 269466"/>
              <a:gd name="connsiteX3" fmla="*/ 172303 w 338340"/>
              <a:gd name="connsiteY3" fmla="*/ 90394 h 269466"/>
              <a:gd name="connsiteX4" fmla="*/ 32330 w 338340"/>
              <a:gd name="connsiteY4" fmla="*/ 21435 h 269466"/>
              <a:gd name="connsiteX5" fmla="*/ 53257 w 338340"/>
              <a:gd name="connsiteY5" fmla="*/ 109501 h 269466"/>
              <a:gd name="connsiteX6" fmla="*/ 22681 w 338340"/>
              <a:gd name="connsiteY6" fmla="*/ 101295 h 269466"/>
              <a:gd name="connsiteX7" fmla="*/ 22681 w 338340"/>
              <a:gd name="connsiteY7" fmla="*/ 102152 h 269466"/>
              <a:gd name="connsiteX8" fmla="*/ 76941 w 338340"/>
              <a:gd name="connsiteY8" fmla="*/ 166947 h 269466"/>
              <a:gd name="connsiteX9" fmla="*/ 59523 w 338340"/>
              <a:gd name="connsiteY9" fmla="*/ 169274 h 269466"/>
              <a:gd name="connsiteX10" fmla="*/ 46992 w 338340"/>
              <a:gd name="connsiteY10" fmla="*/ 168417 h 269466"/>
              <a:gd name="connsiteX11" fmla="*/ 109647 w 338340"/>
              <a:gd name="connsiteY11" fmla="*/ 214348 h 269466"/>
              <a:gd name="connsiteX12" fmla="*/ 25563 w 338340"/>
              <a:gd name="connsiteY12" fmla="*/ 241907 h 269466"/>
              <a:gd name="connsiteX13" fmla="*/ 9398 w 338340"/>
              <a:gd name="connsiteY13" fmla="*/ 241907 h 269466"/>
              <a:gd name="connsiteX14" fmla="*/ 113031 w 338340"/>
              <a:gd name="connsiteY14" fmla="*/ 271671 h 269466"/>
              <a:gd name="connsiteX15" fmla="*/ 305516 w 338340"/>
              <a:gd name="connsiteY15" fmla="*/ 86000 h 269466"/>
              <a:gd name="connsiteX16" fmla="*/ 305509 w 338340"/>
              <a:gd name="connsiteY16" fmla="*/ 82677 h 269466"/>
              <a:gd name="connsiteX17" fmla="*/ 305509 w 338340"/>
              <a:gd name="connsiteY17" fmla="*/ 74103 h 269466"/>
              <a:gd name="connsiteX18" fmla="*/ 339343 w 338340"/>
              <a:gd name="connsiteY18" fmla="*/ 39930 h 269466"/>
              <a:gd name="connsiteX19" fmla="*/ 300496 w 338340"/>
              <a:gd name="connsiteY19" fmla="*/ 50341 h 269466"/>
              <a:gd name="connsiteX20" fmla="*/ 330195 w 338340"/>
              <a:gd name="connsiteY20" fmla="*/ 13596 h 269466"/>
              <a:gd name="connsiteX21" fmla="*/ 286963 w 338340"/>
              <a:gd name="connsiteY21" fmla="*/ 30009 h 269466"/>
              <a:gd name="connsiteX22" fmla="*/ 237590 w 338340"/>
              <a:gd name="connsiteY22" fmla="*/ 9186 h 269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38340" h="269466">
                <a:moveTo>
                  <a:pt x="237590" y="9186"/>
                </a:moveTo>
                <a:cubicBezTo>
                  <a:pt x="200287" y="9186"/>
                  <a:pt x="170047" y="38744"/>
                  <a:pt x="170047" y="75206"/>
                </a:cubicBezTo>
                <a:cubicBezTo>
                  <a:pt x="170047" y="75246"/>
                  <a:pt x="170047" y="75287"/>
                  <a:pt x="170047" y="75328"/>
                </a:cubicBezTo>
                <a:cubicBezTo>
                  <a:pt x="170155" y="80422"/>
                  <a:pt x="170913" y="85483"/>
                  <a:pt x="172303" y="90394"/>
                </a:cubicBezTo>
                <a:cubicBezTo>
                  <a:pt x="117749" y="87859"/>
                  <a:pt x="66865" y="62791"/>
                  <a:pt x="32330" y="21435"/>
                </a:cubicBezTo>
                <a:cubicBezTo>
                  <a:pt x="14487" y="51596"/>
                  <a:pt x="23640" y="90115"/>
                  <a:pt x="53257" y="109501"/>
                </a:cubicBezTo>
                <a:cubicBezTo>
                  <a:pt x="42537" y="109219"/>
                  <a:pt x="32046" y="106403"/>
                  <a:pt x="22681" y="101295"/>
                </a:cubicBezTo>
                <a:lnTo>
                  <a:pt x="22681" y="102152"/>
                </a:lnTo>
                <a:cubicBezTo>
                  <a:pt x="22747" y="133599"/>
                  <a:pt x="45416" y="160669"/>
                  <a:pt x="76941" y="166947"/>
                </a:cubicBezTo>
                <a:cubicBezTo>
                  <a:pt x="71257" y="168432"/>
                  <a:pt x="65406" y="169214"/>
                  <a:pt x="59523" y="169274"/>
                </a:cubicBezTo>
                <a:cubicBezTo>
                  <a:pt x="55328" y="169350"/>
                  <a:pt x="51135" y="169063"/>
                  <a:pt x="46992" y="168417"/>
                </a:cubicBezTo>
                <a:cubicBezTo>
                  <a:pt x="55801" y="195163"/>
                  <a:pt x="80911" y="213571"/>
                  <a:pt x="109647" y="214348"/>
                </a:cubicBezTo>
                <a:cubicBezTo>
                  <a:pt x="85577" y="232496"/>
                  <a:pt x="55961" y="242203"/>
                  <a:pt x="25563" y="241907"/>
                </a:cubicBezTo>
                <a:cubicBezTo>
                  <a:pt x="20180" y="242219"/>
                  <a:pt x="14782" y="242219"/>
                  <a:pt x="9398" y="241907"/>
                </a:cubicBezTo>
                <a:cubicBezTo>
                  <a:pt x="40286" y="261382"/>
                  <a:pt x="76274" y="271718"/>
                  <a:pt x="113031" y="271671"/>
                </a:cubicBezTo>
                <a:cubicBezTo>
                  <a:pt x="218639" y="272354"/>
                  <a:pt x="304818" y="189226"/>
                  <a:pt x="305516" y="86000"/>
                </a:cubicBezTo>
                <a:cubicBezTo>
                  <a:pt x="305524" y="84892"/>
                  <a:pt x="305521" y="83785"/>
                  <a:pt x="305509" y="82677"/>
                </a:cubicBezTo>
                <a:cubicBezTo>
                  <a:pt x="305509" y="79860"/>
                  <a:pt x="305509" y="77043"/>
                  <a:pt x="305509" y="74103"/>
                </a:cubicBezTo>
                <a:cubicBezTo>
                  <a:pt x="318770" y="64763"/>
                  <a:pt x="330227" y="53192"/>
                  <a:pt x="339343" y="39930"/>
                </a:cubicBezTo>
                <a:cubicBezTo>
                  <a:pt x="326998" y="45277"/>
                  <a:pt x="313904" y="48786"/>
                  <a:pt x="300496" y="50341"/>
                </a:cubicBezTo>
                <a:cubicBezTo>
                  <a:pt x="314626" y="42017"/>
                  <a:pt x="325180" y="28958"/>
                  <a:pt x="330195" y="13596"/>
                </a:cubicBezTo>
                <a:cubicBezTo>
                  <a:pt x="316868" y="21478"/>
                  <a:pt x="302239" y="27032"/>
                  <a:pt x="286963" y="30009"/>
                </a:cubicBezTo>
                <a:cubicBezTo>
                  <a:pt x="274154" y="16700"/>
                  <a:pt x="256284" y="9163"/>
                  <a:pt x="237590" y="9186"/>
                </a:cubicBezTo>
              </a:path>
            </a:pathLst>
          </a:custGeom>
          <a:solidFill>
            <a:schemeClr val="tx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b="0" i="0">
              <a:latin typeface="Avenir Book" panose="02000503020000020003" pitchFamily="2" charset="0"/>
            </a:endParaRPr>
          </a:p>
        </p:txBody>
      </p:sp>
      <p:sp>
        <p:nvSpPr>
          <p:cNvPr id="5" name="Graphic 8">
            <a:extLst>
              <a:ext uri="{FF2B5EF4-FFF2-40B4-BE49-F238E27FC236}">
                <a16:creationId xmlns:a16="http://schemas.microsoft.com/office/drawing/2014/main" id="{6F1252CF-EA0E-1B03-9BB7-C6BA5DB2781D}"/>
              </a:ext>
            </a:extLst>
          </p:cNvPr>
          <p:cNvSpPr/>
          <p:nvPr/>
        </p:nvSpPr>
        <p:spPr>
          <a:xfrm>
            <a:off x="860541" y="5391452"/>
            <a:ext cx="308119" cy="308119"/>
          </a:xfrm>
          <a:custGeom>
            <a:avLst/>
            <a:gdLst>
              <a:gd name="connsiteX0" fmla="*/ 173233 w 308118"/>
              <a:gd name="connsiteY0" fmla="*/ 140822 h 308118"/>
              <a:gd name="connsiteX1" fmla="*/ 173228 w 308118"/>
              <a:gd name="connsiteY1" fmla="*/ 165353 h 308118"/>
              <a:gd name="connsiteX2" fmla="*/ 148697 w 308118"/>
              <a:gd name="connsiteY2" fmla="*/ 165348 h 308118"/>
              <a:gd name="connsiteX3" fmla="*/ 148697 w 308118"/>
              <a:gd name="connsiteY3" fmla="*/ 140822 h 308118"/>
              <a:gd name="connsiteX4" fmla="*/ 173228 w 308118"/>
              <a:gd name="connsiteY4" fmla="*/ 140817 h 308118"/>
              <a:gd name="connsiteX5" fmla="*/ 173233 w 308118"/>
              <a:gd name="connsiteY5" fmla="*/ 140822 h 308118"/>
              <a:gd name="connsiteX6" fmla="*/ 174716 w 308118"/>
              <a:gd name="connsiteY6" fmla="*/ 193658 h 308118"/>
              <a:gd name="connsiteX7" fmla="*/ 200849 w 308118"/>
              <a:gd name="connsiteY7" fmla="*/ 166384 h 308118"/>
              <a:gd name="connsiteX8" fmla="*/ 230520 w 308118"/>
              <a:gd name="connsiteY8" fmla="*/ 83306 h 308118"/>
              <a:gd name="connsiteX9" fmla="*/ 148241 w 308118"/>
              <a:gd name="connsiteY9" fmla="*/ 112749 h 308118"/>
              <a:gd name="connsiteX10" fmla="*/ 120967 w 308118"/>
              <a:gd name="connsiteY10" fmla="*/ 138882 h 308118"/>
              <a:gd name="connsiteX11" fmla="*/ 83194 w 308118"/>
              <a:gd name="connsiteY11" fmla="*/ 231203 h 308118"/>
              <a:gd name="connsiteX12" fmla="*/ 174488 w 308118"/>
              <a:gd name="connsiteY12" fmla="*/ 193658 h 308118"/>
              <a:gd name="connsiteX13" fmla="*/ 156914 w 308118"/>
              <a:gd name="connsiteY13" fmla="*/ 9244 h 308118"/>
              <a:gd name="connsiteX14" fmla="*/ 305266 w 308118"/>
              <a:gd name="connsiteY14" fmla="*/ 157599 h 308118"/>
              <a:gd name="connsiteX15" fmla="*/ 156911 w 308118"/>
              <a:gd name="connsiteY15" fmla="*/ 305951 h 308118"/>
              <a:gd name="connsiteX16" fmla="*/ 8559 w 308118"/>
              <a:gd name="connsiteY16" fmla="*/ 157595 h 308118"/>
              <a:gd name="connsiteX17" fmla="*/ 8560 w 308118"/>
              <a:gd name="connsiteY17" fmla="*/ 156912 h 308118"/>
              <a:gd name="connsiteX18" fmla="*/ 156914 w 308118"/>
              <a:gd name="connsiteY18" fmla="*/ 8559 h 308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08118" h="308118">
                <a:moveTo>
                  <a:pt x="173233" y="140822"/>
                </a:moveTo>
                <a:cubicBezTo>
                  <a:pt x="180006" y="147597"/>
                  <a:pt x="180004" y="158580"/>
                  <a:pt x="173228" y="165353"/>
                </a:cubicBezTo>
                <a:cubicBezTo>
                  <a:pt x="166453" y="172125"/>
                  <a:pt x="155470" y="172123"/>
                  <a:pt x="148697" y="165348"/>
                </a:cubicBezTo>
                <a:cubicBezTo>
                  <a:pt x="141926" y="158575"/>
                  <a:pt x="141926" y="147595"/>
                  <a:pt x="148697" y="140822"/>
                </a:cubicBezTo>
                <a:cubicBezTo>
                  <a:pt x="155470" y="134046"/>
                  <a:pt x="166453" y="134044"/>
                  <a:pt x="173228" y="140817"/>
                </a:cubicBezTo>
                <a:cubicBezTo>
                  <a:pt x="173230" y="140819"/>
                  <a:pt x="173231" y="140820"/>
                  <a:pt x="173233" y="140822"/>
                </a:cubicBezTo>
                <a:moveTo>
                  <a:pt x="174716" y="193658"/>
                </a:moveTo>
                <a:cubicBezTo>
                  <a:pt x="186957" y="188767"/>
                  <a:pt x="196485" y="178822"/>
                  <a:pt x="200849" y="166384"/>
                </a:cubicBezTo>
                <a:lnTo>
                  <a:pt x="230520" y="83306"/>
                </a:lnTo>
                <a:lnTo>
                  <a:pt x="148241" y="112749"/>
                </a:lnTo>
                <a:cubicBezTo>
                  <a:pt x="135850" y="117190"/>
                  <a:pt x="125933" y="126692"/>
                  <a:pt x="120967" y="138882"/>
                </a:cubicBezTo>
                <a:cubicBezTo>
                  <a:pt x="107843" y="170721"/>
                  <a:pt x="83194" y="231203"/>
                  <a:pt x="83194" y="231203"/>
                </a:cubicBezTo>
                <a:lnTo>
                  <a:pt x="174488" y="193658"/>
                </a:lnTo>
                <a:moveTo>
                  <a:pt x="156914" y="9244"/>
                </a:moveTo>
                <a:cubicBezTo>
                  <a:pt x="238847" y="9244"/>
                  <a:pt x="305267" y="75665"/>
                  <a:pt x="305266" y="157599"/>
                </a:cubicBezTo>
                <a:cubicBezTo>
                  <a:pt x="305265" y="239532"/>
                  <a:pt x="238844" y="305951"/>
                  <a:pt x="156911" y="305951"/>
                </a:cubicBezTo>
                <a:cubicBezTo>
                  <a:pt x="74977" y="305950"/>
                  <a:pt x="8558" y="239529"/>
                  <a:pt x="8559" y="157595"/>
                </a:cubicBezTo>
                <a:cubicBezTo>
                  <a:pt x="8559" y="157368"/>
                  <a:pt x="8559" y="157140"/>
                  <a:pt x="8560" y="156912"/>
                </a:cubicBezTo>
                <a:cubicBezTo>
                  <a:pt x="8560" y="74979"/>
                  <a:pt x="74981" y="8559"/>
                  <a:pt x="156914" y="8559"/>
                </a:cubicBezTo>
              </a:path>
            </a:pathLst>
          </a:custGeom>
          <a:solidFill>
            <a:schemeClr val="tx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b="0" i="0"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560591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c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5B01D2E8-7744-E645-8BF1-B650A4165058}"/>
              </a:ext>
            </a:extLst>
          </p:cNvPr>
          <p:cNvSpPr/>
          <p:nvPr/>
        </p:nvSpPr>
        <p:spPr>
          <a:xfrm>
            <a:off x="-1" y="6723"/>
            <a:ext cx="1219200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Avenir Book" panose="02000503020000020003" pitchFamily="2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C8973F6-E6A3-CA47-9251-7C6825FAC6B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91962" y="0"/>
            <a:ext cx="300037" cy="6858000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94F81A1-C7C8-3843-821E-0C546E17F1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95399" y="2438400"/>
            <a:ext cx="6398741" cy="1516380"/>
          </a:xfrm>
        </p:spPr>
        <p:txBody>
          <a:bodyPr wrap="square" numCol="1" spcCol="288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sz="2000" b="0" i="0" smtClean="0">
                <a:solidFill>
                  <a:schemeClr val="bg1"/>
                </a:solidFill>
                <a:effectLst/>
                <a:latin typeface="Avenir Next" panose="020B0503020202020204" pitchFamily="34" charset="0"/>
              </a:defRPr>
            </a:lvl1pPr>
          </a:lstStyle>
          <a:p>
            <a:r>
              <a:rPr lang="en-GB">
                <a:effectLst/>
                <a:latin typeface="Gotham Rounded Bold" panose="02000000000000000000" pitchFamily="2" charset="0"/>
              </a:rPr>
              <a:t>Ground Floor, Minerva House, </a:t>
            </a:r>
            <a:br>
              <a:rPr lang="en-GB">
                <a:effectLst/>
                <a:latin typeface="Gotham Rounded Bold" panose="02000000000000000000" pitchFamily="2" charset="0"/>
              </a:rPr>
            </a:br>
            <a:r>
              <a:rPr lang="en-GB">
                <a:effectLst/>
                <a:latin typeface="Gotham Rounded Bold" panose="02000000000000000000" pitchFamily="2" charset="0"/>
              </a:rPr>
              <a:t>5 Montague Close, London SE1 9BB</a:t>
            </a:r>
          </a:p>
          <a:p>
            <a:r>
              <a:rPr lang="en-GB">
                <a:effectLst/>
                <a:latin typeface="Gotham Rounded Bold" panose="02000000000000000000" pitchFamily="2" charset="0"/>
              </a:rPr>
              <a:t>Closest stations: </a:t>
            </a:r>
            <a:br>
              <a:rPr lang="en-GB">
                <a:effectLst/>
                <a:latin typeface="Gotham Rounded Bold" panose="02000000000000000000" pitchFamily="2" charset="0"/>
              </a:rPr>
            </a:br>
            <a:r>
              <a:rPr lang="en-GB">
                <a:effectLst/>
                <a:latin typeface="Gotham Rounded Bold" panose="02000000000000000000" pitchFamily="2" charset="0"/>
              </a:rPr>
              <a:t>London Bridge or Monument</a:t>
            </a:r>
          </a:p>
        </p:txBody>
      </p:sp>
      <p:sp>
        <p:nvSpPr>
          <p:cNvPr id="20" name="Text Placeholder 13">
            <a:extLst>
              <a:ext uri="{FF2B5EF4-FFF2-40B4-BE49-F238E27FC236}">
                <a16:creationId xmlns:a16="http://schemas.microsoft.com/office/drawing/2014/main" id="{E08BD95A-531E-9F4F-8E77-436A1A7FF86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97458" y="4086510"/>
            <a:ext cx="6398741" cy="409290"/>
          </a:xfrm>
        </p:spPr>
        <p:txBody>
          <a:bodyPr wrap="square" numCol="1" spcCol="288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sz="2000" b="0" i="0" smtClean="0">
                <a:solidFill>
                  <a:schemeClr val="bg1"/>
                </a:solidFill>
                <a:effectLst/>
                <a:latin typeface="Avenir Next" panose="020B0503020202020204" pitchFamily="34" charset="0"/>
              </a:defRPr>
            </a:lvl1pPr>
          </a:lstStyle>
          <a:p>
            <a:r>
              <a:rPr lang="en-GB">
                <a:effectLst/>
                <a:latin typeface="Gotham Rounded Bold" panose="02000000000000000000" pitchFamily="2" charset="0"/>
              </a:rPr>
              <a:t>020 7188 9805</a:t>
            </a:r>
          </a:p>
        </p:txBody>
      </p:sp>
      <p:sp>
        <p:nvSpPr>
          <p:cNvPr id="21" name="Text Placeholder 13">
            <a:extLst>
              <a:ext uri="{FF2B5EF4-FFF2-40B4-BE49-F238E27FC236}">
                <a16:creationId xmlns:a16="http://schemas.microsoft.com/office/drawing/2014/main" id="{E89F3AD7-2CAA-F143-A854-243D37F066A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95399" y="4722500"/>
            <a:ext cx="6398741" cy="409290"/>
          </a:xfrm>
        </p:spPr>
        <p:txBody>
          <a:bodyPr wrap="square" numCol="1" spcCol="288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sz="2000" b="0" i="0" smtClean="0">
                <a:solidFill>
                  <a:schemeClr val="bg1"/>
                </a:solidFill>
                <a:effectLst/>
                <a:latin typeface="Avenir Next" panose="020B0503020202020204" pitchFamily="34" charset="0"/>
              </a:defRPr>
            </a:lvl1pPr>
          </a:lstStyle>
          <a:p>
            <a:r>
              <a:rPr lang="en-GB">
                <a:effectLst/>
                <a:latin typeface="Gotham Rounded Bold" panose="02000000000000000000" pitchFamily="2" charset="0"/>
              </a:rPr>
              <a:t>@</a:t>
            </a:r>
            <a:r>
              <a:rPr lang="en-GB" err="1">
                <a:effectLst/>
                <a:latin typeface="Gotham Rounded Bold" panose="02000000000000000000" pitchFamily="2" charset="0"/>
              </a:rPr>
              <a:t>HINSouthLondon</a:t>
            </a:r>
            <a:endParaRPr lang="en-GB">
              <a:effectLst/>
              <a:latin typeface="Gotham Rounded Bold" panose="02000000000000000000" pitchFamily="2" charset="0"/>
            </a:endParaRPr>
          </a:p>
        </p:txBody>
      </p:sp>
      <p:sp>
        <p:nvSpPr>
          <p:cNvPr id="22" name="Text Placeholder 13">
            <a:extLst>
              <a:ext uri="{FF2B5EF4-FFF2-40B4-BE49-F238E27FC236}">
                <a16:creationId xmlns:a16="http://schemas.microsoft.com/office/drawing/2014/main" id="{46A013F0-8A68-F140-AFE5-3DE66783ED4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95399" y="5358490"/>
            <a:ext cx="6398741" cy="409290"/>
          </a:xfrm>
        </p:spPr>
        <p:txBody>
          <a:bodyPr wrap="square" numCol="1" spcCol="288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sz="2000" b="0" i="0" smtClean="0">
                <a:solidFill>
                  <a:schemeClr val="bg1"/>
                </a:solidFill>
                <a:effectLst/>
                <a:latin typeface="Avenir Next" panose="020B0503020202020204" pitchFamily="34" charset="0"/>
              </a:defRPr>
            </a:lvl1pPr>
          </a:lstStyle>
          <a:p>
            <a:r>
              <a:rPr lang="en-GB" err="1">
                <a:effectLst/>
                <a:latin typeface="Gotham Rounded Bold" panose="02000000000000000000" pitchFamily="2" charset="0"/>
              </a:rPr>
              <a:t>healthinnovationnetwork.com</a:t>
            </a:r>
            <a:endParaRPr lang="en-GB">
              <a:effectLst/>
              <a:latin typeface="Gotham Rounded Bold" panose="02000000000000000000" pitchFamily="2" charset="0"/>
            </a:endParaRPr>
          </a:p>
        </p:txBody>
      </p:sp>
      <p:sp>
        <p:nvSpPr>
          <p:cNvPr id="25" name="object 2">
            <a:extLst>
              <a:ext uri="{FF2B5EF4-FFF2-40B4-BE49-F238E27FC236}">
                <a16:creationId xmlns:a16="http://schemas.microsoft.com/office/drawing/2014/main" id="{D745A30B-2CFD-D24C-9392-78F0E6214185}"/>
              </a:ext>
            </a:extLst>
          </p:cNvPr>
          <p:cNvSpPr/>
          <p:nvPr/>
        </p:nvSpPr>
        <p:spPr>
          <a:xfrm>
            <a:off x="0" y="2975610"/>
            <a:ext cx="453390" cy="906780"/>
          </a:xfrm>
          <a:custGeom>
            <a:avLst/>
            <a:gdLst/>
            <a:ahLst/>
            <a:cxnLst/>
            <a:rect l="l" t="t" r="r" b="b"/>
            <a:pathLst>
              <a:path w="453390" h="906779">
                <a:moveTo>
                  <a:pt x="0" y="0"/>
                </a:moveTo>
                <a:lnTo>
                  <a:pt x="0" y="906437"/>
                </a:lnTo>
                <a:lnTo>
                  <a:pt x="46338" y="904097"/>
                </a:lnTo>
                <a:lnTo>
                  <a:pt x="91338" y="897229"/>
                </a:lnTo>
                <a:lnTo>
                  <a:pt x="134772" y="886061"/>
                </a:lnTo>
                <a:lnTo>
                  <a:pt x="176411" y="870821"/>
                </a:lnTo>
                <a:lnTo>
                  <a:pt x="216028" y="851737"/>
                </a:lnTo>
                <a:lnTo>
                  <a:pt x="253396" y="829036"/>
                </a:lnTo>
                <a:lnTo>
                  <a:pt x="288285" y="802946"/>
                </a:lnTo>
                <a:lnTo>
                  <a:pt x="320470" y="773695"/>
                </a:lnTo>
                <a:lnTo>
                  <a:pt x="349721" y="741510"/>
                </a:lnTo>
                <a:lnTo>
                  <a:pt x="375811" y="706621"/>
                </a:lnTo>
                <a:lnTo>
                  <a:pt x="398512" y="669253"/>
                </a:lnTo>
                <a:lnTo>
                  <a:pt x="417596" y="629636"/>
                </a:lnTo>
                <a:lnTo>
                  <a:pt x="432836" y="587997"/>
                </a:lnTo>
                <a:lnTo>
                  <a:pt x="444004" y="544563"/>
                </a:lnTo>
                <a:lnTo>
                  <a:pt x="450872" y="499563"/>
                </a:lnTo>
                <a:lnTo>
                  <a:pt x="453212" y="453224"/>
                </a:lnTo>
                <a:lnTo>
                  <a:pt x="450872" y="406884"/>
                </a:lnTo>
                <a:lnTo>
                  <a:pt x="444004" y="361882"/>
                </a:lnTo>
                <a:lnTo>
                  <a:pt x="432836" y="318446"/>
                </a:lnTo>
                <a:lnTo>
                  <a:pt x="417596" y="276806"/>
                </a:lnTo>
                <a:lnTo>
                  <a:pt x="398512" y="237187"/>
                </a:lnTo>
                <a:lnTo>
                  <a:pt x="375811" y="199819"/>
                </a:lnTo>
                <a:lnTo>
                  <a:pt x="349721" y="164928"/>
                </a:lnTo>
                <a:lnTo>
                  <a:pt x="320470" y="132743"/>
                </a:lnTo>
                <a:lnTo>
                  <a:pt x="288285" y="103492"/>
                </a:lnTo>
                <a:lnTo>
                  <a:pt x="253396" y="77401"/>
                </a:lnTo>
                <a:lnTo>
                  <a:pt x="216028" y="54700"/>
                </a:lnTo>
                <a:lnTo>
                  <a:pt x="176411" y="35615"/>
                </a:lnTo>
                <a:lnTo>
                  <a:pt x="134772" y="20375"/>
                </a:lnTo>
                <a:lnTo>
                  <a:pt x="91338" y="9207"/>
                </a:lnTo>
                <a:lnTo>
                  <a:pt x="46338" y="233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 b="0" i="0">
              <a:latin typeface="Avenir Book" panose="02000503020000020003" pitchFamily="2" charset="0"/>
            </a:endParaRPr>
          </a:p>
        </p:txBody>
      </p:sp>
      <p:sp>
        <p:nvSpPr>
          <p:cNvPr id="30" name="Slide Number Placeholder 5">
            <a:extLst>
              <a:ext uri="{FF2B5EF4-FFF2-40B4-BE49-F238E27FC236}">
                <a16:creationId xmlns:a16="http://schemas.microsoft.com/office/drawing/2014/main" id="{31539658-A3BA-C044-98A0-76CB7A8B1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" y="3278122"/>
            <a:ext cx="453390" cy="301756"/>
          </a:xfrm>
        </p:spPr>
        <p:txBody>
          <a:bodyPr lIns="0" tIns="0" rIns="0" bIns="0"/>
          <a:lstStyle>
            <a:lvl1pPr algn="ctr">
              <a:defRPr sz="1600" b="0" i="0">
                <a:solidFill>
                  <a:schemeClr val="accent1"/>
                </a:solidFill>
                <a:latin typeface="Avenir Book" panose="02000503020000020003" pitchFamily="2" charset="0"/>
              </a:defRPr>
            </a:lvl1pPr>
          </a:lstStyle>
          <a:p>
            <a:fld id="{86118F4A-FA0D-40D3-A7C7-2502DE14DCE0}" type="slidenum">
              <a:rPr lang="en-GB" smtClean="0"/>
              <a:t>‹#›</a:t>
            </a:fld>
            <a:endParaRPr lang="en-GB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7CC94D47-BD4D-814D-912E-180DE30677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08778" y="6152055"/>
            <a:ext cx="806666" cy="423499"/>
          </a:xfrm>
          <a:prstGeom prst="rect">
            <a:avLst/>
          </a:prstGeom>
        </p:spPr>
      </p:pic>
      <p:sp>
        <p:nvSpPr>
          <p:cNvPr id="2" name="Graphic 4">
            <a:extLst>
              <a:ext uri="{FF2B5EF4-FFF2-40B4-BE49-F238E27FC236}">
                <a16:creationId xmlns:a16="http://schemas.microsoft.com/office/drawing/2014/main" id="{A518AF62-F4F9-56CA-0B20-C0953631F0B0}"/>
              </a:ext>
            </a:extLst>
          </p:cNvPr>
          <p:cNvSpPr/>
          <p:nvPr/>
        </p:nvSpPr>
        <p:spPr>
          <a:xfrm>
            <a:off x="872399" y="2466495"/>
            <a:ext cx="283859" cy="419618"/>
          </a:xfrm>
          <a:custGeom>
            <a:avLst/>
            <a:gdLst>
              <a:gd name="connsiteX0" fmla="*/ 142792 w 283858"/>
              <a:gd name="connsiteY0" fmla="*/ 196045 h 419617"/>
              <a:gd name="connsiteX1" fmla="*/ 89480 w 283858"/>
              <a:gd name="connsiteY1" fmla="*/ 142726 h 419617"/>
              <a:gd name="connsiteX2" fmla="*/ 142799 w 283858"/>
              <a:gd name="connsiteY2" fmla="*/ 89413 h 419617"/>
              <a:gd name="connsiteX3" fmla="*/ 196112 w 283858"/>
              <a:gd name="connsiteY3" fmla="*/ 142733 h 419617"/>
              <a:gd name="connsiteX4" fmla="*/ 196108 w 283858"/>
              <a:gd name="connsiteY4" fmla="*/ 143346 h 419617"/>
              <a:gd name="connsiteX5" fmla="*/ 142792 w 283858"/>
              <a:gd name="connsiteY5" fmla="*/ 196663 h 419617"/>
              <a:gd name="connsiteX6" fmla="*/ 276329 w 283858"/>
              <a:gd name="connsiteY6" fmla="*/ 143346 h 419617"/>
              <a:gd name="connsiteX7" fmla="*/ 143346 w 283858"/>
              <a:gd name="connsiteY7" fmla="*/ 9257 h 419617"/>
              <a:gd name="connsiteX8" fmla="*/ 9257 w 283858"/>
              <a:gd name="connsiteY8" fmla="*/ 142241 h 419617"/>
              <a:gd name="connsiteX9" fmla="*/ 25052 w 283858"/>
              <a:gd name="connsiteY9" fmla="*/ 205795 h 419617"/>
              <a:gd name="connsiteX10" fmla="*/ 25052 w 283858"/>
              <a:gd name="connsiteY10" fmla="*/ 205795 h 419617"/>
              <a:gd name="connsiteX11" fmla="*/ 134523 w 283858"/>
              <a:gd name="connsiteY11" fmla="*/ 409927 h 419617"/>
              <a:gd name="connsiteX12" fmla="*/ 134523 w 283858"/>
              <a:gd name="connsiteY12" fmla="*/ 409927 h 419617"/>
              <a:gd name="connsiteX13" fmla="*/ 147220 w 283858"/>
              <a:gd name="connsiteY13" fmla="*/ 413768 h 419617"/>
              <a:gd name="connsiteX14" fmla="*/ 151061 w 283858"/>
              <a:gd name="connsiteY14" fmla="*/ 409927 h 419617"/>
              <a:gd name="connsiteX15" fmla="*/ 151061 w 283858"/>
              <a:gd name="connsiteY15" fmla="*/ 409927 h 419617"/>
              <a:gd name="connsiteX16" fmla="*/ 260408 w 283858"/>
              <a:gd name="connsiteY16" fmla="*/ 205795 h 419617"/>
              <a:gd name="connsiteX17" fmla="*/ 260408 w 283858"/>
              <a:gd name="connsiteY17" fmla="*/ 205795 h 419617"/>
              <a:gd name="connsiteX18" fmla="*/ 276329 w 283858"/>
              <a:gd name="connsiteY18" fmla="*/ 143346 h 419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83858" h="419617">
                <a:moveTo>
                  <a:pt x="142792" y="196045"/>
                </a:moveTo>
                <a:cubicBezTo>
                  <a:pt x="113346" y="196044"/>
                  <a:pt x="89478" y="172171"/>
                  <a:pt x="89480" y="142726"/>
                </a:cubicBezTo>
                <a:cubicBezTo>
                  <a:pt x="89482" y="113280"/>
                  <a:pt x="113354" y="89411"/>
                  <a:pt x="142799" y="89413"/>
                </a:cubicBezTo>
                <a:cubicBezTo>
                  <a:pt x="172245" y="89415"/>
                  <a:pt x="196114" y="113287"/>
                  <a:pt x="196112" y="142733"/>
                </a:cubicBezTo>
                <a:cubicBezTo>
                  <a:pt x="196112" y="142937"/>
                  <a:pt x="196111" y="143142"/>
                  <a:pt x="196108" y="143346"/>
                </a:cubicBezTo>
                <a:cubicBezTo>
                  <a:pt x="196108" y="172792"/>
                  <a:pt x="172238" y="196663"/>
                  <a:pt x="142792" y="196663"/>
                </a:cubicBezTo>
                <a:moveTo>
                  <a:pt x="276329" y="143346"/>
                </a:moveTo>
                <a:cubicBezTo>
                  <a:pt x="276635" y="69597"/>
                  <a:pt x="217096" y="9563"/>
                  <a:pt x="143346" y="9257"/>
                </a:cubicBezTo>
                <a:cubicBezTo>
                  <a:pt x="69596" y="8952"/>
                  <a:pt x="9563" y="68491"/>
                  <a:pt x="9257" y="142241"/>
                </a:cubicBezTo>
                <a:cubicBezTo>
                  <a:pt x="9166" y="164408"/>
                  <a:pt x="14594" y="186250"/>
                  <a:pt x="25052" y="205795"/>
                </a:cubicBezTo>
                <a:lnTo>
                  <a:pt x="25052" y="205795"/>
                </a:lnTo>
                <a:lnTo>
                  <a:pt x="134523" y="409927"/>
                </a:lnTo>
                <a:lnTo>
                  <a:pt x="134523" y="409927"/>
                </a:lnTo>
                <a:cubicBezTo>
                  <a:pt x="136968" y="414494"/>
                  <a:pt x="142653" y="416214"/>
                  <a:pt x="147220" y="413768"/>
                </a:cubicBezTo>
                <a:cubicBezTo>
                  <a:pt x="148851" y="412895"/>
                  <a:pt x="150188" y="411558"/>
                  <a:pt x="151061" y="409927"/>
                </a:cubicBezTo>
                <a:lnTo>
                  <a:pt x="151061" y="409927"/>
                </a:lnTo>
                <a:lnTo>
                  <a:pt x="260408" y="205795"/>
                </a:lnTo>
                <a:lnTo>
                  <a:pt x="260408" y="205795"/>
                </a:lnTo>
                <a:cubicBezTo>
                  <a:pt x="270777" y="186608"/>
                  <a:pt x="276246" y="165156"/>
                  <a:pt x="276329" y="143346"/>
                </a:cubicBezTo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b="0" i="0">
              <a:latin typeface="Avenir Book" panose="02000503020000020003" pitchFamily="2" charset="0"/>
            </a:endParaRPr>
          </a:p>
        </p:txBody>
      </p:sp>
      <p:sp>
        <p:nvSpPr>
          <p:cNvPr id="3" name="Graphic 6">
            <a:extLst>
              <a:ext uri="{FF2B5EF4-FFF2-40B4-BE49-F238E27FC236}">
                <a16:creationId xmlns:a16="http://schemas.microsoft.com/office/drawing/2014/main" id="{6BC3FCA8-2B77-2A74-523E-03E7720BA419}"/>
              </a:ext>
            </a:extLst>
          </p:cNvPr>
          <p:cNvSpPr/>
          <p:nvPr/>
        </p:nvSpPr>
        <p:spPr>
          <a:xfrm>
            <a:off x="847622" y="4096199"/>
            <a:ext cx="321934" cy="321934"/>
          </a:xfrm>
          <a:custGeom>
            <a:avLst/>
            <a:gdLst>
              <a:gd name="connsiteX0" fmla="*/ 210688 w 321934"/>
              <a:gd name="connsiteY0" fmla="*/ 241927 h 321934"/>
              <a:gd name="connsiteX1" fmla="*/ 134855 w 321934"/>
              <a:gd name="connsiteY1" fmla="*/ 94076 h 321934"/>
              <a:gd name="connsiteX2" fmla="*/ 148686 w 321934"/>
              <a:gd name="connsiteY2" fmla="*/ 87280 h 321934"/>
              <a:gd name="connsiteX3" fmla="*/ 171460 w 321934"/>
              <a:gd name="connsiteY3" fmla="*/ 131874 h 321934"/>
              <a:gd name="connsiteX4" fmla="*/ 157867 w 321934"/>
              <a:gd name="connsiteY4" fmla="*/ 138551 h 321934"/>
              <a:gd name="connsiteX5" fmla="*/ 188033 w 321934"/>
              <a:gd name="connsiteY5" fmla="*/ 197334 h 321934"/>
              <a:gd name="connsiteX6" fmla="*/ 201507 w 321934"/>
              <a:gd name="connsiteY6" fmla="*/ 190776 h 321934"/>
              <a:gd name="connsiteX7" fmla="*/ 224519 w 321934"/>
              <a:gd name="connsiteY7" fmla="*/ 235131 h 321934"/>
              <a:gd name="connsiteX8" fmla="*/ 210688 w 321934"/>
              <a:gd name="connsiteY8" fmla="*/ 241927 h 321934"/>
              <a:gd name="connsiteX9" fmla="*/ 165617 w 321934"/>
              <a:gd name="connsiteY9" fmla="*/ 8943 h 321934"/>
              <a:gd name="connsiteX10" fmla="*/ 8943 w 321934"/>
              <a:gd name="connsiteY10" fmla="*/ 165856 h 321934"/>
              <a:gd name="connsiteX11" fmla="*/ 165856 w 321934"/>
              <a:gd name="connsiteY11" fmla="*/ 322530 h 321934"/>
              <a:gd name="connsiteX12" fmla="*/ 322530 w 321934"/>
              <a:gd name="connsiteY12" fmla="*/ 165736 h 321934"/>
              <a:gd name="connsiteX13" fmla="*/ 165736 w 321934"/>
              <a:gd name="connsiteY13" fmla="*/ 8943 h 321934"/>
              <a:gd name="connsiteX14" fmla="*/ 165617 w 321934"/>
              <a:gd name="connsiteY14" fmla="*/ 8943 h 32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21934" h="321934">
                <a:moveTo>
                  <a:pt x="210688" y="241927"/>
                </a:moveTo>
                <a:cubicBezTo>
                  <a:pt x="162994" y="263867"/>
                  <a:pt x="87757" y="118639"/>
                  <a:pt x="134855" y="94076"/>
                </a:cubicBezTo>
                <a:lnTo>
                  <a:pt x="148686" y="87280"/>
                </a:lnTo>
                <a:lnTo>
                  <a:pt x="171460" y="131874"/>
                </a:lnTo>
                <a:lnTo>
                  <a:pt x="157867" y="138551"/>
                </a:lnTo>
                <a:cubicBezTo>
                  <a:pt x="143559" y="146301"/>
                  <a:pt x="173367" y="204488"/>
                  <a:pt x="188033" y="197334"/>
                </a:cubicBezTo>
                <a:lnTo>
                  <a:pt x="201507" y="190776"/>
                </a:lnTo>
                <a:lnTo>
                  <a:pt x="224519" y="235131"/>
                </a:lnTo>
                <a:lnTo>
                  <a:pt x="210688" y="241927"/>
                </a:lnTo>
                <a:moveTo>
                  <a:pt x="165617" y="8943"/>
                </a:moveTo>
                <a:cubicBezTo>
                  <a:pt x="79022" y="9009"/>
                  <a:pt x="8877" y="79261"/>
                  <a:pt x="8943" y="165856"/>
                </a:cubicBezTo>
                <a:cubicBezTo>
                  <a:pt x="9009" y="252450"/>
                  <a:pt x="79261" y="322596"/>
                  <a:pt x="165856" y="322530"/>
                </a:cubicBezTo>
                <a:cubicBezTo>
                  <a:pt x="252404" y="322464"/>
                  <a:pt x="322530" y="252285"/>
                  <a:pt x="322530" y="165736"/>
                </a:cubicBezTo>
                <a:cubicBezTo>
                  <a:pt x="322530" y="79142"/>
                  <a:pt x="252331" y="8943"/>
                  <a:pt x="165736" y="8943"/>
                </a:cubicBezTo>
                <a:cubicBezTo>
                  <a:pt x="165697" y="8943"/>
                  <a:pt x="165657" y="8943"/>
                  <a:pt x="165617" y="8943"/>
                </a:cubicBezTo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b="0" i="0">
              <a:latin typeface="Avenir Book" panose="02000503020000020003" pitchFamily="2" charset="0"/>
            </a:endParaRPr>
          </a:p>
        </p:txBody>
      </p:sp>
      <p:sp>
        <p:nvSpPr>
          <p:cNvPr id="4" name="Graphic 12">
            <a:extLst>
              <a:ext uri="{FF2B5EF4-FFF2-40B4-BE49-F238E27FC236}">
                <a16:creationId xmlns:a16="http://schemas.microsoft.com/office/drawing/2014/main" id="{3D26F38A-F3CF-4BFA-6F78-73E26637286A}"/>
              </a:ext>
            </a:extLst>
          </p:cNvPr>
          <p:cNvSpPr/>
          <p:nvPr/>
        </p:nvSpPr>
        <p:spPr>
          <a:xfrm>
            <a:off x="845152" y="4792412"/>
            <a:ext cx="338340" cy="269466"/>
          </a:xfrm>
          <a:custGeom>
            <a:avLst/>
            <a:gdLst>
              <a:gd name="connsiteX0" fmla="*/ 237590 w 338340"/>
              <a:gd name="connsiteY0" fmla="*/ 9186 h 269466"/>
              <a:gd name="connsiteX1" fmla="*/ 170047 w 338340"/>
              <a:gd name="connsiteY1" fmla="*/ 75206 h 269466"/>
              <a:gd name="connsiteX2" fmla="*/ 170047 w 338340"/>
              <a:gd name="connsiteY2" fmla="*/ 75328 h 269466"/>
              <a:gd name="connsiteX3" fmla="*/ 172303 w 338340"/>
              <a:gd name="connsiteY3" fmla="*/ 90394 h 269466"/>
              <a:gd name="connsiteX4" fmla="*/ 32330 w 338340"/>
              <a:gd name="connsiteY4" fmla="*/ 21435 h 269466"/>
              <a:gd name="connsiteX5" fmla="*/ 53257 w 338340"/>
              <a:gd name="connsiteY5" fmla="*/ 109501 h 269466"/>
              <a:gd name="connsiteX6" fmla="*/ 22681 w 338340"/>
              <a:gd name="connsiteY6" fmla="*/ 101295 h 269466"/>
              <a:gd name="connsiteX7" fmla="*/ 22681 w 338340"/>
              <a:gd name="connsiteY7" fmla="*/ 102152 h 269466"/>
              <a:gd name="connsiteX8" fmla="*/ 76941 w 338340"/>
              <a:gd name="connsiteY8" fmla="*/ 166947 h 269466"/>
              <a:gd name="connsiteX9" fmla="*/ 59523 w 338340"/>
              <a:gd name="connsiteY9" fmla="*/ 169274 h 269466"/>
              <a:gd name="connsiteX10" fmla="*/ 46992 w 338340"/>
              <a:gd name="connsiteY10" fmla="*/ 168417 h 269466"/>
              <a:gd name="connsiteX11" fmla="*/ 109647 w 338340"/>
              <a:gd name="connsiteY11" fmla="*/ 214348 h 269466"/>
              <a:gd name="connsiteX12" fmla="*/ 25563 w 338340"/>
              <a:gd name="connsiteY12" fmla="*/ 241907 h 269466"/>
              <a:gd name="connsiteX13" fmla="*/ 9398 w 338340"/>
              <a:gd name="connsiteY13" fmla="*/ 241907 h 269466"/>
              <a:gd name="connsiteX14" fmla="*/ 113031 w 338340"/>
              <a:gd name="connsiteY14" fmla="*/ 271671 h 269466"/>
              <a:gd name="connsiteX15" fmla="*/ 305516 w 338340"/>
              <a:gd name="connsiteY15" fmla="*/ 86000 h 269466"/>
              <a:gd name="connsiteX16" fmla="*/ 305509 w 338340"/>
              <a:gd name="connsiteY16" fmla="*/ 82677 h 269466"/>
              <a:gd name="connsiteX17" fmla="*/ 305509 w 338340"/>
              <a:gd name="connsiteY17" fmla="*/ 74103 h 269466"/>
              <a:gd name="connsiteX18" fmla="*/ 339343 w 338340"/>
              <a:gd name="connsiteY18" fmla="*/ 39930 h 269466"/>
              <a:gd name="connsiteX19" fmla="*/ 300496 w 338340"/>
              <a:gd name="connsiteY19" fmla="*/ 50341 h 269466"/>
              <a:gd name="connsiteX20" fmla="*/ 330195 w 338340"/>
              <a:gd name="connsiteY20" fmla="*/ 13596 h 269466"/>
              <a:gd name="connsiteX21" fmla="*/ 286963 w 338340"/>
              <a:gd name="connsiteY21" fmla="*/ 30009 h 269466"/>
              <a:gd name="connsiteX22" fmla="*/ 237590 w 338340"/>
              <a:gd name="connsiteY22" fmla="*/ 9186 h 269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38340" h="269466">
                <a:moveTo>
                  <a:pt x="237590" y="9186"/>
                </a:moveTo>
                <a:cubicBezTo>
                  <a:pt x="200287" y="9186"/>
                  <a:pt x="170047" y="38744"/>
                  <a:pt x="170047" y="75206"/>
                </a:cubicBezTo>
                <a:cubicBezTo>
                  <a:pt x="170047" y="75246"/>
                  <a:pt x="170047" y="75287"/>
                  <a:pt x="170047" y="75328"/>
                </a:cubicBezTo>
                <a:cubicBezTo>
                  <a:pt x="170155" y="80422"/>
                  <a:pt x="170913" y="85483"/>
                  <a:pt x="172303" y="90394"/>
                </a:cubicBezTo>
                <a:cubicBezTo>
                  <a:pt x="117749" y="87859"/>
                  <a:pt x="66865" y="62791"/>
                  <a:pt x="32330" y="21435"/>
                </a:cubicBezTo>
                <a:cubicBezTo>
                  <a:pt x="14487" y="51596"/>
                  <a:pt x="23640" y="90115"/>
                  <a:pt x="53257" y="109501"/>
                </a:cubicBezTo>
                <a:cubicBezTo>
                  <a:pt x="42537" y="109219"/>
                  <a:pt x="32046" y="106403"/>
                  <a:pt x="22681" y="101295"/>
                </a:cubicBezTo>
                <a:lnTo>
                  <a:pt x="22681" y="102152"/>
                </a:lnTo>
                <a:cubicBezTo>
                  <a:pt x="22747" y="133599"/>
                  <a:pt x="45416" y="160669"/>
                  <a:pt x="76941" y="166947"/>
                </a:cubicBezTo>
                <a:cubicBezTo>
                  <a:pt x="71257" y="168432"/>
                  <a:pt x="65406" y="169214"/>
                  <a:pt x="59523" y="169274"/>
                </a:cubicBezTo>
                <a:cubicBezTo>
                  <a:pt x="55328" y="169350"/>
                  <a:pt x="51135" y="169063"/>
                  <a:pt x="46992" y="168417"/>
                </a:cubicBezTo>
                <a:cubicBezTo>
                  <a:pt x="55801" y="195163"/>
                  <a:pt x="80911" y="213571"/>
                  <a:pt x="109647" y="214348"/>
                </a:cubicBezTo>
                <a:cubicBezTo>
                  <a:pt x="85577" y="232496"/>
                  <a:pt x="55961" y="242203"/>
                  <a:pt x="25563" y="241907"/>
                </a:cubicBezTo>
                <a:cubicBezTo>
                  <a:pt x="20180" y="242219"/>
                  <a:pt x="14782" y="242219"/>
                  <a:pt x="9398" y="241907"/>
                </a:cubicBezTo>
                <a:cubicBezTo>
                  <a:pt x="40286" y="261382"/>
                  <a:pt x="76274" y="271718"/>
                  <a:pt x="113031" y="271671"/>
                </a:cubicBezTo>
                <a:cubicBezTo>
                  <a:pt x="218639" y="272354"/>
                  <a:pt x="304818" y="189226"/>
                  <a:pt x="305516" y="86000"/>
                </a:cubicBezTo>
                <a:cubicBezTo>
                  <a:pt x="305524" y="84892"/>
                  <a:pt x="305521" y="83785"/>
                  <a:pt x="305509" y="82677"/>
                </a:cubicBezTo>
                <a:cubicBezTo>
                  <a:pt x="305509" y="79860"/>
                  <a:pt x="305509" y="77043"/>
                  <a:pt x="305509" y="74103"/>
                </a:cubicBezTo>
                <a:cubicBezTo>
                  <a:pt x="318770" y="64763"/>
                  <a:pt x="330227" y="53192"/>
                  <a:pt x="339343" y="39930"/>
                </a:cubicBezTo>
                <a:cubicBezTo>
                  <a:pt x="326998" y="45277"/>
                  <a:pt x="313904" y="48786"/>
                  <a:pt x="300496" y="50341"/>
                </a:cubicBezTo>
                <a:cubicBezTo>
                  <a:pt x="314626" y="42017"/>
                  <a:pt x="325180" y="28958"/>
                  <a:pt x="330195" y="13596"/>
                </a:cubicBezTo>
                <a:cubicBezTo>
                  <a:pt x="316868" y="21478"/>
                  <a:pt x="302239" y="27032"/>
                  <a:pt x="286963" y="30009"/>
                </a:cubicBezTo>
                <a:cubicBezTo>
                  <a:pt x="274154" y="16700"/>
                  <a:pt x="256284" y="9163"/>
                  <a:pt x="237590" y="9186"/>
                </a:cubicBezTo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b="0" i="0">
              <a:latin typeface="Avenir Book" panose="02000503020000020003" pitchFamily="2" charset="0"/>
            </a:endParaRPr>
          </a:p>
        </p:txBody>
      </p:sp>
      <p:sp>
        <p:nvSpPr>
          <p:cNvPr id="5" name="Graphic 8">
            <a:extLst>
              <a:ext uri="{FF2B5EF4-FFF2-40B4-BE49-F238E27FC236}">
                <a16:creationId xmlns:a16="http://schemas.microsoft.com/office/drawing/2014/main" id="{26CC79BC-7CDD-C541-FE0E-014A63521317}"/>
              </a:ext>
            </a:extLst>
          </p:cNvPr>
          <p:cNvSpPr/>
          <p:nvPr/>
        </p:nvSpPr>
        <p:spPr>
          <a:xfrm>
            <a:off x="860541" y="5391452"/>
            <a:ext cx="308119" cy="308119"/>
          </a:xfrm>
          <a:custGeom>
            <a:avLst/>
            <a:gdLst>
              <a:gd name="connsiteX0" fmla="*/ 173233 w 308118"/>
              <a:gd name="connsiteY0" fmla="*/ 140822 h 308118"/>
              <a:gd name="connsiteX1" fmla="*/ 173228 w 308118"/>
              <a:gd name="connsiteY1" fmla="*/ 165353 h 308118"/>
              <a:gd name="connsiteX2" fmla="*/ 148697 w 308118"/>
              <a:gd name="connsiteY2" fmla="*/ 165348 h 308118"/>
              <a:gd name="connsiteX3" fmla="*/ 148697 w 308118"/>
              <a:gd name="connsiteY3" fmla="*/ 140822 h 308118"/>
              <a:gd name="connsiteX4" fmla="*/ 173228 w 308118"/>
              <a:gd name="connsiteY4" fmla="*/ 140817 h 308118"/>
              <a:gd name="connsiteX5" fmla="*/ 173233 w 308118"/>
              <a:gd name="connsiteY5" fmla="*/ 140822 h 308118"/>
              <a:gd name="connsiteX6" fmla="*/ 174716 w 308118"/>
              <a:gd name="connsiteY6" fmla="*/ 193658 h 308118"/>
              <a:gd name="connsiteX7" fmla="*/ 200849 w 308118"/>
              <a:gd name="connsiteY7" fmla="*/ 166384 h 308118"/>
              <a:gd name="connsiteX8" fmla="*/ 230520 w 308118"/>
              <a:gd name="connsiteY8" fmla="*/ 83306 h 308118"/>
              <a:gd name="connsiteX9" fmla="*/ 148241 w 308118"/>
              <a:gd name="connsiteY9" fmla="*/ 112749 h 308118"/>
              <a:gd name="connsiteX10" fmla="*/ 120967 w 308118"/>
              <a:gd name="connsiteY10" fmla="*/ 138882 h 308118"/>
              <a:gd name="connsiteX11" fmla="*/ 83194 w 308118"/>
              <a:gd name="connsiteY11" fmla="*/ 231203 h 308118"/>
              <a:gd name="connsiteX12" fmla="*/ 174488 w 308118"/>
              <a:gd name="connsiteY12" fmla="*/ 193658 h 308118"/>
              <a:gd name="connsiteX13" fmla="*/ 156914 w 308118"/>
              <a:gd name="connsiteY13" fmla="*/ 9244 h 308118"/>
              <a:gd name="connsiteX14" fmla="*/ 305266 w 308118"/>
              <a:gd name="connsiteY14" fmla="*/ 157599 h 308118"/>
              <a:gd name="connsiteX15" fmla="*/ 156911 w 308118"/>
              <a:gd name="connsiteY15" fmla="*/ 305951 h 308118"/>
              <a:gd name="connsiteX16" fmla="*/ 8559 w 308118"/>
              <a:gd name="connsiteY16" fmla="*/ 157595 h 308118"/>
              <a:gd name="connsiteX17" fmla="*/ 8560 w 308118"/>
              <a:gd name="connsiteY17" fmla="*/ 156912 h 308118"/>
              <a:gd name="connsiteX18" fmla="*/ 156914 w 308118"/>
              <a:gd name="connsiteY18" fmla="*/ 8559 h 308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08118" h="308118">
                <a:moveTo>
                  <a:pt x="173233" y="140822"/>
                </a:moveTo>
                <a:cubicBezTo>
                  <a:pt x="180006" y="147597"/>
                  <a:pt x="180004" y="158580"/>
                  <a:pt x="173228" y="165353"/>
                </a:cubicBezTo>
                <a:cubicBezTo>
                  <a:pt x="166453" y="172125"/>
                  <a:pt x="155470" y="172123"/>
                  <a:pt x="148697" y="165348"/>
                </a:cubicBezTo>
                <a:cubicBezTo>
                  <a:pt x="141926" y="158575"/>
                  <a:pt x="141926" y="147595"/>
                  <a:pt x="148697" y="140822"/>
                </a:cubicBezTo>
                <a:cubicBezTo>
                  <a:pt x="155470" y="134046"/>
                  <a:pt x="166453" y="134044"/>
                  <a:pt x="173228" y="140817"/>
                </a:cubicBezTo>
                <a:cubicBezTo>
                  <a:pt x="173230" y="140819"/>
                  <a:pt x="173231" y="140820"/>
                  <a:pt x="173233" y="140822"/>
                </a:cubicBezTo>
                <a:moveTo>
                  <a:pt x="174716" y="193658"/>
                </a:moveTo>
                <a:cubicBezTo>
                  <a:pt x="186957" y="188767"/>
                  <a:pt x="196485" y="178822"/>
                  <a:pt x="200849" y="166384"/>
                </a:cubicBezTo>
                <a:lnTo>
                  <a:pt x="230520" y="83306"/>
                </a:lnTo>
                <a:lnTo>
                  <a:pt x="148241" y="112749"/>
                </a:lnTo>
                <a:cubicBezTo>
                  <a:pt x="135850" y="117190"/>
                  <a:pt x="125933" y="126692"/>
                  <a:pt x="120967" y="138882"/>
                </a:cubicBezTo>
                <a:cubicBezTo>
                  <a:pt x="107843" y="170721"/>
                  <a:pt x="83194" y="231203"/>
                  <a:pt x="83194" y="231203"/>
                </a:cubicBezTo>
                <a:lnTo>
                  <a:pt x="174488" y="193658"/>
                </a:lnTo>
                <a:moveTo>
                  <a:pt x="156914" y="9244"/>
                </a:moveTo>
                <a:cubicBezTo>
                  <a:pt x="238847" y="9244"/>
                  <a:pt x="305267" y="75665"/>
                  <a:pt x="305266" y="157599"/>
                </a:cubicBezTo>
                <a:cubicBezTo>
                  <a:pt x="305265" y="239532"/>
                  <a:pt x="238844" y="305951"/>
                  <a:pt x="156911" y="305951"/>
                </a:cubicBezTo>
                <a:cubicBezTo>
                  <a:pt x="74977" y="305950"/>
                  <a:pt x="8558" y="239529"/>
                  <a:pt x="8559" y="157595"/>
                </a:cubicBezTo>
                <a:cubicBezTo>
                  <a:pt x="8559" y="157368"/>
                  <a:pt x="8559" y="157140"/>
                  <a:pt x="8560" y="156912"/>
                </a:cubicBezTo>
                <a:cubicBezTo>
                  <a:pt x="8560" y="74979"/>
                  <a:pt x="74981" y="8559"/>
                  <a:pt x="156914" y="8559"/>
                </a:cubicBezTo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b="0" i="0"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8205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A06A77D9-EBCE-994B-ADD6-1D2A4BE535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3F81242B-BF4C-E64A-B35F-03F819581F6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753600" y="5638800"/>
            <a:ext cx="1828800" cy="685800"/>
          </a:xfrm>
        </p:spPr>
        <p:txBody>
          <a:bodyPr>
            <a:normAutofit/>
          </a:bodyPr>
          <a:lstStyle>
            <a:lvl1pPr marL="0" indent="0">
              <a:buNone/>
              <a:defRPr sz="1200" b="0" i="0">
                <a:latin typeface="Avenir Book" panose="02000503020000020003" pitchFamily="2" charset="0"/>
              </a:defRPr>
            </a:lvl1pPr>
          </a:lstStyle>
          <a:p>
            <a:r>
              <a:rPr lang="en-US"/>
              <a:t>Click to add logo</a:t>
            </a:r>
          </a:p>
        </p:txBody>
      </p:sp>
      <p:sp>
        <p:nvSpPr>
          <p:cNvPr id="15" name="object 12">
            <a:extLst>
              <a:ext uri="{FF2B5EF4-FFF2-40B4-BE49-F238E27FC236}">
                <a16:creationId xmlns:a16="http://schemas.microsoft.com/office/drawing/2014/main" id="{7C35721C-B367-2746-ACB6-BFFFB4B130C8}"/>
              </a:ext>
            </a:extLst>
          </p:cNvPr>
          <p:cNvSpPr txBox="1"/>
          <p:nvPr userDrawn="1"/>
        </p:nvSpPr>
        <p:spPr>
          <a:xfrm>
            <a:off x="1018090" y="4403001"/>
            <a:ext cx="152527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0" i="0">
                <a:solidFill>
                  <a:srgbClr val="FFFFFF"/>
                </a:solidFill>
                <a:latin typeface="Avenir Book" panose="02000503020000020003" pitchFamily="2" charset="0"/>
                <a:cs typeface="GothamRounded-Book"/>
              </a:rPr>
              <a:t>@</a:t>
            </a:r>
            <a:r>
              <a:rPr sz="1200" b="0" i="0" err="1">
                <a:solidFill>
                  <a:srgbClr val="FFFFFF"/>
                </a:solidFill>
                <a:latin typeface="Avenir Book" panose="02000503020000020003" pitchFamily="2" charset="0"/>
                <a:cs typeface="GothamRounded-Book"/>
              </a:rPr>
              <a:t>HINSouth</a:t>
            </a:r>
            <a:r>
              <a:rPr sz="1200" b="0" i="0" spc="-5" err="1">
                <a:solidFill>
                  <a:srgbClr val="FFFFFF"/>
                </a:solidFill>
                <a:latin typeface="Avenir Book" panose="02000503020000020003" pitchFamily="2" charset="0"/>
                <a:cs typeface="GothamRounded-Book"/>
              </a:rPr>
              <a:t>London</a:t>
            </a:r>
            <a:endParaRPr sz="1200" b="0" i="0">
              <a:latin typeface="Avenir Book" panose="02000503020000020003" pitchFamily="2" charset="0"/>
              <a:cs typeface="GothamRounded-Book"/>
            </a:endParaRPr>
          </a:p>
        </p:txBody>
      </p:sp>
      <p:sp>
        <p:nvSpPr>
          <p:cNvPr id="16" name="object 13">
            <a:extLst>
              <a:ext uri="{FF2B5EF4-FFF2-40B4-BE49-F238E27FC236}">
                <a16:creationId xmlns:a16="http://schemas.microsoft.com/office/drawing/2014/main" id="{EAEA4DED-C247-404B-9C16-A72355F30A5F}"/>
              </a:ext>
            </a:extLst>
          </p:cNvPr>
          <p:cNvSpPr txBox="1"/>
          <p:nvPr userDrawn="1"/>
        </p:nvSpPr>
        <p:spPr>
          <a:xfrm>
            <a:off x="2901491" y="4414278"/>
            <a:ext cx="268097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0" i="0" spc="-10" err="1">
                <a:solidFill>
                  <a:srgbClr val="FFFFFF"/>
                </a:solidFill>
                <a:latin typeface="Avenir Book" panose="02000503020000020003" pitchFamily="2" charset="0"/>
                <a:cs typeface="GothamRounded-Book"/>
              </a:rPr>
              <a:t>healthinnovationnetwork.com</a:t>
            </a:r>
            <a:endParaRPr sz="1200" b="0" i="0">
              <a:latin typeface="Avenir Book" panose="02000503020000020003" pitchFamily="2" charset="0"/>
              <a:cs typeface="GothamRounded-Book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26845D-55EA-1A4F-AB4B-1CC369030E8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600" y="965200"/>
            <a:ext cx="6096000" cy="2387600"/>
          </a:xfrm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defRPr sz="5000" b="0" i="0">
                <a:solidFill>
                  <a:schemeClr val="bg1"/>
                </a:solidFill>
                <a:latin typeface="Avenir Book" panose="02000503020000020003" pitchFamily="2" charset="0"/>
              </a:defRPr>
            </a:lvl1pPr>
          </a:lstStyle>
          <a:p>
            <a:r>
              <a:rPr lang="en-US"/>
              <a:t>Click to edit main heading for this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C49720-86BE-F944-8456-F9E7BAC643D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4611" y="3577151"/>
            <a:ext cx="6060989" cy="291254"/>
          </a:xfrm>
        </p:spPr>
        <p:txBody>
          <a:bodyPr>
            <a:normAutofit/>
          </a:bodyPr>
          <a:lstStyle>
            <a:lvl1pPr marL="0" indent="0" algn="l">
              <a:buNone/>
              <a:defRPr sz="1600" b="1" i="0">
                <a:solidFill>
                  <a:schemeClr val="bg1"/>
                </a:solidFill>
                <a:latin typeface="Avenir Book" panose="02000503020000020003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author name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7B34AF-70DC-1A48-9B8D-BC251DEDD7C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4611" y="3886200"/>
            <a:ext cx="6061075" cy="318012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Avenir Book" panose="02000503020000020003" pitchFamily="2" charset="0"/>
              </a:defRPr>
            </a:lvl1pPr>
          </a:lstStyle>
          <a:p>
            <a:pPr lvl="0"/>
            <a:r>
              <a:rPr lang="en-US"/>
              <a:t>Click here to edit author title</a:t>
            </a:r>
          </a:p>
        </p:txBody>
      </p:sp>
      <p:sp>
        <p:nvSpPr>
          <p:cNvPr id="10" name="Graphic 5">
            <a:extLst>
              <a:ext uri="{FF2B5EF4-FFF2-40B4-BE49-F238E27FC236}">
                <a16:creationId xmlns:a16="http://schemas.microsoft.com/office/drawing/2014/main" id="{30D8AB86-F433-F049-A459-A23C6E0508C1}"/>
              </a:ext>
            </a:extLst>
          </p:cNvPr>
          <p:cNvSpPr/>
          <p:nvPr/>
        </p:nvSpPr>
        <p:spPr>
          <a:xfrm>
            <a:off x="2567608" y="4398922"/>
            <a:ext cx="230282" cy="230282"/>
          </a:xfrm>
          <a:custGeom>
            <a:avLst/>
            <a:gdLst>
              <a:gd name="connsiteX0" fmla="*/ 140883 w 250580"/>
              <a:gd name="connsiteY0" fmla="*/ 114525 h 250580"/>
              <a:gd name="connsiteX1" fmla="*/ 140880 w 250580"/>
              <a:gd name="connsiteY1" fmla="*/ 134475 h 250580"/>
              <a:gd name="connsiteX2" fmla="*/ 120930 w 250580"/>
              <a:gd name="connsiteY2" fmla="*/ 134471 h 250580"/>
              <a:gd name="connsiteX3" fmla="*/ 120930 w 250580"/>
              <a:gd name="connsiteY3" fmla="*/ 114525 h 250580"/>
              <a:gd name="connsiteX4" fmla="*/ 140880 w 250580"/>
              <a:gd name="connsiteY4" fmla="*/ 114521 h 250580"/>
              <a:gd name="connsiteX5" fmla="*/ 140883 w 250580"/>
              <a:gd name="connsiteY5" fmla="*/ 114525 h 250580"/>
              <a:gd name="connsiteX6" fmla="*/ 142090 w 250580"/>
              <a:gd name="connsiteY6" fmla="*/ 157495 h 250580"/>
              <a:gd name="connsiteX7" fmla="*/ 163343 w 250580"/>
              <a:gd name="connsiteY7" fmla="*/ 135314 h 250580"/>
              <a:gd name="connsiteX8" fmla="*/ 187473 w 250580"/>
              <a:gd name="connsiteY8" fmla="*/ 67750 h 250580"/>
              <a:gd name="connsiteX9" fmla="*/ 120558 w 250580"/>
              <a:gd name="connsiteY9" fmla="*/ 91694 h 250580"/>
              <a:gd name="connsiteX10" fmla="*/ 98377 w 250580"/>
              <a:gd name="connsiteY10" fmla="*/ 112947 h 250580"/>
              <a:gd name="connsiteX11" fmla="*/ 67658 w 250580"/>
              <a:gd name="connsiteY11" fmla="*/ 188028 h 250580"/>
              <a:gd name="connsiteX12" fmla="*/ 141904 w 250580"/>
              <a:gd name="connsiteY12" fmla="*/ 157495 h 250580"/>
              <a:gd name="connsiteX13" fmla="*/ 127612 w 250580"/>
              <a:gd name="connsiteY13" fmla="*/ 7517 h 250580"/>
              <a:gd name="connsiteX14" fmla="*/ 248261 w 250580"/>
              <a:gd name="connsiteY14" fmla="*/ 128169 h 250580"/>
              <a:gd name="connsiteX15" fmla="*/ 127609 w 250580"/>
              <a:gd name="connsiteY15" fmla="*/ 248817 h 250580"/>
              <a:gd name="connsiteX16" fmla="*/ 6961 w 250580"/>
              <a:gd name="connsiteY16" fmla="*/ 128166 h 250580"/>
              <a:gd name="connsiteX17" fmla="*/ 6962 w 250580"/>
              <a:gd name="connsiteY17" fmla="*/ 127611 h 250580"/>
              <a:gd name="connsiteX18" fmla="*/ 127612 w 250580"/>
              <a:gd name="connsiteY18" fmla="*/ 6961 h 250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50580" h="250580">
                <a:moveTo>
                  <a:pt x="140883" y="114525"/>
                </a:moveTo>
                <a:cubicBezTo>
                  <a:pt x="146391" y="120035"/>
                  <a:pt x="146390" y="128967"/>
                  <a:pt x="140880" y="134475"/>
                </a:cubicBezTo>
                <a:cubicBezTo>
                  <a:pt x="135370" y="139983"/>
                  <a:pt x="126438" y="139981"/>
                  <a:pt x="120930" y="134471"/>
                </a:cubicBezTo>
                <a:cubicBezTo>
                  <a:pt x="115423" y="128962"/>
                  <a:pt x="115423" y="120033"/>
                  <a:pt x="120930" y="114525"/>
                </a:cubicBezTo>
                <a:cubicBezTo>
                  <a:pt x="126438" y="109015"/>
                  <a:pt x="135370" y="109013"/>
                  <a:pt x="140880" y="114521"/>
                </a:cubicBezTo>
                <a:cubicBezTo>
                  <a:pt x="140881" y="114522"/>
                  <a:pt x="140882" y="114523"/>
                  <a:pt x="140883" y="114525"/>
                </a:cubicBezTo>
                <a:moveTo>
                  <a:pt x="142090" y="157495"/>
                </a:moveTo>
                <a:cubicBezTo>
                  <a:pt x="152045" y="153516"/>
                  <a:pt x="159793" y="145429"/>
                  <a:pt x="163343" y="135314"/>
                </a:cubicBezTo>
                <a:lnTo>
                  <a:pt x="187473" y="67750"/>
                </a:lnTo>
                <a:lnTo>
                  <a:pt x="120558" y="91694"/>
                </a:lnTo>
                <a:cubicBezTo>
                  <a:pt x="110482" y="95306"/>
                  <a:pt x="102417" y="103034"/>
                  <a:pt x="98377" y="112947"/>
                </a:cubicBezTo>
                <a:cubicBezTo>
                  <a:pt x="87705" y="138840"/>
                  <a:pt x="67658" y="188028"/>
                  <a:pt x="67658" y="188028"/>
                </a:cubicBezTo>
                <a:lnTo>
                  <a:pt x="141904" y="157495"/>
                </a:lnTo>
                <a:moveTo>
                  <a:pt x="127612" y="7517"/>
                </a:moveTo>
                <a:cubicBezTo>
                  <a:pt x="194245" y="7518"/>
                  <a:pt x="248261" y="61536"/>
                  <a:pt x="248261" y="128169"/>
                </a:cubicBezTo>
                <a:cubicBezTo>
                  <a:pt x="248260" y="194802"/>
                  <a:pt x="194242" y="248818"/>
                  <a:pt x="127609" y="248817"/>
                </a:cubicBezTo>
                <a:cubicBezTo>
                  <a:pt x="60976" y="248817"/>
                  <a:pt x="6960" y="194799"/>
                  <a:pt x="6961" y="128166"/>
                </a:cubicBezTo>
                <a:cubicBezTo>
                  <a:pt x="6961" y="127981"/>
                  <a:pt x="6961" y="127796"/>
                  <a:pt x="6962" y="127611"/>
                </a:cubicBezTo>
                <a:cubicBezTo>
                  <a:pt x="6962" y="60977"/>
                  <a:pt x="60979" y="6961"/>
                  <a:pt x="127612" y="6961"/>
                </a:cubicBezTo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b="0" i="0">
              <a:latin typeface="Avenir Book" panose="02000503020000020003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8F81083-F65A-437E-11BE-2018E9CE9F16}"/>
              </a:ext>
            </a:extLst>
          </p:cNvPr>
          <p:cNvSpPr/>
          <p:nvPr userDrawn="1"/>
        </p:nvSpPr>
        <p:spPr>
          <a:xfrm>
            <a:off x="0" y="5262880"/>
            <a:ext cx="4826000" cy="1595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Avenir Book" panose="02000503020000020003" pitchFamily="2" charset="0"/>
            </a:endParaRPr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3B6B1DB0-AB52-7B2F-DCE2-385D6E94C75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4612" y="609600"/>
            <a:ext cx="6897688" cy="29051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presentation date</a:t>
            </a:r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97671F4-65B3-6E23-05B7-5D4AE8D22745}"/>
              </a:ext>
            </a:extLst>
          </p:cNvPr>
          <p:cNvGrpSpPr/>
          <p:nvPr userDrawn="1"/>
        </p:nvGrpSpPr>
        <p:grpSpPr>
          <a:xfrm>
            <a:off x="277090" y="5552030"/>
            <a:ext cx="5568747" cy="885871"/>
            <a:chOff x="277090" y="5552030"/>
            <a:chExt cx="5568747" cy="885871"/>
          </a:xfrm>
        </p:grpSpPr>
        <p:pic>
          <p:nvPicPr>
            <p:cNvPr id="14" name="Picture 13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3D627884-0C3D-2502-D62F-C658D5698D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2984" y="5610225"/>
              <a:ext cx="2572853" cy="827676"/>
            </a:xfrm>
            <a:prstGeom prst="rect">
              <a:avLst/>
            </a:prstGeom>
          </p:spPr>
        </p:pic>
        <p:pic>
          <p:nvPicPr>
            <p:cNvPr id="17" name="Picture 16" descr="A purple and black square with a black background&#10;&#10;Description automatically generated">
              <a:extLst>
                <a:ext uri="{FF2B5EF4-FFF2-40B4-BE49-F238E27FC236}">
                  <a16:creationId xmlns:a16="http://schemas.microsoft.com/office/drawing/2014/main" id="{28A87A63-F78E-1DD0-E83E-FE3142BB12D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090" y="5552030"/>
              <a:ext cx="2751735" cy="885871"/>
            </a:xfrm>
            <a:prstGeom prst="rect">
              <a:avLst/>
            </a:prstGeom>
          </p:spPr>
        </p:pic>
      </p:grpSp>
      <p:pic>
        <p:nvPicPr>
          <p:cNvPr id="6" name="Picture 5" descr="A white x on a black background&#10;&#10;Description automatically generated">
            <a:extLst>
              <a:ext uri="{FF2B5EF4-FFF2-40B4-BE49-F238E27FC236}">
                <a16:creationId xmlns:a16="http://schemas.microsoft.com/office/drawing/2014/main" id="{F1E2F549-98C8-62F3-BD2D-86E32CDDC1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80" t="10590" r="26993" b="10588"/>
          <a:stretch/>
        </p:blipFill>
        <p:spPr>
          <a:xfrm>
            <a:off x="790540" y="4393937"/>
            <a:ext cx="227550" cy="236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21876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929487B-A1C2-2740-9166-23D3328EEF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91963" y="0"/>
            <a:ext cx="300036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6FC3FED-CF9B-1C4E-B1C0-A4DB01D630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6452" y="500062"/>
            <a:ext cx="10107652" cy="900000"/>
          </a:xfrm>
        </p:spPr>
        <p:txBody>
          <a:bodyPr>
            <a:normAutofit/>
          </a:bodyPr>
          <a:lstStyle>
            <a:lvl1pPr>
              <a:defRPr sz="3000" b="0" i="0">
                <a:solidFill>
                  <a:schemeClr val="tx1"/>
                </a:solidFill>
                <a:latin typeface="Avenir Book" panose="02000503020000020003" pitchFamily="2" charset="0"/>
              </a:defRPr>
            </a:lvl1pPr>
          </a:lstStyle>
          <a:p>
            <a:r>
              <a:rPr lang="en-US"/>
              <a:t>Click to edit main heading here</a:t>
            </a:r>
          </a:p>
        </p:txBody>
      </p:sp>
      <p:sp>
        <p:nvSpPr>
          <p:cNvPr id="10" name="object 6">
            <a:extLst>
              <a:ext uri="{FF2B5EF4-FFF2-40B4-BE49-F238E27FC236}">
                <a16:creationId xmlns:a16="http://schemas.microsoft.com/office/drawing/2014/main" id="{667FE58B-26BB-2644-B9C0-01A3D4D04B89}"/>
              </a:ext>
            </a:extLst>
          </p:cNvPr>
          <p:cNvSpPr/>
          <p:nvPr userDrawn="1"/>
        </p:nvSpPr>
        <p:spPr>
          <a:xfrm>
            <a:off x="720000" y="1440000"/>
            <a:ext cx="9984105" cy="0"/>
          </a:xfrm>
          <a:custGeom>
            <a:avLst/>
            <a:gdLst/>
            <a:ahLst/>
            <a:cxnLst/>
            <a:rect l="l" t="t" r="r" b="b"/>
            <a:pathLst>
              <a:path w="9984105">
                <a:moveTo>
                  <a:pt x="0" y="0"/>
                </a:moveTo>
                <a:lnTo>
                  <a:pt x="9984054" y="0"/>
                </a:lnTo>
              </a:path>
            </a:pathLst>
          </a:custGeom>
          <a:ln w="6350">
            <a:solidFill>
              <a:srgbClr val="572A86"/>
            </a:solidFill>
          </a:ln>
        </p:spPr>
        <p:txBody>
          <a:bodyPr wrap="square" lIns="0" tIns="0" rIns="0" bIns="0" rtlCol="0"/>
          <a:lstStyle/>
          <a:p>
            <a:endParaRPr b="0" i="0">
              <a:latin typeface="Avenir Book" panose="02000503020000020003" pitchFamily="2" charset="0"/>
            </a:endParaRPr>
          </a:p>
        </p:txBody>
      </p:sp>
      <p:sp>
        <p:nvSpPr>
          <p:cNvPr id="9" name="object 2">
            <a:extLst>
              <a:ext uri="{FF2B5EF4-FFF2-40B4-BE49-F238E27FC236}">
                <a16:creationId xmlns:a16="http://schemas.microsoft.com/office/drawing/2014/main" id="{490476E1-322F-F147-9FCF-4F677B4E4E80}"/>
              </a:ext>
            </a:extLst>
          </p:cNvPr>
          <p:cNvSpPr/>
          <p:nvPr userDrawn="1"/>
        </p:nvSpPr>
        <p:spPr>
          <a:xfrm>
            <a:off x="0" y="2975610"/>
            <a:ext cx="453390" cy="906780"/>
          </a:xfrm>
          <a:custGeom>
            <a:avLst/>
            <a:gdLst/>
            <a:ahLst/>
            <a:cxnLst/>
            <a:rect l="l" t="t" r="r" b="b"/>
            <a:pathLst>
              <a:path w="453390" h="906779">
                <a:moveTo>
                  <a:pt x="0" y="0"/>
                </a:moveTo>
                <a:lnTo>
                  <a:pt x="0" y="906437"/>
                </a:lnTo>
                <a:lnTo>
                  <a:pt x="46338" y="904097"/>
                </a:lnTo>
                <a:lnTo>
                  <a:pt x="91338" y="897229"/>
                </a:lnTo>
                <a:lnTo>
                  <a:pt x="134772" y="886061"/>
                </a:lnTo>
                <a:lnTo>
                  <a:pt x="176411" y="870821"/>
                </a:lnTo>
                <a:lnTo>
                  <a:pt x="216028" y="851737"/>
                </a:lnTo>
                <a:lnTo>
                  <a:pt x="253396" y="829036"/>
                </a:lnTo>
                <a:lnTo>
                  <a:pt x="288285" y="802946"/>
                </a:lnTo>
                <a:lnTo>
                  <a:pt x="320470" y="773695"/>
                </a:lnTo>
                <a:lnTo>
                  <a:pt x="349721" y="741510"/>
                </a:lnTo>
                <a:lnTo>
                  <a:pt x="375811" y="706621"/>
                </a:lnTo>
                <a:lnTo>
                  <a:pt x="398512" y="669253"/>
                </a:lnTo>
                <a:lnTo>
                  <a:pt x="417596" y="629636"/>
                </a:lnTo>
                <a:lnTo>
                  <a:pt x="432836" y="587997"/>
                </a:lnTo>
                <a:lnTo>
                  <a:pt x="444004" y="544563"/>
                </a:lnTo>
                <a:lnTo>
                  <a:pt x="450872" y="499563"/>
                </a:lnTo>
                <a:lnTo>
                  <a:pt x="453212" y="453224"/>
                </a:lnTo>
                <a:lnTo>
                  <a:pt x="450872" y="406884"/>
                </a:lnTo>
                <a:lnTo>
                  <a:pt x="444004" y="361882"/>
                </a:lnTo>
                <a:lnTo>
                  <a:pt x="432836" y="318446"/>
                </a:lnTo>
                <a:lnTo>
                  <a:pt x="417596" y="276806"/>
                </a:lnTo>
                <a:lnTo>
                  <a:pt x="398512" y="237187"/>
                </a:lnTo>
                <a:lnTo>
                  <a:pt x="375811" y="199819"/>
                </a:lnTo>
                <a:lnTo>
                  <a:pt x="349721" y="164928"/>
                </a:lnTo>
                <a:lnTo>
                  <a:pt x="320470" y="132743"/>
                </a:lnTo>
                <a:lnTo>
                  <a:pt x="288285" y="103492"/>
                </a:lnTo>
                <a:lnTo>
                  <a:pt x="253396" y="77401"/>
                </a:lnTo>
                <a:lnTo>
                  <a:pt x="216028" y="54700"/>
                </a:lnTo>
                <a:lnTo>
                  <a:pt x="176411" y="35615"/>
                </a:lnTo>
                <a:lnTo>
                  <a:pt x="134772" y="20375"/>
                </a:lnTo>
                <a:lnTo>
                  <a:pt x="91338" y="9207"/>
                </a:lnTo>
                <a:lnTo>
                  <a:pt x="46338" y="2339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 b="0" i="0">
              <a:latin typeface="Avenir Book" panose="02000503020000020003" pitchFamily="2" charset="0"/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6560569-ED10-474B-82EB-6BC0CB692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" y="3278122"/>
            <a:ext cx="453390" cy="301756"/>
          </a:xfrm>
        </p:spPr>
        <p:txBody>
          <a:bodyPr lIns="0" tIns="0" rIns="0" bIns="0"/>
          <a:lstStyle>
            <a:lvl1pPr algn="ctr">
              <a:defRPr sz="1600" b="0" i="0">
                <a:solidFill>
                  <a:schemeClr val="bg1"/>
                </a:solidFill>
                <a:latin typeface="Avenir Book" panose="02000503020000020003" pitchFamily="2" charset="0"/>
              </a:defRPr>
            </a:lvl1pPr>
          </a:lstStyle>
          <a:p>
            <a:fld id="{B6F15528-21DE-4FAA-801E-634DDDAF4B2B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7E6D5F2C-495C-644C-B984-A725C8B1FA8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3361" y="6190172"/>
            <a:ext cx="581739" cy="347263"/>
          </a:xfrm>
          <a:prstGeom prst="rect">
            <a:avLst/>
          </a:prstGeom>
        </p:spPr>
      </p:pic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F99DF2AB-A4BF-BA81-E99D-6C49FAB5E0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30701" y="2016990"/>
            <a:ext cx="9473403" cy="389771"/>
          </a:xfrm>
        </p:spPr>
        <p:txBody>
          <a:bodyPr wrap="square" numCol="2" spcCol="288000" anchor="ctr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2"/>
              </a:buClr>
              <a:buSzPct val="120000"/>
              <a:buFont typeface="Arial" panose="020B0604020202020204" pitchFamily="34" charset="0"/>
              <a:buNone/>
              <a:tabLst/>
              <a:defRPr sz="1600" b="0" i="0">
                <a:solidFill>
                  <a:schemeClr val="tx1"/>
                </a:solidFill>
                <a:latin typeface="Avenir Book" panose="02000503020000020003" pitchFamily="2" charset="0"/>
              </a:defRPr>
            </a:lvl1pPr>
            <a:lvl2pPr>
              <a:defRPr>
                <a:latin typeface="Avenir Book" panose="02000503020000020003" pitchFamily="2" charset="0"/>
              </a:defRPr>
            </a:lvl2pPr>
            <a:lvl3pPr>
              <a:defRPr>
                <a:latin typeface="Avenir Book" panose="02000503020000020003" pitchFamily="2" charset="0"/>
              </a:defRPr>
            </a:lvl3pPr>
            <a:lvl4pPr>
              <a:defRPr>
                <a:latin typeface="Avenir Book" panose="02000503020000020003" pitchFamily="2" charset="0"/>
              </a:defRPr>
            </a:lvl4pPr>
            <a:lvl5pPr>
              <a:defRPr>
                <a:latin typeface="Avenir Book" panose="02000503020000020003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1FEAB29-B371-2BA8-DE66-06701E631FA0}"/>
              </a:ext>
            </a:extLst>
          </p:cNvPr>
          <p:cNvSpPr/>
          <p:nvPr userDrawn="1"/>
        </p:nvSpPr>
        <p:spPr>
          <a:xfrm>
            <a:off x="720001" y="2016991"/>
            <a:ext cx="327600" cy="32938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/>
              <a:t>1</a:t>
            </a:r>
            <a:endParaRPr lang="en-US" sz="1800"/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0526176A-35ED-D5E7-4158-1BFD6699087A}"/>
              </a:ext>
            </a:extLst>
          </p:cNvPr>
          <p:cNvSpPr/>
          <p:nvPr userDrawn="1"/>
        </p:nvSpPr>
        <p:spPr>
          <a:xfrm>
            <a:off x="720001" y="2466543"/>
            <a:ext cx="9984105" cy="0"/>
          </a:xfrm>
          <a:custGeom>
            <a:avLst/>
            <a:gdLst/>
            <a:ahLst/>
            <a:cxnLst/>
            <a:rect l="l" t="t" r="r" b="b"/>
            <a:pathLst>
              <a:path w="9984105">
                <a:moveTo>
                  <a:pt x="0" y="0"/>
                </a:moveTo>
                <a:lnTo>
                  <a:pt x="9984054" y="0"/>
                </a:lnTo>
              </a:path>
            </a:pathLst>
          </a:custGeom>
          <a:ln w="6350">
            <a:solidFill>
              <a:srgbClr val="572A86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530B07CF-D168-8768-5932-865D3454086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30701" y="2586334"/>
            <a:ext cx="9473403" cy="389771"/>
          </a:xfrm>
        </p:spPr>
        <p:txBody>
          <a:bodyPr wrap="square" numCol="2" spcCol="288000" anchor="ctr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2"/>
              </a:buClr>
              <a:buSzPct val="120000"/>
              <a:buFont typeface="Arial" panose="020B0604020202020204" pitchFamily="34" charset="0"/>
              <a:buNone/>
              <a:tabLst/>
              <a:defRPr sz="1600" b="0" i="0">
                <a:solidFill>
                  <a:schemeClr val="tx1"/>
                </a:solidFill>
                <a:latin typeface="Avenir Book" panose="02000503020000020003" pitchFamily="2" charset="0"/>
              </a:defRPr>
            </a:lvl1pPr>
            <a:lvl2pPr>
              <a:defRPr>
                <a:latin typeface="Avenir Book" panose="02000503020000020003" pitchFamily="2" charset="0"/>
              </a:defRPr>
            </a:lvl2pPr>
            <a:lvl3pPr>
              <a:defRPr>
                <a:latin typeface="Avenir Book" panose="02000503020000020003" pitchFamily="2" charset="0"/>
              </a:defRPr>
            </a:lvl3pPr>
            <a:lvl4pPr>
              <a:defRPr>
                <a:latin typeface="Avenir Book" panose="02000503020000020003" pitchFamily="2" charset="0"/>
              </a:defRPr>
            </a:lvl4pPr>
            <a:lvl5pPr>
              <a:defRPr>
                <a:latin typeface="Avenir Book" panose="02000503020000020003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FD50F61-0E3F-B53D-9DF9-4E2D603C8347}"/>
              </a:ext>
            </a:extLst>
          </p:cNvPr>
          <p:cNvSpPr/>
          <p:nvPr userDrawn="1"/>
        </p:nvSpPr>
        <p:spPr>
          <a:xfrm>
            <a:off x="720001" y="2586335"/>
            <a:ext cx="327600" cy="32938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/>
              <a:t>2</a:t>
            </a:r>
            <a:endParaRPr lang="en-US" sz="1800"/>
          </a:p>
        </p:txBody>
      </p:sp>
      <p:sp>
        <p:nvSpPr>
          <p:cNvPr id="13" name="object 6">
            <a:extLst>
              <a:ext uri="{FF2B5EF4-FFF2-40B4-BE49-F238E27FC236}">
                <a16:creationId xmlns:a16="http://schemas.microsoft.com/office/drawing/2014/main" id="{4013DA77-A450-8781-2DDD-75DFB7C909C9}"/>
              </a:ext>
            </a:extLst>
          </p:cNvPr>
          <p:cNvSpPr/>
          <p:nvPr userDrawn="1"/>
        </p:nvSpPr>
        <p:spPr>
          <a:xfrm>
            <a:off x="720001" y="3035887"/>
            <a:ext cx="9984105" cy="0"/>
          </a:xfrm>
          <a:custGeom>
            <a:avLst/>
            <a:gdLst/>
            <a:ahLst/>
            <a:cxnLst/>
            <a:rect l="l" t="t" r="r" b="b"/>
            <a:pathLst>
              <a:path w="9984105">
                <a:moveTo>
                  <a:pt x="0" y="0"/>
                </a:moveTo>
                <a:lnTo>
                  <a:pt x="9984054" y="0"/>
                </a:lnTo>
              </a:path>
            </a:pathLst>
          </a:custGeom>
          <a:ln w="6350">
            <a:solidFill>
              <a:srgbClr val="572A86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2457BB5A-56C7-0330-74E2-DE17AC858C2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230701" y="3172679"/>
            <a:ext cx="9473403" cy="389771"/>
          </a:xfrm>
        </p:spPr>
        <p:txBody>
          <a:bodyPr wrap="square" numCol="2" spcCol="288000" anchor="ctr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2"/>
              </a:buClr>
              <a:buSzPct val="120000"/>
              <a:buFont typeface="Arial" panose="020B0604020202020204" pitchFamily="34" charset="0"/>
              <a:buNone/>
              <a:tabLst/>
              <a:defRPr sz="1600" b="0" i="0">
                <a:solidFill>
                  <a:schemeClr val="tx1"/>
                </a:solidFill>
                <a:latin typeface="Avenir Book" panose="02000503020000020003" pitchFamily="2" charset="0"/>
              </a:defRPr>
            </a:lvl1pPr>
            <a:lvl2pPr>
              <a:defRPr>
                <a:latin typeface="Avenir Book" panose="02000503020000020003" pitchFamily="2" charset="0"/>
              </a:defRPr>
            </a:lvl2pPr>
            <a:lvl3pPr>
              <a:defRPr>
                <a:latin typeface="Avenir Book" panose="02000503020000020003" pitchFamily="2" charset="0"/>
              </a:defRPr>
            </a:lvl3pPr>
            <a:lvl4pPr>
              <a:defRPr>
                <a:latin typeface="Avenir Book" panose="02000503020000020003" pitchFamily="2" charset="0"/>
              </a:defRPr>
            </a:lvl4pPr>
            <a:lvl5pPr>
              <a:defRPr>
                <a:latin typeface="Avenir Book" panose="02000503020000020003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4542A8A-D424-22F6-8CFF-6F8CC4899D6B}"/>
              </a:ext>
            </a:extLst>
          </p:cNvPr>
          <p:cNvSpPr/>
          <p:nvPr userDrawn="1"/>
        </p:nvSpPr>
        <p:spPr>
          <a:xfrm>
            <a:off x="720001" y="3172680"/>
            <a:ext cx="327600" cy="32938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/>
              <a:t>3</a:t>
            </a:r>
            <a:endParaRPr lang="en-US" sz="1800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795E8C35-369B-AE9B-4117-5A23147235B9}"/>
              </a:ext>
            </a:extLst>
          </p:cNvPr>
          <p:cNvSpPr/>
          <p:nvPr userDrawn="1"/>
        </p:nvSpPr>
        <p:spPr>
          <a:xfrm>
            <a:off x="720001" y="3622232"/>
            <a:ext cx="9984105" cy="0"/>
          </a:xfrm>
          <a:custGeom>
            <a:avLst/>
            <a:gdLst/>
            <a:ahLst/>
            <a:cxnLst/>
            <a:rect l="l" t="t" r="r" b="b"/>
            <a:pathLst>
              <a:path w="9984105">
                <a:moveTo>
                  <a:pt x="0" y="0"/>
                </a:moveTo>
                <a:lnTo>
                  <a:pt x="9984054" y="0"/>
                </a:lnTo>
              </a:path>
            </a:pathLst>
          </a:custGeom>
          <a:ln w="6350">
            <a:solidFill>
              <a:srgbClr val="572A86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4BD4FA00-CD6D-1A72-60A2-3E656EF2006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30701" y="3740987"/>
            <a:ext cx="9473403" cy="389771"/>
          </a:xfrm>
        </p:spPr>
        <p:txBody>
          <a:bodyPr wrap="square" numCol="2" spcCol="288000" anchor="ctr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2"/>
              </a:buClr>
              <a:buSzPct val="120000"/>
              <a:buFont typeface="Arial" panose="020B0604020202020204" pitchFamily="34" charset="0"/>
              <a:buNone/>
              <a:tabLst/>
              <a:defRPr sz="1600" b="0" i="0">
                <a:solidFill>
                  <a:schemeClr val="tx1"/>
                </a:solidFill>
                <a:latin typeface="Avenir Book" panose="02000503020000020003" pitchFamily="2" charset="0"/>
              </a:defRPr>
            </a:lvl1pPr>
            <a:lvl2pPr>
              <a:defRPr>
                <a:latin typeface="Avenir Book" panose="02000503020000020003" pitchFamily="2" charset="0"/>
              </a:defRPr>
            </a:lvl2pPr>
            <a:lvl3pPr>
              <a:defRPr>
                <a:latin typeface="Avenir Book" panose="02000503020000020003" pitchFamily="2" charset="0"/>
              </a:defRPr>
            </a:lvl3pPr>
            <a:lvl4pPr>
              <a:defRPr>
                <a:latin typeface="Avenir Book" panose="02000503020000020003" pitchFamily="2" charset="0"/>
              </a:defRPr>
            </a:lvl4pPr>
            <a:lvl5pPr>
              <a:defRPr>
                <a:latin typeface="Avenir Book" panose="02000503020000020003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CEBE214-6B2F-1B7E-A922-4DA13891148B}"/>
              </a:ext>
            </a:extLst>
          </p:cNvPr>
          <p:cNvSpPr/>
          <p:nvPr userDrawn="1"/>
        </p:nvSpPr>
        <p:spPr>
          <a:xfrm>
            <a:off x="720001" y="3740989"/>
            <a:ext cx="327600" cy="32938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/>
              <a:t>4</a:t>
            </a:r>
            <a:endParaRPr lang="en-US" sz="1800"/>
          </a:p>
        </p:txBody>
      </p:sp>
      <p:sp>
        <p:nvSpPr>
          <p:cNvPr id="20" name="object 6">
            <a:extLst>
              <a:ext uri="{FF2B5EF4-FFF2-40B4-BE49-F238E27FC236}">
                <a16:creationId xmlns:a16="http://schemas.microsoft.com/office/drawing/2014/main" id="{267D6891-D855-5701-ED16-CDCB2E56B298}"/>
              </a:ext>
            </a:extLst>
          </p:cNvPr>
          <p:cNvSpPr/>
          <p:nvPr userDrawn="1"/>
        </p:nvSpPr>
        <p:spPr>
          <a:xfrm>
            <a:off x="720001" y="4190541"/>
            <a:ext cx="9984105" cy="0"/>
          </a:xfrm>
          <a:custGeom>
            <a:avLst/>
            <a:gdLst/>
            <a:ahLst/>
            <a:cxnLst/>
            <a:rect l="l" t="t" r="r" b="b"/>
            <a:pathLst>
              <a:path w="9984105">
                <a:moveTo>
                  <a:pt x="0" y="0"/>
                </a:moveTo>
                <a:lnTo>
                  <a:pt x="9984054" y="0"/>
                </a:lnTo>
              </a:path>
            </a:pathLst>
          </a:custGeom>
          <a:ln w="6350">
            <a:solidFill>
              <a:srgbClr val="572A86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1" name="Text Placeholder 13">
            <a:extLst>
              <a:ext uri="{FF2B5EF4-FFF2-40B4-BE49-F238E27FC236}">
                <a16:creationId xmlns:a16="http://schemas.microsoft.com/office/drawing/2014/main" id="{92A27D97-5CB6-14B8-D7B1-0F59F520824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230701" y="4310709"/>
            <a:ext cx="9473403" cy="389771"/>
          </a:xfrm>
        </p:spPr>
        <p:txBody>
          <a:bodyPr wrap="square" numCol="2" spcCol="288000" anchor="ctr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2"/>
              </a:buClr>
              <a:buSzPct val="120000"/>
              <a:buFont typeface="Arial" panose="020B0604020202020204" pitchFamily="34" charset="0"/>
              <a:buNone/>
              <a:tabLst/>
              <a:defRPr sz="1600" b="0" i="0">
                <a:solidFill>
                  <a:schemeClr val="tx1"/>
                </a:solidFill>
                <a:latin typeface="Avenir Book" panose="02000503020000020003" pitchFamily="2" charset="0"/>
              </a:defRPr>
            </a:lvl1pPr>
            <a:lvl2pPr>
              <a:defRPr>
                <a:latin typeface="Avenir Book" panose="02000503020000020003" pitchFamily="2" charset="0"/>
              </a:defRPr>
            </a:lvl2pPr>
            <a:lvl3pPr>
              <a:defRPr>
                <a:latin typeface="Avenir Book" panose="02000503020000020003" pitchFamily="2" charset="0"/>
              </a:defRPr>
            </a:lvl3pPr>
            <a:lvl4pPr>
              <a:defRPr>
                <a:latin typeface="Avenir Book" panose="02000503020000020003" pitchFamily="2" charset="0"/>
              </a:defRPr>
            </a:lvl4pPr>
            <a:lvl5pPr>
              <a:defRPr>
                <a:latin typeface="Avenir Book" panose="02000503020000020003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127C3B20-6B66-2428-C598-65653A6A0B81}"/>
              </a:ext>
            </a:extLst>
          </p:cNvPr>
          <p:cNvSpPr/>
          <p:nvPr userDrawn="1"/>
        </p:nvSpPr>
        <p:spPr>
          <a:xfrm>
            <a:off x="720001" y="4310710"/>
            <a:ext cx="327600" cy="32938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/>
              <a:t>5</a:t>
            </a:r>
            <a:endParaRPr lang="en-US" sz="1800"/>
          </a:p>
        </p:txBody>
      </p:sp>
      <p:sp>
        <p:nvSpPr>
          <p:cNvPr id="23" name="object 6">
            <a:extLst>
              <a:ext uri="{FF2B5EF4-FFF2-40B4-BE49-F238E27FC236}">
                <a16:creationId xmlns:a16="http://schemas.microsoft.com/office/drawing/2014/main" id="{D3A558EE-6C8F-5771-A1F7-26738089E4CB}"/>
              </a:ext>
            </a:extLst>
          </p:cNvPr>
          <p:cNvSpPr/>
          <p:nvPr userDrawn="1"/>
        </p:nvSpPr>
        <p:spPr>
          <a:xfrm>
            <a:off x="720001" y="4760262"/>
            <a:ext cx="9984105" cy="0"/>
          </a:xfrm>
          <a:custGeom>
            <a:avLst/>
            <a:gdLst/>
            <a:ahLst/>
            <a:cxnLst/>
            <a:rect l="l" t="t" r="r" b="b"/>
            <a:pathLst>
              <a:path w="9984105">
                <a:moveTo>
                  <a:pt x="0" y="0"/>
                </a:moveTo>
                <a:lnTo>
                  <a:pt x="9984054" y="0"/>
                </a:lnTo>
              </a:path>
            </a:pathLst>
          </a:custGeom>
          <a:ln w="6350">
            <a:solidFill>
              <a:srgbClr val="572A86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4" name="Text Placeholder 13">
            <a:extLst>
              <a:ext uri="{FF2B5EF4-FFF2-40B4-BE49-F238E27FC236}">
                <a16:creationId xmlns:a16="http://schemas.microsoft.com/office/drawing/2014/main" id="{F5073CD6-0AEF-57A8-AAFF-E2CBDE6D428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230701" y="4880429"/>
            <a:ext cx="9473403" cy="389771"/>
          </a:xfrm>
        </p:spPr>
        <p:txBody>
          <a:bodyPr wrap="square" numCol="2" spcCol="288000" anchor="ctr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2"/>
              </a:buClr>
              <a:buSzPct val="120000"/>
              <a:buFont typeface="Arial" panose="020B0604020202020204" pitchFamily="34" charset="0"/>
              <a:buNone/>
              <a:tabLst/>
              <a:defRPr sz="1600" b="0" i="0">
                <a:solidFill>
                  <a:schemeClr val="tx1"/>
                </a:solidFill>
                <a:latin typeface="Avenir Book" panose="02000503020000020003" pitchFamily="2" charset="0"/>
              </a:defRPr>
            </a:lvl1pPr>
            <a:lvl2pPr>
              <a:defRPr>
                <a:latin typeface="Avenir Book" panose="02000503020000020003" pitchFamily="2" charset="0"/>
              </a:defRPr>
            </a:lvl2pPr>
            <a:lvl3pPr>
              <a:defRPr>
                <a:latin typeface="Avenir Book" panose="02000503020000020003" pitchFamily="2" charset="0"/>
              </a:defRPr>
            </a:lvl3pPr>
            <a:lvl4pPr>
              <a:defRPr>
                <a:latin typeface="Avenir Book" panose="02000503020000020003" pitchFamily="2" charset="0"/>
              </a:defRPr>
            </a:lvl4pPr>
            <a:lvl5pPr>
              <a:defRPr>
                <a:latin typeface="Avenir Book" panose="02000503020000020003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7766F3C0-C1A1-7122-42FF-536478350D63}"/>
              </a:ext>
            </a:extLst>
          </p:cNvPr>
          <p:cNvSpPr/>
          <p:nvPr userDrawn="1"/>
        </p:nvSpPr>
        <p:spPr>
          <a:xfrm>
            <a:off x="720001" y="4880430"/>
            <a:ext cx="327600" cy="32938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/>
              <a:t>6</a:t>
            </a:r>
            <a:endParaRPr lang="en-US" sz="1800"/>
          </a:p>
        </p:txBody>
      </p:sp>
      <p:sp>
        <p:nvSpPr>
          <p:cNvPr id="26" name="object 6">
            <a:extLst>
              <a:ext uri="{FF2B5EF4-FFF2-40B4-BE49-F238E27FC236}">
                <a16:creationId xmlns:a16="http://schemas.microsoft.com/office/drawing/2014/main" id="{70FBB748-A0CF-A03C-5B33-FA117E9CBE06}"/>
              </a:ext>
            </a:extLst>
          </p:cNvPr>
          <p:cNvSpPr/>
          <p:nvPr userDrawn="1"/>
        </p:nvSpPr>
        <p:spPr>
          <a:xfrm>
            <a:off x="720001" y="5329982"/>
            <a:ext cx="9984105" cy="0"/>
          </a:xfrm>
          <a:custGeom>
            <a:avLst/>
            <a:gdLst/>
            <a:ahLst/>
            <a:cxnLst/>
            <a:rect l="l" t="t" r="r" b="b"/>
            <a:pathLst>
              <a:path w="9984105">
                <a:moveTo>
                  <a:pt x="0" y="0"/>
                </a:moveTo>
                <a:lnTo>
                  <a:pt x="9984054" y="0"/>
                </a:lnTo>
              </a:path>
            </a:pathLst>
          </a:custGeom>
          <a:ln w="6350">
            <a:solidFill>
              <a:srgbClr val="572A86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FAD61B82-1697-111F-55F9-DE83F834C35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230701" y="5450148"/>
            <a:ext cx="9473403" cy="389771"/>
          </a:xfrm>
        </p:spPr>
        <p:txBody>
          <a:bodyPr wrap="square" numCol="2" spcCol="288000" anchor="ctr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2"/>
              </a:buClr>
              <a:buSzPct val="120000"/>
              <a:buFont typeface="Arial" panose="020B0604020202020204" pitchFamily="34" charset="0"/>
              <a:buNone/>
              <a:tabLst/>
              <a:defRPr sz="1600" b="0" i="0">
                <a:solidFill>
                  <a:schemeClr val="tx1"/>
                </a:solidFill>
                <a:latin typeface="Avenir Book" panose="02000503020000020003" pitchFamily="2" charset="0"/>
              </a:defRPr>
            </a:lvl1pPr>
            <a:lvl2pPr>
              <a:defRPr>
                <a:latin typeface="Avenir Book" panose="02000503020000020003" pitchFamily="2" charset="0"/>
              </a:defRPr>
            </a:lvl2pPr>
            <a:lvl3pPr>
              <a:defRPr>
                <a:latin typeface="Avenir Book" panose="02000503020000020003" pitchFamily="2" charset="0"/>
              </a:defRPr>
            </a:lvl3pPr>
            <a:lvl4pPr>
              <a:defRPr>
                <a:latin typeface="Avenir Book" panose="02000503020000020003" pitchFamily="2" charset="0"/>
              </a:defRPr>
            </a:lvl4pPr>
            <a:lvl5pPr>
              <a:defRPr>
                <a:latin typeface="Avenir Book" panose="02000503020000020003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5F05D0C2-7CA4-F092-EB00-B1F35B1849A1}"/>
              </a:ext>
            </a:extLst>
          </p:cNvPr>
          <p:cNvSpPr/>
          <p:nvPr userDrawn="1"/>
        </p:nvSpPr>
        <p:spPr>
          <a:xfrm>
            <a:off x="720001" y="5450149"/>
            <a:ext cx="327600" cy="32938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/>
              <a:t>7</a:t>
            </a: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50388731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929487B-A1C2-2740-9166-23D3328EEF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91963" y="0"/>
            <a:ext cx="300036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6FC3FED-CF9B-1C4E-B1C0-A4DB01D630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6452" y="500062"/>
            <a:ext cx="10107652" cy="900000"/>
          </a:xfrm>
        </p:spPr>
        <p:txBody>
          <a:bodyPr>
            <a:normAutofit/>
          </a:bodyPr>
          <a:lstStyle>
            <a:lvl1pPr>
              <a:defRPr sz="3000" b="0" i="0">
                <a:solidFill>
                  <a:schemeClr val="tx1"/>
                </a:solidFill>
                <a:latin typeface="Avenir Book" panose="02000503020000020003" pitchFamily="2" charset="0"/>
              </a:defRPr>
            </a:lvl1pPr>
          </a:lstStyle>
          <a:p>
            <a:r>
              <a:rPr lang="en-US"/>
              <a:t>Click to edit main heading here</a:t>
            </a:r>
          </a:p>
        </p:txBody>
      </p:sp>
      <p:sp>
        <p:nvSpPr>
          <p:cNvPr id="10" name="object 6">
            <a:extLst>
              <a:ext uri="{FF2B5EF4-FFF2-40B4-BE49-F238E27FC236}">
                <a16:creationId xmlns:a16="http://schemas.microsoft.com/office/drawing/2014/main" id="{667FE58B-26BB-2644-B9C0-01A3D4D04B89}"/>
              </a:ext>
            </a:extLst>
          </p:cNvPr>
          <p:cNvSpPr/>
          <p:nvPr userDrawn="1"/>
        </p:nvSpPr>
        <p:spPr>
          <a:xfrm>
            <a:off x="720000" y="1440000"/>
            <a:ext cx="9984105" cy="0"/>
          </a:xfrm>
          <a:custGeom>
            <a:avLst/>
            <a:gdLst/>
            <a:ahLst/>
            <a:cxnLst/>
            <a:rect l="l" t="t" r="r" b="b"/>
            <a:pathLst>
              <a:path w="9984105">
                <a:moveTo>
                  <a:pt x="0" y="0"/>
                </a:moveTo>
                <a:lnTo>
                  <a:pt x="9984054" y="0"/>
                </a:lnTo>
              </a:path>
            </a:pathLst>
          </a:custGeom>
          <a:ln w="6350">
            <a:solidFill>
              <a:srgbClr val="572A86"/>
            </a:solidFill>
          </a:ln>
        </p:spPr>
        <p:txBody>
          <a:bodyPr wrap="square" lIns="0" tIns="0" rIns="0" bIns="0" rtlCol="0"/>
          <a:lstStyle/>
          <a:p>
            <a:endParaRPr b="0" i="0">
              <a:latin typeface="Avenir Book" panose="02000503020000020003" pitchFamily="2" charset="0"/>
            </a:endParaRP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94F81A1-C7C8-3843-821E-0C546E17F1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6900" y="1628806"/>
            <a:ext cx="10107204" cy="4619594"/>
          </a:xfrm>
        </p:spPr>
        <p:txBody>
          <a:bodyPr wrap="square" numCol="2" spcCol="288000">
            <a:noAutofit/>
          </a:bodyPr>
          <a:lstStyle>
            <a:lvl1pPr marL="285750" marR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  <a:tabLst/>
              <a:defRPr sz="1600" b="0" i="0">
                <a:solidFill>
                  <a:schemeClr val="bg2"/>
                </a:solidFill>
                <a:latin typeface="Avenir Book" panose="02000503020000020003" pitchFamily="2" charset="0"/>
              </a:defRPr>
            </a:lvl1pPr>
            <a:lvl2pPr>
              <a:defRPr b="0" i="0">
                <a:solidFill>
                  <a:schemeClr val="bg2"/>
                </a:solidFill>
                <a:latin typeface="Avenir Book" panose="02000503020000020003" pitchFamily="2" charset="0"/>
              </a:defRPr>
            </a:lvl2pPr>
            <a:lvl3pPr>
              <a:defRPr b="0" i="0">
                <a:solidFill>
                  <a:schemeClr val="bg2"/>
                </a:solidFill>
                <a:latin typeface="Avenir Book" panose="02000503020000020003" pitchFamily="2" charset="0"/>
              </a:defRPr>
            </a:lvl3pPr>
            <a:lvl4pPr>
              <a:defRPr b="0" i="0">
                <a:solidFill>
                  <a:schemeClr val="bg2"/>
                </a:solidFill>
                <a:latin typeface="Avenir Book" panose="02000503020000020003" pitchFamily="2" charset="0"/>
              </a:defRPr>
            </a:lvl4pPr>
            <a:lvl5pPr>
              <a:defRPr b="0" i="0">
                <a:solidFill>
                  <a:schemeClr val="bg2"/>
                </a:solidFill>
                <a:latin typeface="Avenir Book" panose="02000503020000020003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object 2">
            <a:extLst>
              <a:ext uri="{FF2B5EF4-FFF2-40B4-BE49-F238E27FC236}">
                <a16:creationId xmlns:a16="http://schemas.microsoft.com/office/drawing/2014/main" id="{490476E1-322F-F147-9FCF-4F677B4E4E80}"/>
              </a:ext>
            </a:extLst>
          </p:cNvPr>
          <p:cNvSpPr/>
          <p:nvPr userDrawn="1"/>
        </p:nvSpPr>
        <p:spPr>
          <a:xfrm>
            <a:off x="0" y="2975610"/>
            <a:ext cx="453390" cy="906780"/>
          </a:xfrm>
          <a:custGeom>
            <a:avLst/>
            <a:gdLst/>
            <a:ahLst/>
            <a:cxnLst/>
            <a:rect l="l" t="t" r="r" b="b"/>
            <a:pathLst>
              <a:path w="453390" h="906779">
                <a:moveTo>
                  <a:pt x="0" y="0"/>
                </a:moveTo>
                <a:lnTo>
                  <a:pt x="0" y="906437"/>
                </a:lnTo>
                <a:lnTo>
                  <a:pt x="46338" y="904097"/>
                </a:lnTo>
                <a:lnTo>
                  <a:pt x="91338" y="897229"/>
                </a:lnTo>
                <a:lnTo>
                  <a:pt x="134772" y="886061"/>
                </a:lnTo>
                <a:lnTo>
                  <a:pt x="176411" y="870821"/>
                </a:lnTo>
                <a:lnTo>
                  <a:pt x="216028" y="851737"/>
                </a:lnTo>
                <a:lnTo>
                  <a:pt x="253396" y="829036"/>
                </a:lnTo>
                <a:lnTo>
                  <a:pt x="288285" y="802946"/>
                </a:lnTo>
                <a:lnTo>
                  <a:pt x="320470" y="773695"/>
                </a:lnTo>
                <a:lnTo>
                  <a:pt x="349721" y="741510"/>
                </a:lnTo>
                <a:lnTo>
                  <a:pt x="375811" y="706621"/>
                </a:lnTo>
                <a:lnTo>
                  <a:pt x="398512" y="669253"/>
                </a:lnTo>
                <a:lnTo>
                  <a:pt x="417596" y="629636"/>
                </a:lnTo>
                <a:lnTo>
                  <a:pt x="432836" y="587997"/>
                </a:lnTo>
                <a:lnTo>
                  <a:pt x="444004" y="544563"/>
                </a:lnTo>
                <a:lnTo>
                  <a:pt x="450872" y="499563"/>
                </a:lnTo>
                <a:lnTo>
                  <a:pt x="453212" y="453224"/>
                </a:lnTo>
                <a:lnTo>
                  <a:pt x="450872" y="406884"/>
                </a:lnTo>
                <a:lnTo>
                  <a:pt x="444004" y="361882"/>
                </a:lnTo>
                <a:lnTo>
                  <a:pt x="432836" y="318446"/>
                </a:lnTo>
                <a:lnTo>
                  <a:pt x="417596" y="276806"/>
                </a:lnTo>
                <a:lnTo>
                  <a:pt x="398512" y="237187"/>
                </a:lnTo>
                <a:lnTo>
                  <a:pt x="375811" y="199819"/>
                </a:lnTo>
                <a:lnTo>
                  <a:pt x="349721" y="164928"/>
                </a:lnTo>
                <a:lnTo>
                  <a:pt x="320470" y="132743"/>
                </a:lnTo>
                <a:lnTo>
                  <a:pt x="288285" y="103492"/>
                </a:lnTo>
                <a:lnTo>
                  <a:pt x="253396" y="77401"/>
                </a:lnTo>
                <a:lnTo>
                  <a:pt x="216028" y="54700"/>
                </a:lnTo>
                <a:lnTo>
                  <a:pt x="176411" y="35615"/>
                </a:lnTo>
                <a:lnTo>
                  <a:pt x="134772" y="20375"/>
                </a:lnTo>
                <a:lnTo>
                  <a:pt x="91338" y="9207"/>
                </a:lnTo>
                <a:lnTo>
                  <a:pt x="46338" y="2339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 b="0" i="0">
              <a:latin typeface="Avenir Book" panose="02000503020000020003" pitchFamily="2" charset="0"/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6560569-ED10-474B-82EB-6BC0CB692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" y="3278122"/>
            <a:ext cx="453390" cy="301756"/>
          </a:xfrm>
        </p:spPr>
        <p:txBody>
          <a:bodyPr lIns="0" tIns="0" rIns="0" bIns="0"/>
          <a:lstStyle>
            <a:lvl1pPr algn="ctr">
              <a:defRPr sz="1600" b="0" i="0">
                <a:solidFill>
                  <a:schemeClr val="bg1"/>
                </a:solidFill>
                <a:latin typeface="Avenir Book" panose="02000503020000020003" pitchFamily="2" charset="0"/>
              </a:defRPr>
            </a:lvl1pPr>
          </a:lstStyle>
          <a:p>
            <a:fld id="{B6F15528-21DE-4FAA-801E-634DDDAF4B2B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7E6D5F2C-495C-644C-B984-A725C8B1FA8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3361" y="6190172"/>
            <a:ext cx="581739" cy="347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11543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, Column and Picture 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001A296C-D9AC-0E44-8910-D86E490C7D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91962" y="0"/>
            <a:ext cx="300037" cy="6858000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8AF0B0E-3E59-6C4E-811C-D86C1C39FF2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943872" y="0"/>
            <a:ext cx="6957492" cy="6858000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latin typeface="Avenir Book" panose="02000503020000020003" pitchFamily="2" charset="0"/>
              </a:defRPr>
            </a:lvl1pPr>
          </a:lstStyle>
          <a:p>
            <a:r>
              <a:rPr lang="en-US"/>
              <a:t>Click here to </a:t>
            </a:r>
            <a:br>
              <a:rPr lang="en-US"/>
            </a:br>
            <a:r>
              <a:rPr lang="en-US"/>
              <a:t>add a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FC3FED-CF9B-1C4E-B1C0-A4DB01D630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6452" y="500062"/>
            <a:ext cx="3555332" cy="900000"/>
          </a:xfrm>
        </p:spPr>
        <p:txBody>
          <a:bodyPr>
            <a:normAutofit/>
          </a:bodyPr>
          <a:lstStyle>
            <a:lvl1pPr>
              <a:defRPr sz="3000" b="0" i="0">
                <a:solidFill>
                  <a:schemeClr val="tx1"/>
                </a:solidFill>
                <a:latin typeface="Avenir Book" panose="02000503020000020003" pitchFamily="2" charset="0"/>
              </a:defRPr>
            </a:lvl1pPr>
          </a:lstStyle>
          <a:p>
            <a:r>
              <a:rPr lang="en-US"/>
              <a:t>Click to edit main heading here</a:t>
            </a:r>
          </a:p>
        </p:txBody>
      </p:sp>
      <p:sp>
        <p:nvSpPr>
          <p:cNvPr id="10" name="object 6">
            <a:extLst>
              <a:ext uri="{FF2B5EF4-FFF2-40B4-BE49-F238E27FC236}">
                <a16:creationId xmlns:a16="http://schemas.microsoft.com/office/drawing/2014/main" id="{667FE58B-26BB-2644-B9C0-01A3D4D04B89}"/>
              </a:ext>
            </a:extLst>
          </p:cNvPr>
          <p:cNvSpPr/>
          <p:nvPr userDrawn="1"/>
        </p:nvSpPr>
        <p:spPr>
          <a:xfrm>
            <a:off x="719999" y="1440000"/>
            <a:ext cx="3431785" cy="116792"/>
          </a:xfrm>
          <a:custGeom>
            <a:avLst/>
            <a:gdLst/>
            <a:ahLst/>
            <a:cxnLst/>
            <a:rect l="l" t="t" r="r" b="b"/>
            <a:pathLst>
              <a:path w="9984105">
                <a:moveTo>
                  <a:pt x="0" y="0"/>
                </a:moveTo>
                <a:lnTo>
                  <a:pt x="9984054" y="0"/>
                </a:lnTo>
              </a:path>
            </a:pathLst>
          </a:custGeom>
          <a:ln w="635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b="0" i="0">
              <a:latin typeface="Avenir Book" panose="02000503020000020003" pitchFamily="2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7B4B457-3308-B64C-8014-EF71CBCF573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08778" y="6152055"/>
            <a:ext cx="806666" cy="423499"/>
          </a:xfrm>
          <a:prstGeom prst="rect">
            <a:avLst/>
          </a:prstGeom>
        </p:spPr>
      </p:pic>
      <p:sp>
        <p:nvSpPr>
          <p:cNvPr id="20" name="object 2">
            <a:extLst>
              <a:ext uri="{FF2B5EF4-FFF2-40B4-BE49-F238E27FC236}">
                <a16:creationId xmlns:a16="http://schemas.microsoft.com/office/drawing/2014/main" id="{C73AF5C9-36C4-A445-80E6-4851A0638B2C}"/>
              </a:ext>
            </a:extLst>
          </p:cNvPr>
          <p:cNvSpPr/>
          <p:nvPr userDrawn="1"/>
        </p:nvSpPr>
        <p:spPr>
          <a:xfrm>
            <a:off x="0" y="2975610"/>
            <a:ext cx="453390" cy="906780"/>
          </a:xfrm>
          <a:custGeom>
            <a:avLst/>
            <a:gdLst/>
            <a:ahLst/>
            <a:cxnLst/>
            <a:rect l="l" t="t" r="r" b="b"/>
            <a:pathLst>
              <a:path w="453390" h="906779">
                <a:moveTo>
                  <a:pt x="0" y="0"/>
                </a:moveTo>
                <a:lnTo>
                  <a:pt x="0" y="906437"/>
                </a:lnTo>
                <a:lnTo>
                  <a:pt x="46338" y="904097"/>
                </a:lnTo>
                <a:lnTo>
                  <a:pt x="91338" y="897229"/>
                </a:lnTo>
                <a:lnTo>
                  <a:pt x="134772" y="886061"/>
                </a:lnTo>
                <a:lnTo>
                  <a:pt x="176411" y="870821"/>
                </a:lnTo>
                <a:lnTo>
                  <a:pt x="216028" y="851737"/>
                </a:lnTo>
                <a:lnTo>
                  <a:pt x="253396" y="829036"/>
                </a:lnTo>
                <a:lnTo>
                  <a:pt x="288285" y="802946"/>
                </a:lnTo>
                <a:lnTo>
                  <a:pt x="320470" y="773695"/>
                </a:lnTo>
                <a:lnTo>
                  <a:pt x="349721" y="741510"/>
                </a:lnTo>
                <a:lnTo>
                  <a:pt x="375811" y="706621"/>
                </a:lnTo>
                <a:lnTo>
                  <a:pt x="398512" y="669253"/>
                </a:lnTo>
                <a:lnTo>
                  <a:pt x="417596" y="629636"/>
                </a:lnTo>
                <a:lnTo>
                  <a:pt x="432836" y="587997"/>
                </a:lnTo>
                <a:lnTo>
                  <a:pt x="444004" y="544563"/>
                </a:lnTo>
                <a:lnTo>
                  <a:pt x="450872" y="499563"/>
                </a:lnTo>
                <a:lnTo>
                  <a:pt x="453212" y="453224"/>
                </a:lnTo>
                <a:lnTo>
                  <a:pt x="450872" y="406884"/>
                </a:lnTo>
                <a:lnTo>
                  <a:pt x="444004" y="361882"/>
                </a:lnTo>
                <a:lnTo>
                  <a:pt x="432836" y="318446"/>
                </a:lnTo>
                <a:lnTo>
                  <a:pt x="417596" y="276806"/>
                </a:lnTo>
                <a:lnTo>
                  <a:pt x="398512" y="237187"/>
                </a:lnTo>
                <a:lnTo>
                  <a:pt x="375811" y="199819"/>
                </a:lnTo>
                <a:lnTo>
                  <a:pt x="349721" y="164928"/>
                </a:lnTo>
                <a:lnTo>
                  <a:pt x="320470" y="132743"/>
                </a:lnTo>
                <a:lnTo>
                  <a:pt x="288285" y="103492"/>
                </a:lnTo>
                <a:lnTo>
                  <a:pt x="253396" y="77401"/>
                </a:lnTo>
                <a:lnTo>
                  <a:pt x="216028" y="54700"/>
                </a:lnTo>
                <a:lnTo>
                  <a:pt x="176411" y="35615"/>
                </a:lnTo>
                <a:lnTo>
                  <a:pt x="134772" y="20375"/>
                </a:lnTo>
                <a:lnTo>
                  <a:pt x="91338" y="9207"/>
                </a:lnTo>
                <a:lnTo>
                  <a:pt x="46338" y="233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 b="0" i="0">
              <a:latin typeface="Avenir Book" panose="02000503020000020003" pitchFamily="2" charset="0"/>
            </a:endParaRP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2AE6CA6D-AB95-8844-AF60-E7FACA438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" y="3278122"/>
            <a:ext cx="453390" cy="301756"/>
          </a:xfrm>
        </p:spPr>
        <p:txBody>
          <a:bodyPr lIns="0" tIns="0" rIns="0" bIns="0"/>
          <a:lstStyle>
            <a:lvl1pPr algn="ctr">
              <a:defRPr sz="1600" b="0" i="0">
                <a:solidFill>
                  <a:schemeClr val="accent1"/>
                </a:solidFill>
                <a:latin typeface="Avenir Book" panose="02000503020000020003" pitchFamily="2" charset="0"/>
              </a:defRPr>
            </a:lvl1pPr>
          </a:lstStyle>
          <a:p>
            <a:fld id="{B6F15528-21DE-4FAA-801E-634DDDAF4B2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C96A8B3B-7E5C-4B23-CFDA-AA11B175FF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6901" y="1628800"/>
            <a:ext cx="3554883" cy="4619600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646165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1 column text - 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9E9D953-D4E9-6241-BF21-076BC6400F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91963" y="0"/>
            <a:ext cx="300036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6FC3FED-CF9B-1C4E-B1C0-A4DB01D630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6452" y="500062"/>
            <a:ext cx="10107652" cy="900000"/>
          </a:xfrm>
        </p:spPr>
        <p:txBody>
          <a:bodyPr>
            <a:normAutofit/>
          </a:bodyPr>
          <a:lstStyle>
            <a:lvl1pPr>
              <a:defRPr sz="3000" b="0" i="0">
                <a:solidFill>
                  <a:schemeClr val="tx1"/>
                </a:solidFill>
                <a:latin typeface="Avenir Book" panose="02000503020000020003" pitchFamily="2" charset="0"/>
              </a:defRPr>
            </a:lvl1pPr>
          </a:lstStyle>
          <a:p>
            <a:r>
              <a:rPr lang="en-US"/>
              <a:t>Click to edit main heading here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94F81A1-C7C8-3843-821E-0C546E17F1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6900" y="1628806"/>
            <a:ext cx="10107204" cy="4619594"/>
          </a:xfrm>
        </p:spPr>
        <p:txBody>
          <a:bodyPr wrap="square" numCol="2" spcCol="288000">
            <a:noAutofit/>
          </a:bodyPr>
          <a:lstStyle>
            <a:lvl1pPr marL="285750" marR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  <a:tabLst/>
              <a:defRPr sz="1600" b="0" i="0">
                <a:solidFill>
                  <a:schemeClr val="bg2">
                    <a:lumMod val="10000"/>
                  </a:schemeClr>
                </a:solidFill>
                <a:latin typeface="Avenir Book" panose="02000503020000020003" pitchFamily="2" charset="0"/>
              </a:defRPr>
            </a:lvl1pPr>
            <a:lvl2pPr>
              <a:defRPr b="0" i="0">
                <a:solidFill>
                  <a:schemeClr val="bg2">
                    <a:lumMod val="10000"/>
                  </a:schemeClr>
                </a:solidFill>
                <a:latin typeface="Avenir Book" panose="02000503020000020003" pitchFamily="2" charset="0"/>
              </a:defRPr>
            </a:lvl2pPr>
            <a:lvl3pPr>
              <a:defRPr b="0" i="0">
                <a:solidFill>
                  <a:schemeClr val="bg2">
                    <a:lumMod val="10000"/>
                  </a:schemeClr>
                </a:solidFill>
                <a:latin typeface="Avenir Book" panose="02000503020000020003" pitchFamily="2" charset="0"/>
              </a:defRPr>
            </a:lvl3pPr>
            <a:lvl4pPr>
              <a:defRPr b="0" i="0">
                <a:solidFill>
                  <a:schemeClr val="bg2">
                    <a:lumMod val="10000"/>
                  </a:schemeClr>
                </a:solidFill>
                <a:latin typeface="Avenir Book" panose="02000503020000020003" pitchFamily="2" charset="0"/>
              </a:defRPr>
            </a:lvl4pPr>
            <a:lvl5pPr>
              <a:defRPr b="0" i="0">
                <a:solidFill>
                  <a:schemeClr val="bg2">
                    <a:lumMod val="10000"/>
                  </a:schemeClr>
                </a:solidFill>
                <a:latin typeface="Avenir Book" panose="02000503020000020003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object 2">
            <a:extLst>
              <a:ext uri="{FF2B5EF4-FFF2-40B4-BE49-F238E27FC236}">
                <a16:creationId xmlns:a16="http://schemas.microsoft.com/office/drawing/2014/main" id="{1765E786-F7CB-2C45-930E-13F9233A93B3}"/>
              </a:ext>
            </a:extLst>
          </p:cNvPr>
          <p:cNvSpPr/>
          <p:nvPr userDrawn="1"/>
        </p:nvSpPr>
        <p:spPr>
          <a:xfrm>
            <a:off x="0" y="2975610"/>
            <a:ext cx="453390" cy="906780"/>
          </a:xfrm>
          <a:custGeom>
            <a:avLst/>
            <a:gdLst/>
            <a:ahLst/>
            <a:cxnLst/>
            <a:rect l="l" t="t" r="r" b="b"/>
            <a:pathLst>
              <a:path w="453390" h="906779">
                <a:moveTo>
                  <a:pt x="0" y="0"/>
                </a:moveTo>
                <a:lnTo>
                  <a:pt x="0" y="906437"/>
                </a:lnTo>
                <a:lnTo>
                  <a:pt x="46338" y="904097"/>
                </a:lnTo>
                <a:lnTo>
                  <a:pt x="91338" y="897229"/>
                </a:lnTo>
                <a:lnTo>
                  <a:pt x="134772" y="886061"/>
                </a:lnTo>
                <a:lnTo>
                  <a:pt x="176411" y="870821"/>
                </a:lnTo>
                <a:lnTo>
                  <a:pt x="216028" y="851737"/>
                </a:lnTo>
                <a:lnTo>
                  <a:pt x="253396" y="829036"/>
                </a:lnTo>
                <a:lnTo>
                  <a:pt x="288285" y="802946"/>
                </a:lnTo>
                <a:lnTo>
                  <a:pt x="320470" y="773695"/>
                </a:lnTo>
                <a:lnTo>
                  <a:pt x="349721" y="741510"/>
                </a:lnTo>
                <a:lnTo>
                  <a:pt x="375811" y="706621"/>
                </a:lnTo>
                <a:lnTo>
                  <a:pt x="398512" y="669253"/>
                </a:lnTo>
                <a:lnTo>
                  <a:pt x="417596" y="629636"/>
                </a:lnTo>
                <a:lnTo>
                  <a:pt x="432836" y="587997"/>
                </a:lnTo>
                <a:lnTo>
                  <a:pt x="444004" y="544563"/>
                </a:lnTo>
                <a:lnTo>
                  <a:pt x="450872" y="499563"/>
                </a:lnTo>
                <a:lnTo>
                  <a:pt x="453212" y="453224"/>
                </a:lnTo>
                <a:lnTo>
                  <a:pt x="450872" y="406884"/>
                </a:lnTo>
                <a:lnTo>
                  <a:pt x="444004" y="361882"/>
                </a:lnTo>
                <a:lnTo>
                  <a:pt x="432836" y="318446"/>
                </a:lnTo>
                <a:lnTo>
                  <a:pt x="417596" y="276806"/>
                </a:lnTo>
                <a:lnTo>
                  <a:pt x="398512" y="237187"/>
                </a:lnTo>
                <a:lnTo>
                  <a:pt x="375811" y="199819"/>
                </a:lnTo>
                <a:lnTo>
                  <a:pt x="349721" y="164928"/>
                </a:lnTo>
                <a:lnTo>
                  <a:pt x="320470" y="132743"/>
                </a:lnTo>
                <a:lnTo>
                  <a:pt x="288285" y="103492"/>
                </a:lnTo>
                <a:lnTo>
                  <a:pt x="253396" y="77401"/>
                </a:lnTo>
                <a:lnTo>
                  <a:pt x="216028" y="54700"/>
                </a:lnTo>
                <a:lnTo>
                  <a:pt x="176411" y="35615"/>
                </a:lnTo>
                <a:lnTo>
                  <a:pt x="134772" y="20375"/>
                </a:lnTo>
                <a:lnTo>
                  <a:pt x="91338" y="9207"/>
                </a:lnTo>
                <a:lnTo>
                  <a:pt x="46338" y="2339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 b="0" i="0">
              <a:latin typeface="Avenir Book" panose="02000503020000020003" pitchFamily="2" charset="0"/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6671070-6667-5447-95D8-AA9F41F8B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" y="3278122"/>
            <a:ext cx="453390" cy="301756"/>
          </a:xfrm>
        </p:spPr>
        <p:txBody>
          <a:bodyPr lIns="0" tIns="0" rIns="0" bIns="0"/>
          <a:lstStyle>
            <a:lvl1pPr algn="ctr">
              <a:defRPr sz="1600" b="0" i="0">
                <a:solidFill>
                  <a:schemeClr val="bg1"/>
                </a:solidFill>
                <a:latin typeface="Avenir Book" panose="02000503020000020003" pitchFamily="2" charset="0"/>
              </a:defRPr>
            </a:lvl1pPr>
          </a:lstStyle>
          <a:p>
            <a:fld id="{B6F15528-21DE-4FAA-801E-634DDDAF4B2B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4DD877E2-AA78-0E11-A25B-619C695DEFF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3361" y="6190172"/>
            <a:ext cx="581739" cy="347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12448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84191" y="540939"/>
            <a:ext cx="11223617" cy="5130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2D2C6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645"/>
              </a:lnSpc>
            </a:pPr>
            <a:r>
              <a:rPr spc="-5">
                <a:solidFill>
                  <a:srgbClr val="FFFFFF"/>
                </a:solidFill>
              </a:rPr>
              <a:t>Healthy Ageing</a:t>
            </a:r>
            <a:r>
              <a:rPr spc="-130">
                <a:solidFill>
                  <a:srgbClr val="FFFFFF"/>
                </a:solidFill>
              </a:rPr>
              <a:t> </a:t>
            </a:r>
            <a:r>
              <a:rPr spc="-5">
                <a:solidFill>
                  <a:srgbClr val="FFFFFF"/>
                </a:solidFill>
              </a:rPr>
              <a:t>Challenge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898330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1625463" y="1270800"/>
            <a:ext cx="8736595" cy="625320"/>
          </a:xfrm>
          <a:prstGeom prst="rect">
            <a:avLst/>
          </a:prstGeom>
          <a:noFill/>
          <a:ln w="0">
            <a:noFill/>
          </a:ln>
        </p:spPr>
        <p:txBody>
          <a:bodyPr wrap="square" lIns="0" tIns="0" rIns="0" bIns="0" anchor="ctr">
            <a:spAutoFit/>
          </a:bodyPr>
          <a:lstStyle/>
          <a:p>
            <a:pPr indent="0" algn="ctr">
              <a:buNone/>
            </a:pPr>
            <a:endParaRPr lang="en-GB" sz="44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subTitle"/>
          </p:nvPr>
        </p:nvSpPr>
        <p:spPr>
          <a:xfrm>
            <a:off x="609279" y="1604520"/>
            <a:ext cx="10972417" cy="3977280"/>
          </a:xfrm>
          <a:prstGeom prst="rect">
            <a:avLst/>
          </a:prstGeom>
          <a:noFill/>
          <a:ln w="0">
            <a:noFill/>
          </a:ln>
        </p:spPr>
        <p:txBody>
          <a:bodyPr wrap="square" lIns="0" tIns="0" rIns="0" bIns="0" anchor="ctr">
            <a:spAutoFit/>
          </a:bodyPr>
          <a:lstStyle/>
          <a:p>
            <a:pPr indent="0" algn="ctr">
              <a:buNone/>
            </a:pPr>
            <a:endParaRPr lang="en-GB" sz="32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F1DF4CF5-764C-4D0B-8783-C037DD49E8B6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86643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A1630467-391E-4223-00F5-79494C09DEF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12192000" cy="5049838"/>
          </a:xfrm>
          <a:solidFill>
            <a:schemeClr val="bg1">
              <a:lumMod val="50000"/>
            </a:schemeClr>
          </a:solidFill>
          <a:ln>
            <a:noFill/>
          </a:ln>
        </p:spPr>
        <p:txBody>
          <a:bodyPr/>
          <a:lstStyle>
            <a:lvl1pPr marL="0" indent="0" algn="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on box to add image</a:t>
            </a:r>
          </a:p>
        </p:txBody>
      </p:sp>
      <p:sp>
        <p:nvSpPr>
          <p:cNvPr id="15" name="object 12">
            <a:extLst>
              <a:ext uri="{FF2B5EF4-FFF2-40B4-BE49-F238E27FC236}">
                <a16:creationId xmlns:a16="http://schemas.microsoft.com/office/drawing/2014/main" id="{C414E641-CDC4-DC4E-9C5B-561A46BABD13}"/>
              </a:ext>
            </a:extLst>
          </p:cNvPr>
          <p:cNvSpPr txBox="1"/>
          <p:nvPr/>
        </p:nvSpPr>
        <p:spPr>
          <a:xfrm>
            <a:off x="1018090" y="4403001"/>
            <a:ext cx="152527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0" i="0">
                <a:solidFill>
                  <a:srgbClr val="FFFFFF"/>
                </a:solidFill>
                <a:latin typeface="Avenir Book" panose="02000503020000020003" pitchFamily="2" charset="0"/>
                <a:cs typeface="GothamRounded-Book"/>
              </a:rPr>
              <a:t>@</a:t>
            </a:r>
            <a:r>
              <a:rPr sz="1200" b="0" i="0" err="1">
                <a:solidFill>
                  <a:srgbClr val="FFFFFF"/>
                </a:solidFill>
                <a:latin typeface="Avenir Book" panose="02000503020000020003" pitchFamily="2" charset="0"/>
                <a:cs typeface="GothamRounded-Book"/>
              </a:rPr>
              <a:t>HINSouth</a:t>
            </a:r>
            <a:r>
              <a:rPr sz="1200" b="0" i="0" spc="-5" err="1">
                <a:solidFill>
                  <a:srgbClr val="FFFFFF"/>
                </a:solidFill>
                <a:latin typeface="Avenir Book" panose="02000503020000020003" pitchFamily="2" charset="0"/>
                <a:cs typeface="GothamRounded-Book"/>
              </a:rPr>
              <a:t>London</a:t>
            </a:r>
            <a:endParaRPr sz="1200" b="0" i="0">
              <a:latin typeface="Avenir Book" panose="02000503020000020003" pitchFamily="2" charset="0"/>
              <a:cs typeface="GothamRounded-Book"/>
            </a:endParaRPr>
          </a:p>
        </p:txBody>
      </p:sp>
      <p:sp>
        <p:nvSpPr>
          <p:cNvPr id="16" name="object 13">
            <a:extLst>
              <a:ext uri="{FF2B5EF4-FFF2-40B4-BE49-F238E27FC236}">
                <a16:creationId xmlns:a16="http://schemas.microsoft.com/office/drawing/2014/main" id="{AEBEC710-5F50-5B45-895C-3F8D11202D14}"/>
              </a:ext>
            </a:extLst>
          </p:cNvPr>
          <p:cNvSpPr txBox="1"/>
          <p:nvPr/>
        </p:nvSpPr>
        <p:spPr>
          <a:xfrm>
            <a:off x="2901491" y="4414278"/>
            <a:ext cx="268097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0" i="0" spc="-10" err="1">
                <a:solidFill>
                  <a:srgbClr val="FFFFFF"/>
                </a:solidFill>
                <a:latin typeface="Avenir Book" panose="02000503020000020003" pitchFamily="2" charset="0"/>
                <a:cs typeface="GothamRounded-Book"/>
              </a:rPr>
              <a:t>healthinnovationnetwork.com</a:t>
            </a:r>
            <a:endParaRPr sz="1200" b="0" i="0">
              <a:latin typeface="Avenir Book" panose="02000503020000020003" pitchFamily="2" charset="0"/>
              <a:cs typeface="GothamRounded-Book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8FBF3565-BFA7-3F4B-BAE9-EE5C995A9CF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600" y="965200"/>
            <a:ext cx="6897189" cy="2387600"/>
          </a:xfrm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defRPr sz="5000" b="0" i="0">
                <a:solidFill>
                  <a:schemeClr val="tx2"/>
                </a:solidFill>
                <a:latin typeface="Avenir Book" panose="02000503020000020003" pitchFamily="2" charset="0"/>
              </a:defRPr>
            </a:lvl1pPr>
          </a:lstStyle>
          <a:p>
            <a:r>
              <a:rPr lang="en-US"/>
              <a:t>Click to edit main heading for this presentation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A6224E23-21B0-B843-8B7A-AE144D6AEB5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4612" y="3577151"/>
            <a:ext cx="6191618" cy="291254"/>
          </a:xfrm>
        </p:spPr>
        <p:txBody>
          <a:bodyPr>
            <a:normAutofit/>
          </a:bodyPr>
          <a:lstStyle>
            <a:lvl1pPr marL="0" indent="0" algn="l">
              <a:buNone/>
              <a:defRPr sz="1600" b="0" i="0">
                <a:solidFill>
                  <a:schemeClr val="bg1"/>
                </a:solidFill>
                <a:latin typeface="Avenir Book" panose="02000503020000020003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author name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A4CCC5D3-6AF9-544C-8E16-EEE31E41EA2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4612" y="3886200"/>
            <a:ext cx="6191618" cy="318012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Avenir Book" panose="02000503020000020003" pitchFamily="2" charset="0"/>
              </a:defRPr>
            </a:lvl1pPr>
          </a:lstStyle>
          <a:p>
            <a:pPr lvl="0"/>
            <a:r>
              <a:rPr lang="en-US"/>
              <a:t>Click here to edit author title</a:t>
            </a:r>
          </a:p>
        </p:txBody>
      </p:sp>
      <p:sp>
        <p:nvSpPr>
          <p:cNvPr id="23" name="Graphic 5">
            <a:extLst>
              <a:ext uri="{FF2B5EF4-FFF2-40B4-BE49-F238E27FC236}">
                <a16:creationId xmlns:a16="http://schemas.microsoft.com/office/drawing/2014/main" id="{1CF8FD12-16C0-994F-86EC-4F4961109123}"/>
              </a:ext>
            </a:extLst>
          </p:cNvPr>
          <p:cNvSpPr/>
          <p:nvPr/>
        </p:nvSpPr>
        <p:spPr>
          <a:xfrm>
            <a:off x="2567608" y="4398922"/>
            <a:ext cx="230282" cy="230282"/>
          </a:xfrm>
          <a:custGeom>
            <a:avLst/>
            <a:gdLst>
              <a:gd name="connsiteX0" fmla="*/ 140883 w 250580"/>
              <a:gd name="connsiteY0" fmla="*/ 114525 h 250580"/>
              <a:gd name="connsiteX1" fmla="*/ 140880 w 250580"/>
              <a:gd name="connsiteY1" fmla="*/ 134475 h 250580"/>
              <a:gd name="connsiteX2" fmla="*/ 120930 w 250580"/>
              <a:gd name="connsiteY2" fmla="*/ 134471 h 250580"/>
              <a:gd name="connsiteX3" fmla="*/ 120930 w 250580"/>
              <a:gd name="connsiteY3" fmla="*/ 114525 h 250580"/>
              <a:gd name="connsiteX4" fmla="*/ 140880 w 250580"/>
              <a:gd name="connsiteY4" fmla="*/ 114521 h 250580"/>
              <a:gd name="connsiteX5" fmla="*/ 140883 w 250580"/>
              <a:gd name="connsiteY5" fmla="*/ 114525 h 250580"/>
              <a:gd name="connsiteX6" fmla="*/ 142090 w 250580"/>
              <a:gd name="connsiteY6" fmla="*/ 157495 h 250580"/>
              <a:gd name="connsiteX7" fmla="*/ 163343 w 250580"/>
              <a:gd name="connsiteY7" fmla="*/ 135314 h 250580"/>
              <a:gd name="connsiteX8" fmla="*/ 187473 w 250580"/>
              <a:gd name="connsiteY8" fmla="*/ 67750 h 250580"/>
              <a:gd name="connsiteX9" fmla="*/ 120558 w 250580"/>
              <a:gd name="connsiteY9" fmla="*/ 91694 h 250580"/>
              <a:gd name="connsiteX10" fmla="*/ 98377 w 250580"/>
              <a:gd name="connsiteY10" fmla="*/ 112947 h 250580"/>
              <a:gd name="connsiteX11" fmla="*/ 67658 w 250580"/>
              <a:gd name="connsiteY11" fmla="*/ 188028 h 250580"/>
              <a:gd name="connsiteX12" fmla="*/ 141904 w 250580"/>
              <a:gd name="connsiteY12" fmla="*/ 157495 h 250580"/>
              <a:gd name="connsiteX13" fmla="*/ 127612 w 250580"/>
              <a:gd name="connsiteY13" fmla="*/ 7517 h 250580"/>
              <a:gd name="connsiteX14" fmla="*/ 248261 w 250580"/>
              <a:gd name="connsiteY14" fmla="*/ 128169 h 250580"/>
              <a:gd name="connsiteX15" fmla="*/ 127609 w 250580"/>
              <a:gd name="connsiteY15" fmla="*/ 248817 h 250580"/>
              <a:gd name="connsiteX16" fmla="*/ 6961 w 250580"/>
              <a:gd name="connsiteY16" fmla="*/ 128166 h 250580"/>
              <a:gd name="connsiteX17" fmla="*/ 6962 w 250580"/>
              <a:gd name="connsiteY17" fmla="*/ 127611 h 250580"/>
              <a:gd name="connsiteX18" fmla="*/ 127612 w 250580"/>
              <a:gd name="connsiteY18" fmla="*/ 6961 h 250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50580" h="250580">
                <a:moveTo>
                  <a:pt x="140883" y="114525"/>
                </a:moveTo>
                <a:cubicBezTo>
                  <a:pt x="146391" y="120035"/>
                  <a:pt x="146390" y="128967"/>
                  <a:pt x="140880" y="134475"/>
                </a:cubicBezTo>
                <a:cubicBezTo>
                  <a:pt x="135370" y="139983"/>
                  <a:pt x="126438" y="139981"/>
                  <a:pt x="120930" y="134471"/>
                </a:cubicBezTo>
                <a:cubicBezTo>
                  <a:pt x="115423" y="128962"/>
                  <a:pt x="115423" y="120033"/>
                  <a:pt x="120930" y="114525"/>
                </a:cubicBezTo>
                <a:cubicBezTo>
                  <a:pt x="126438" y="109015"/>
                  <a:pt x="135370" y="109013"/>
                  <a:pt x="140880" y="114521"/>
                </a:cubicBezTo>
                <a:cubicBezTo>
                  <a:pt x="140881" y="114522"/>
                  <a:pt x="140882" y="114523"/>
                  <a:pt x="140883" y="114525"/>
                </a:cubicBezTo>
                <a:moveTo>
                  <a:pt x="142090" y="157495"/>
                </a:moveTo>
                <a:cubicBezTo>
                  <a:pt x="152045" y="153516"/>
                  <a:pt x="159793" y="145429"/>
                  <a:pt x="163343" y="135314"/>
                </a:cubicBezTo>
                <a:lnTo>
                  <a:pt x="187473" y="67750"/>
                </a:lnTo>
                <a:lnTo>
                  <a:pt x="120558" y="91694"/>
                </a:lnTo>
                <a:cubicBezTo>
                  <a:pt x="110482" y="95306"/>
                  <a:pt x="102417" y="103034"/>
                  <a:pt x="98377" y="112947"/>
                </a:cubicBezTo>
                <a:cubicBezTo>
                  <a:pt x="87705" y="138840"/>
                  <a:pt x="67658" y="188028"/>
                  <a:pt x="67658" y="188028"/>
                </a:cubicBezTo>
                <a:lnTo>
                  <a:pt x="141904" y="157495"/>
                </a:lnTo>
                <a:moveTo>
                  <a:pt x="127612" y="7517"/>
                </a:moveTo>
                <a:cubicBezTo>
                  <a:pt x="194245" y="7518"/>
                  <a:pt x="248261" y="61536"/>
                  <a:pt x="248261" y="128169"/>
                </a:cubicBezTo>
                <a:cubicBezTo>
                  <a:pt x="248260" y="194802"/>
                  <a:pt x="194242" y="248818"/>
                  <a:pt x="127609" y="248817"/>
                </a:cubicBezTo>
                <a:cubicBezTo>
                  <a:pt x="60976" y="248817"/>
                  <a:pt x="6960" y="194799"/>
                  <a:pt x="6961" y="128166"/>
                </a:cubicBezTo>
                <a:cubicBezTo>
                  <a:pt x="6961" y="127981"/>
                  <a:pt x="6961" y="127796"/>
                  <a:pt x="6962" y="127611"/>
                </a:cubicBezTo>
                <a:cubicBezTo>
                  <a:pt x="6962" y="60977"/>
                  <a:pt x="60979" y="6961"/>
                  <a:pt x="127612" y="6961"/>
                </a:cubicBezTo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b="0" i="0">
              <a:latin typeface="Avenir Book" panose="02000503020000020003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D6F852-4B99-99D5-C529-8A2B81915C2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3893"/>
          <a:stretch/>
        </p:blipFill>
        <p:spPr>
          <a:xfrm>
            <a:off x="0" y="5067632"/>
            <a:ext cx="12192000" cy="1790367"/>
          </a:xfrm>
          <a:prstGeom prst="rect">
            <a:avLst/>
          </a:prstGeom>
        </p:spPr>
      </p:pic>
      <p:sp>
        <p:nvSpPr>
          <p:cNvPr id="12" name="Picture Placeholder 30">
            <a:extLst>
              <a:ext uri="{FF2B5EF4-FFF2-40B4-BE49-F238E27FC236}">
                <a16:creationId xmlns:a16="http://schemas.microsoft.com/office/drawing/2014/main" id="{D7BA0902-23FB-654C-AE2E-688A5CAE69A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753600" y="5638800"/>
            <a:ext cx="1828800" cy="685800"/>
          </a:xfrm>
        </p:spPr>
        <p:txBody>
          <a:bodyPr>
            <a:normAutofit/>
          </a:bodyPr>
          <a:lstStyle>
            <a:lvl1pPr marL="0" indent="0">
              <a:buNone/>
              <a:defRPr sz="1200" b="0" i="0">
                <a:latin typeface="Avenir Book" panose="02000503020000020003" pitchFamily="2" charset="0"/>
              </a:defRPr>
            </a:lvl1pPr>
          </a:lstStyle>
          <a:p>
            <a:r>
              <a:rPr lang="en-US"/>
              <a:t>Click to add logo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6E718A0-9C6F-8107-56A8-3BF629E303E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7000"/>
          </a:blip>
          <a:srcRect r="17737"/>
          <a:stretch/>
        </p:blipFill>
        <p:spPr>
          <a:xfrm>
            <a:off x="6052455" y="1302343"/>
            <a:ext cx="6139545" cy="4834800"/>
          </a:xfrm>
          <a:prstGeom prst="rect">
            <a:avLst/>
          </a:prstGeom>
        </p:spPr>
      </p:pic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0DD27C88-F60E-D4B0-2F7F-D5A1CCD966D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4612" y="609600"/>
            <a:ext cx="6897688" cy="29051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presentation date</a:t>
            </a:r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99FD0A3-F40E-117B-A50A-F7461BB0496E}"/>
              </a:ext>
            </a:extLst>
          </p:cNvPr>
          <p:cNvSpPr/>
          <p:nvPr/>
        </p:nvSpPr>
        <p:spPr>
          <a:xfrm>
            <a:off x="0" y="5262880"/>
            <a:ext cx="4826000" cy="1595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Avenir Book" panose="02000503020000020003" pitchFamily="2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32C79F2-1CD3-705A-F1BA-DF5E02FECFAA}"/>
              </a:ext>
            </a:extLst>
          </p:cNvPr>
          <p:cNvGrpSpPr/>
          <p:nvPr userDrawn="1"/>
        </p:nvGrpSpPr>
        <p:grpSpPr>
          <a:xfrm>
            <a:off x="277090" y="5552030"/>
            <a:ext cx="5568747" cy="885871"/>
            <a:chOff x="277090" y="5552030"/>
            <a:chExt cx="5568747" cy="885871"/>
          </a:xfrm>
        </p:grpSpPr>
        <p:pic>
          <p:nvPicPr>
            <p:cNvPr id="7" name="Picture 6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F2D1D023-6352-AEA5-A9B0-EF4BF958536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2984" y="5610225"/>
              <a:ext cx="2572853" cy="827676"/>
            </a:xfrm>
            <a:prstGeom prst="rect">
              <a:avLst/>
            </a:prstGeom>
          </p:spPr>
        </p:pic>
        <p:pic>
          <p:nvPicPr>
            <p:cNvPr id="9" name="Picture 8" descr="A purple and black square with a black background&#10;&#10;Description automatically generated">
              <a:extLst>
                <a:ext uri="{FF2B5EF4-FFF2-40B4-BE49-F238E27FC236}">
                  <a16:creationId xmlns:a16="http://schemas.microsoft.com/office/drawing/2014/main" id="{047124DF-958A-7CD1-FB5B-516E16DAC09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090" y="5552030"/>
              <a:ext cx="2751735" cy="885871"/>
            </a:xfrm>
            <a:prstGeom prst="rect">
              <a:avLst/>
            </a:prstGeom>
          </p:spPr>
        </p:pic>
      </p:grpSp>
      <p:pic>
        <p:nvPicPr>
          <p:cNvPr id="3" name="Picture 2" descr="A white x on a black background&#10;&#10;Description automatically generated">
            <a:extLst>
              <a:ext uri="{FF2B5EF4-FFF2-40B4-BE49-F238E27FC236}">
                <a16:creationId xmlns:a16="http://schemas.microsoft.com/office/drawing/2014/main" id="{659726FD-25DA-0385-7227-D2333BE7D6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80" t="10590" r="26993" b="10588"/>
          <a:stretch/>
        </p:blipFill>
        <p:spPr>
          <a:xfrm>
            <a:off x="790540" y="4393937"/>
            <a:ext cx="227550" cy="236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38330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icture with Caption">
    <p:bg>
      <p:bgPr>
        <a:gradFill rotWithShape="0">
          <a:gsLst>
            <a:gs pos="0">
              <a:srgbClr val="000000"/>
            </a:gs>
            <a:gs pos="85000">
              <a:srgbClr val="0E1830"/>
            </a:gs>
            <a:gs pos="100000">
              <a:srgbClr val="142141"/>
            </a:gs>
          </a:gsLst>
          <a:lin ang="36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left lines"/>
          <p:cNvGrpSpPr/>
          <p:nvPr/>
        </p:nvGrpSpPr>
        <p:grpSpPr>
          <a:xfrm>
            <a:off x="-15844" y="-3240"/>
            <a:ext cx="819213" cy="5228280"/>
            <a:chOff x="-15840" y="-3240"/>
            <a:chExt cx="819000" cy="5228280"/>
          </a:xfrm>
        </p:grpSpPr>
        <p:sp>
          <p:nvSpPr>
            <p:cNvPr id="47" name="Freeform 9"/>
            <p:cNvSpPr/>
            <p:nvPr/>
          </p:nvSpPr>
          <p:spPr>
            <a:xfrm>
              <a:off x="-12600" y="0"/>
              <a:ext cx="815760" cy="5225040"/>
            </a:xfrm>
            <a:custGeom>
              <a:avLst/>
              <a:gdLst>
                <a:gd name="textAreaLeft" fmla="*/ 0 w 815760"/>
                <a:gd name="textAreaRight" fmla="*/ 816840 w 815760"/>
                <a:gd name="textAreaTop" fmla="*/ 0 h 5225040"/>
                <a:gd name="textAreaBottom" fmla="*/ 5226120 h 5225040"/>
                <a:gd name="GluePoint1X" fmla="*/ 0 w 612775"/>
                <a:gd name="GluePoint1Y" fmla="*/ 3919538 h 3919538"/>
                <a:gd name="GluePoint2X" fmla="*/ 612775 w 612775"/>
                <a:gd name="GluePoint2Y" fmla="*/ 2984500 h 3919538"/>
                <a:gd name="GluePoint3X" fmla="*/ 612775 w 612775"/>
                <a:gd name="GluePoint3Y" fmla="*/ 0 h 3919538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612775" h="3919538">
                  <a:moveTo>
                    <a:pt x="0" y="3919538"/>
                  </a:moveTo>
                  <a:lnTo>
                    <a:pt x="612775" y="2984500"/>
                  </a:lnTo>
                  <a:lnTo>
                    <a:pt x="612775" y="0"/>
                  </a:lnTo>
                </a:path>
              </a:pathLst>
            </a:custGeom>
            <a:noFill/>
            <a:ln w="38100">
              <a:solidFill>
                <a:srgbClr val="00737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1218960">
                <a:lnSpc>
                  <a:spcPct val="100000"/>
                </a:lnSpc>
              </a:pPr>
              <a:endParaRPr lang="en-GB" sz="2400" b="0" u="none" strike="noStrike">
                <a:solidFill>
                  <a:schemeClr val="lt1"/>
                </a:solidFill>
                <a:effectLst/>
                <a:uFillTx/>
                <a:latin typeface="Calibri"/>
              </a:endParaRPr>
            </a:p>
          </p:txBody>
        </p:sp>
        <p:sp>
          <p:nvSpPr>
            <p:cNvPr id="48" name="Freeform 10"/>
            <p:cNvSpPr/>
            <p:nvPr/>
          </p:nvSpPr>
          <p:spPr>
            <a:xfrm>
              <a:off x="-15840" y="0"/>
              <a:ext cx="546480" cy="4561560"/>
            </a:xfrm>
            <a:custGeom>
              <a:avLst/>
              <a:gdLst>
                <a:gd name="textAreaLeft" fmla="*/ 0 w 546480"/>
                <a:gd name="textAreaRight" fmla="*/ 547560 w 546480"/>
                <a:gd name="textAreaTop" fmla="*/ 0 h 4561560"/>
                <a:gd name="textAreaBottom" fmla="*/ 4562640 h 4561560"/>
                <a:gd name="GluePoint1X" fmla="*/ 0 w 410751"/>
                <a:gd name="GluePoint1Y" fmla="*/ 3421856 h 3421856"/>
                <a:gd name="GluePoint2X" fmla="*/ 410751 w 410751"/>
                <a:gd name="GluePoint2Y" fmla="*/ 2798680 h 3421856"/>
                <a:gd name="GluePoint3X" fmla="*/ 409575 w 410751"/>
                <a:gd name="GluePoint3Y" fmla="*/ 0 h 342185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410751" h="3421856">
                  <a:moveTo>
                    <a:pt x="0" y="3421856"/>
                  </a:moveTo>
                  <a:lnTo>
                    <a:pt x="410751" y="2798680"/>
                  </a:lnTo>
                  <a:lnTo>
                    <a:pt x="409575" y="0"/>
                  </a:lnTo>
                </a:path>
              </a:pathLst>
            </a:custGeom>
            <a:noFill/>
            <a:ln w="28575">
              <a:solidFill>
                <a:srgbClr val="00737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1218960">
                <a:lnSpc>
                  <a:spcPct val="100000"/>
                </a:lnSpc>
              </a:pPr>
              <a:endParaRPr lang="en-GB" sz="2400" b="0" u="none" strike="noStrike">
                <a:solidFill>
                  <a:schemeClr val="lt1"/>
                </a:solidFill>
                <a:effectLst/>
                <a:uFillTx/>
                <a:latin typeface="Calibri"/>
              </a:endParaRPr>
            </a:p>
          </p:txBody>
        </p:sp>
        <p:sp>
          <p:nvSpPr>
            <p:cNvPr id="49" name="Freeform 13"/>
            <p:cNvSpPr/>
            <p:nvPr/>
          </p:nvSpPr>
          <p:spPr>
            <a:xfrm>
              <a:off x="-9360" y="-3240"/>
              <a:ext cx="317520" cy="3967560"/>
            </a:xfrm>
            <a:custGeom>
              <a:avLst/>
              <a:gdLst>
                <a:gd name="textAreaLeft" fmla="*/ 0 w 317520"/>
                <a:gd name="textAreaRight" fmla="*/ 318600 w 317520"/>
                <a:gd name="textAreaTop" fmla="*/ 0 h 3967560"/>
                <a:gd name="textAreaBottom" fmla="*/ 3968640 h 3967560"/>
                <a:gd name="GluePoint1X" fmla="*/ 0 w 238919"/>
                <a:gd name="GluePoint1Y" fmla="*/ 2976561 h 2976561"/>
                <a:gd name="GluePoint2X" fmla="*/ 238919 w 238919"/>
                <a:gd name="GluePoint2Y" fmla="*/ 2616170 h 2976561"/>
                <a:gd name="GluePoint3X" fmla="*/ 238125 w 238919"/>
                <a:gd name="GluePoint3Y" fmla="*/ 0 h 2976561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238919" h="2976561">
                  <a:moveTo>
                    <a:pt x="0" y="2976561"/>
                  </a:moveTo>
                  <a:lnTo>
                    <a:pt x="238919" y="2616170"/>
                  </a:lnTo>
                  <a:cubicBezTo>
                    <a:pt x="238654" y="1744113"/>
                    <a:pt x="238390" y="872057"/>
                    <a:pt x="238125" y="0"/>
                  </a:cubicBezTo>
                </a:path>
              </a:pathLst>
            </a:custGeom>
            <a:noFill/>
            <a:ln>
              <a:solidFill>
                <a:srgbClr val="004D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1218960">
                <a:lnSpc>
                  <a:spcPct val="100000"/>
                </a:lnSpc>
              </a:pPr>
              <a:endParaRPr lang="en-GB" sz="2400" b="0" u="none" strike="noStrike">
                <a:solidFill>
                  <a:schemeClr val="lt1"/>
                </a:solidFill>
                <a:effectLst/>
                <a:uFillTx/>
                <a:latin typeface="Calibri"/>
              </a:endParaRPr>
            </a:p>
          </p:txBody>
        </p:sp>
      </p:grpSp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1219278" y="1701720"/>
            <a:ext cx="4062938" cy="2437200"/>
          </a:xfrm>
          <a:prstGeom prst="rect">
            <a:avLst/>
          </a:prstGeom>
          <a:noFill/>
          <a:ln w="0">
            <a:noFill/>
          </a:ln>
        </p:spPr>
        <p:txBody>
          <a:bodyPr lIns="122040" tIns="60840" rIns="122040" bIns="60840" anchor="b">
            <a:normAutofit/>
          </a:bodyPr>
          <a:lstStyle/>
          <a:p>
            <a:pPr indent="0" defTabSz="121896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US" sz="2800" b="0" u="none" strike="noStrike" cap="all" spc="201">
                <a:solidFill>
                  <a:schemeClr val="accent1"/>
                </a:solidFill>
                <a:effectLst/>
                <a:uFillTx/>
                <a:latin typeface="Calibri"/>
              </a:rPr>
              <a:t>Click to edit Master title style</a:t>
            </a:r>
            <a:endParaRPr lang="en-GB" sz="2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1219278" y="4241880"/>
            <a:ext cx="4062938" cy="1929240"/>
          </a:xfrm>
          <a:prstGeom prst="rect">
            <a:avLst/>
          </a:prstGeom>
          <a:noFill/>
          <a:ln w="0">
            <a:noFill/>
          </a:ln>
        </p:spPr>
        <p:txBody>
          <a:bodyPr lIns="122040" tIns="60840" rIns="122040" bIns="60840" anchor="t">
            <a:normAutofit/>
          </a:bodyPr>
          <a:lstStyle/>
          <a:p>
            <a:pPr indent="0" defTabSz="1218960">
              <a:lnSpc>
                <a:spcPct val="90000"/>
              </a:lnSpc>
              <a:spcBef>
                <a:spcPts val="1599"/>
              </a:spcBef>
              <a:buNone/>
              <a:tabLst>
                <a:tab pos="0" algn="l"/>
              </a:tabLst>
            </a:pPr>
            <a:r>
              <a:rPr lang="en-US" sz="2000" b="0" u="none" strike="noStrike">
                <a:solidFill>
                  <a:schemeClr val="lt1"/>
                </a:solidFill>
                <a:effectLst/>
                <a:uFillTx/>
                <a:latin typeface="Calibri"/>
              </a:rPr>
              <a:t>Click to edit Master text styles</a:t>
            </a:r>
            <a:endParaRPr lang="en-GB" sz="20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5486389" y="584280"/>
            <a:ext cx="6094947" cy="5586840"/>
          </a:xfrm>
          <a:prstGeom prst="rect">
            <a:avLst/>
          </a:prstGeom>
          <a:noFill/>
          <a:ln w="12600">
            <a:solidFill>
              <a:schemeClr val="lt1">
                <a:lumMod val="75000"/>
                <a:lumOff val="25000"/>
              </a:schemeClr>
            </a:solidFill>
            <a:miter/>
          </a:ln>
        </p:spPr>
        <p:txBody>
          <a:bodyPr lIns="90000" tIns="45000" rIns="90000" bIns="45000" anchor="t">
            <a:normAutofit/>
          </a:bodyPr>
          <a:lstStyle/>
          <a:p>
            <a:pPr indent="0" defTabSz="121896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800" b="0" u="none" strike="noStrike">
                <a:solidFill>
                  <a:schemeClr val="lt1"/>
                </a:solidFill>
                <a:effectLst/>
                <a:uFillTx/>
                <a:latin typeface="Calibri"/>
              </a:rPr>
              <a:t>Click icon to add picture</a:t>
            </a:r>
            <a:endParaRPr lang="en-GB" sz="2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3" name="PlaceHolder 4"/>
          <p:cNvSpPr>
            <a:spLocks noGrp="1"/>
          </p:cNvSpPr>
          <p:nvPr>
            <p:ph type="dt" idx="13"/>
          </p:nvPr>
        </p:nvSpPr>
        <p:spPr>
          <a:xfrm>
            <a:off x="1219277" y="6356520"/>
            <a:ext cx="2234022" cy="363960"/>
          </a:xfrm>
          <a:prstGeom prst="rect">
            <a:avLst/>
          </a:prstGeom>
          <a:noFill/>
          <a:ln w="0">
            <a:noFill/>
          </a:ln>
        </p:spPr>
        <p:txBody>
          <a:bodyPr lIns="122040" tIns="60840" rIns="122040" bIns="60840" anchor="ctr">
            <a:noAutofit/>
          </a:bodyPr>
          <a:lstStyle>
            <a:lvl1pPr indent="0" defTabSz="1218960">
              <a:lnSpc>
                <a:spcPct val="100000"/>
              </a:lnSpc>
              <a:buNone/>
              <a:tabLst>
                <a:tab pos="0" algn="l"/>
              </a:tabLst>
              <a:defRPr lang="en-US" sz="1200" b="0" u="none" strike="noStrike">
                <a:solidFill>
                  <a:schemeClr val="lt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121896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200" b="0" u="none" strike="noStrike">
                <a:solidFill>
                  <a:schemeClr val="lt1">
                    <a:tint val="75000"/>
                  </a:schemeClr>
                </a:solidFill>
                <a:effectLst/>
                <a:uFillTx/>
                <a:latin typeface="Calibri"/>
              </a:rPr>
              <a:t>&lt;date/time&gt;</a:t>
            </a:r>
            <a:endParaRPr lang="en-GB" sz="120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54" name="PlaceHolder 5"/>
          <p:cNvSpPr>
            <a:spLocks noGrp="1"/>
          </p:cNvSpPr>
          <p:nvPr>
            <p:ph type="ftr" idx="14"/>
          </p:nvPr>
        </p:nvSpPr>
        <p:spPr>
          <a:xfrm>
            <a:off x="3454379" y="6356520"/>
            <a:ext cx="5282216" cy="363960"/>
          </a:xfrm>
          <a:prstGeom prst="rect">
            <a:avLst/>
          </a:prstGeom>
          <a:noFill/>
          <a:ln w="0">
            <a:noFill/>
          </a:ln>
        </p:spPr>
        <p:txBody>
          <a:bodyPr lIns="122040" tIns="60840" rIns="122040" bIns="6084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GB" sz="1400" b="0" u="none" strike="noStrik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400" b="0" u="none" strike="noStrike">
                <a:solidFill>
                  <a:srgbClr val="FFFFFF"/>
                </a:solidFill>
                <a:effectLst/>
                <a:uFillTx/>
                <a:latin typeface="Times New Roman"/>
              </a:rPr>
              <a:t>&lt;footer&gt;</a:t>
            </a:r>
          </a:p>
        </p:txBody>
      </p:sp>
      <p:sp>
        <p:nvSpPr>
          <p:cNvPr id="55" name="PlaceHolder 6"/>
          <p:cNvSpPr>
            <a:spLocks noGrp="1"/>
          </p:cNvSpPr>
          <p:nvPr>
            <p:ph type="sldNum" idx="15"/>
          </p:nvPr>
        </p:nvSpPr>
        <p:spPr>
          <a:xfrm>
            <a:off x="10566232" y="6356520"/>
            <a:ext cx="1014744" cy="363960"/>
          </a:xfrm>
          <a:prstGeom prst="rect">
            <a:avLst/>
          </a:prstGeom>
          <a:noFill/>
          <a:ln w="0">
            <a:noFill/>
          </a:ln>
        </p:spPr>
        <p:txBody>
          <a:bodyPr lIns="122040" tIns="60840" rIns="122040" bIns="60840" anchor="ctr">
            <a:noAutofit/>
          </a:bodyPr>
          <a:lstStyle>
            <a:lvl1pPr indent="0" algn="r" defTabSz="1218960">
              <a:lnSpc>
                <a:spcPct val="100000"/>
              </a:lnSpc>
              <a:buNone/>
              <a:tabLst>
                <a:tab pos="0" algn="l"/>
              </a:tabLst>
              <a:defRPr lang="en-GB" sz="1200" b="0" u="none" strike="noStrike">
                <a:solidFill>
                  <a:schemeClr val="lt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1218960">
              <a:lnSpc>
                <a:spcPct val="100000"/>
              </a:lnSpc>
              <a:buNone/>
              <a:tabLst>
                <a:tab pos="0" algn="l"/>
              </a:tabLst>
            </a:pPr>
            <a:fld id="{0142FC92-B08D-4018-9884-297B65F8D056}" type="slidenum">
              <a:rPr lang="en-GB" sz="1200" b="0" u="none" strike="noStrike">
                <a:solidFill>
                  <a:schemeClr val="lt1">
                    <a:tint val="75000"/>
                  </a:schemeClr>
                </a:solidFill>
                <a:effectLst/>
                <a:uFillTx/>
                <a:latin typeface="Calibri"/>
              </a:rPr>
              <a:pPr indent="0" algn="r" defTabSz="1218960">
                <a:lnSpc>
                  <a:spcPct val="100000"/>
                </a:lnSpc>
                <a:buNone/>
                <a:tabLst>
                  <a:tab pos="0" algn="l"/>
                </a:tabLst>
              </a:pPr>
              <a:t>‹#›</a:t>
            </a:fld>
            <a:endParaRPr lang="en-GB" sz="120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1771928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CB640-C884-4A0D-1AD8-B8A2685F46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E28AF-D056-BC6A-B5AE-4F291115C0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67F303-EC4A-EBF2-5A75-4AC0F2023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279B1-06D0-4902-BB7C-C459BDE3E7F7}" type="datetimeFigureOut">
              <a:rPr lang="en-GB" smtClean="0"/>
              <a:t>12/11/2025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530EAF-56EE-365B-0644-4ACBAC4C6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02CA0F-A125-0550-92EF-B11BF4C2D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0248-60E5-4C14-9C33-70D891974E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56539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6769E-9FCA-8717-4F01-5C2479E98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B0EAB3-9B2A-A511-C898-6C692CD6D6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6960FF-557C-25F1-D7A5-D11596557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279B1-06D0-4902-BB7C-C459BDE3E7F7}" type="datetimeFigureOut">
              <a:rPr lang="en-GB" smtClean="0"/>
              <a:t>12/11/2025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C9251E-28BD-02FA-DC11-063017267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C0F247-87AD-DA7D-3513-1B5EA91D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0248-60E5-4C14-9C33-70D891974E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410774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1F549-38CC-ED84-4792-7E39A5958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FE677E-AACB-3A0F-DB6F-20D03468C1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F627CF-BDD6-F7C6-FEC4-727E8669A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279B1-06D0-4902-BB7C-C459BDE3E7F7}" type="datetimeFigureOut">
              <a:rPr lang="en-GB" smtClean="0"/>
              <a:t>12/11/2025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5C3B0F-8367-637E-A2DF-7D15934AD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73EA16-4C75-96DD-48AA-EE1F79DD9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0248-60E5-4C14-9C33-70D891974E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557460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4BACB-83BA-B79C-D5B6-A0AD1CEC0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05C22-4895-37AF-88D0-F1A2B31043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55AC78-C218-DDEF-DC71-42DED826AB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3DCCEA-0D1B-0BB0-469F-02C269153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279B1-06D0-4902-BB7C-C459BDE3E7F7}" type="datetimeFigureOut">
              <a:rPr lang="en-GB" smtClean="0"/>
              <a:t>12/11/2025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43ABA6-6B0F-7992-21ED-E26C5DD2F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8F5CD3-EB66-6D12-FBA1-D80857167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0248-60E5-4C14-9C33-70D891974E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917942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85403-2634-B90F-8B16-A01F107CD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7CCEC5-AB06-D4A4-E85A-A4EEE97A12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BA2125-EEE3-B6A3-066B-A23DFABA8A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62C8EB-6A7E-2680-442C-9CE05C2F56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500D68-AA6A-C8BC-8F8E-C8E329D7D9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377B4D-2E55-7226-0F2F-119FDC58D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279B1-06D0-4902-BB7C-C459BDE3E7F7}" type="datetimeFigureOut">
              <a:rPr lang="en-GB" smtClean="0"/>
              <a:t>12/11/2025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2A36CC0-CE6B-5014-1EC4-5F7ADEBFE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63AFBA-F11E-6CAB-E84A-D42F18B86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0248-60E5-4C14-9C33-70D891974E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012130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6CCDE-099B-1806-3328-2E769E8D7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B5467B-D001-F109-11AA-D414BAE65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279B1-06D0-4902-BB7C-C459BDE3E7F7}" type="datetimeFigureOut">
              <a:rPr lang="en-GB" smtClean="0"/>
              <a:t>12/11/2025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D381AA-AD13-D3B6-47DD-6BC9F5859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4CD3EA-F1F4-C882-6DB2-6C391CDED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0248-60E5-4C14-9C33-70D891974E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164719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75A759-78B7-D2DE-20BB-AEF9FA114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279B1-06D0-4902-BB7C-C459BDE3E7F7}" type="datetimeFigureOut">
              <a:rPr lang="en-GB" smtClean="0"/>
              <a:t>12/11/2025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8DE072-97C7-5CDF-D3B2-AB0B11BDB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513592-C797-E625-4247-7F7CA9297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0248-60E5-4C14-9C33-70D891974E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458906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02176-3588-224D-2DFE-0344CB720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EA41A0-3F92-5EDD-45F0-DBAF569B9D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156272-0DDC-0636-DDC6-D598CBC3E0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5B12CB-6096-E34B-828E-347314152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279B1-06D0-4902-BB7C-C459BDE3E7F7}" type="datetimeFigureOut">
              <a:rPr lang="en-GB" smtClean="0"/>
              <a:t>12/11/2025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C277D4-42F4-1433-0ABE-450330420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5382EE-BD9E-3259-B346-BDB5B0DD9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0248-60E5-4C14-9C33-70D891974E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729255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0CD07-C2AD-F393-2594-E9A7B68DF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09FA52-971F-B734-C019-688D106219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358F58-8B8C-94A4-6639-63DCADEA7C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8A596D-B7A9-4D79-BE61-7373E92C7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279B1-06D0-4902-BB7C-C459BDE3E7F7}" type="datetimeFigureOut">
              <a:rPr lang="en-GB" smtClean="0"/>
              <a:t>12/11/2025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7EC3A9-94B9-FF90-1C80-ADCFF4ECD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1AB1D6-32D8-3682-5B2D-25254904B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0248-60E5-4C14-9C33-70D891974E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1927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Slide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A1630467-391E-4223-00F5-79494C09DEF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12192000" cy="5049838"/>
          </a:xfrm>
          <a:solidFill>
            <a:schemeClr val="bg1">
              <a:lumMod val="50000"/>
            </a:schemeClr>
          </a:solidFill>
          <a:ln>
            <a:noFill/>
          </a:ln>
        </p:spPr>
        <p:txBody>
          <a:bodyPr/>
          <a:lstStyle>
            <a:lvl1pPr marL="0" indent="0" algn="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on box to add image</a:t>
            </a:r>
          </a:p>
        </p:txBody>
      </p:sp>
      <p:sp>
        <p:nvSpPr>
          <p:cNvPr id="7" name="Round Same-side Corner of Rectangle 6">
            <a:extLst>
              <a:ext uri="{FF2B5EF4-FFF2-40B4-BE49-F238E27FC236}">
                <a16:creationId xmlns:a16="http://schemas.microsoft.com/office/drawing/2014/main" id="{3B8F03B1-E2B3-31A4-C4BB-241FA7AC40B8}"/>
              </a:ext>
            </a:extLst>
          </p:cNvPr>
          <p:cNvSpPr/>
          <p:nvPr/>
        </p:nvSpPr>
        <p:spPr>
          <a:xfrm rot="5400000">
            <a:off x="2073267" y="-445016"/>
            <a:ext cx="4646308" cy="879284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>
              <a:alpha val="7757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8FBF3565-BFA7-3F4B-BAE9-EE5C995A9CF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600" y="2235200"/>
            <a:ext cx="6862353" cy="2387600"/>
          </a:xfrm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defRPr sz="5000" b="0" i="0">
                <a:solidFill>
                  <a:schemeClr val="bg1"/>
                </a:solidFill>
                <a:latin typeface="Avenir Book" panose="02000503020000020003" pitchFamily="2" charset="0"/>
              </a:defRPr>
            </a:lvl1pPr>
          </a:lstStyle>
          <a:p>
            <a:r>
              <a:rPr lang="en-US"/>
              <a:t>Click to edit main heading for this presentation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A6224E23-21B0-B843-8B7A-AE144D6AEB5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4612" y="4847151"/>
            <a:ext cx="6823766" cy="291254"/>
          </a:xfrm>
        </p:spPr>
        <p:txBody>
          <a:bodyPr>
            <a:normAutofit/>
          </a:bodyPr>
          <a:lstStyle>
            <a:lvl1pPr marL="0" indent="0" algn="l">
              <a:buNone/>
              <a:defRPr sz="1600" b="0" i="0">
                <a:solidFill>
                  <a:schemeClr val="bg1"/>
                </a:solidFill>
                <a:latin typeface="Avenir Book" panose="02000503020000020003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author name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A4CCC5D3-6AF9-544C-8E16-EEE31E41EA2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4612" y="5156200"/>
            <a:ext cx="6823766" cy="318012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Avenir Book" panose="02000503020000020003" pitchFamily="2" charset="0"/>
              </a:defRPr>
            </a:lvl1pPr>
          </a:lstStyle>
          <a:p>
            <a:pPr lvl="0"/>
            <a:r>
              <a:rPr lang="en-US"/>
              <a:t>Click here to edit author title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0DD27C88-F60E-D4B0-2F7F-D5A1CCD966D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4612" y="258272"/>
            <a:ext cx="6897688" cy="29051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presentation date</a:t>
            </a:r>
            <a:endParaRPr lang="en-US"/>
          </a:p>
        </p:txBody>
      </p:sp>
      <p:pic>
        <p:nvPicPr>
          <p:cNvPr id="3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9A0163CF-7DE2-D835-1E6C-6AE2A602C2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4872" y="5616575"/>
            <a:ext cx="2309477" cy="74294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039760E-02F3-540D-514A-09523DDDCCE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577" t="27793" b="45842"/>
          <a:stretch/>
        </p:blipFill>
        <p:spPr>
          <a:xfrm>
            <a:off x="11891962" y="5049838"/>
            <a:ext cx="300037" cy="180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51709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B860B-D538-F60A-3DAE-FC4768F11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D46B04-1E07-4D53-226A-29CC428E51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6E58D0-29B6-C1CE-C811-E5B7F1A4C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279B1-06D0-4902-BB7C-C459BDE3E7F7}" type="datetimeFigureOut">
              <a:rPr lang="en-GB" smtClean="0"/>
              <a:t>12/11/2025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8E57AE-0D2A-EFAF-2A7B-8EF04B02B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252E21-0E38-594F-3A12-BFE196544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0248-60E5-4C14-9C33-70D891974E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69838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A72FC0D-0029-C5CB-9B2D-D0ED69B2B7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A68401-E471-18CE-94F8-A27C48B068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06BF6E-118A-B1D5-5CFE-BD35FABA7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279B1-06D0-4902-BB7C-C459BDE3E7F7}" type="datetimeFigureOut">
              <a:rPr lang="en-GB" smtClean="0"/>
              <a:t>12/11/2025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1F4103-E197-87AD-DF38-9C60BC88F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A4EA40-D707-5E7E-EA8B-0B16D0C9F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0248-60E5-4C14-9C33-70D891974E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235306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Column and Picture 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B3DA5FA-ECD5-F942-885D-BE93B8889E39}"/>
              </a:ext>
            </a:extLst>
          </p:cNvPr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Avenir Book" panose="02000503020000020003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5C356EA-006F-9B48-8EA6-2C723CA0C1B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91962" y="0"/>
            <a:ext cx="300037" cy="6858000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8AF0B0E-3E59-6C4E-811C-D86C1C39FF2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943872" y="0"/>
            <a:ext cx="6957492" cy="6858000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latin typeface="Avenir Book" panose="02000503020000020003" pitchFamily="2" charset="0"/>
              </a:defRPr>
            </a:lvl1pPr>
          </a:lstStyle>
          <a:p>
            <a:r>
              <a:rPr lang="en-US"/>
              <a:t>Click here to </a:t>
            </a:r>
            <a:br>
              <a:rPr lang="en-US"/>
            </a:br>
            <a:r>
              <a:rPr lang="en-US"/>
              <a:t>add a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FC3FED-CF9B-1C4E-B1C0-A4DB01D630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6452" y="500062"/>
            <a:ext cx="3555332" cy="900000"/>
          </a:xfrm>
        </p:spPr>
        <p:txBody>
          <a:bodyPr>
            <a:normAutofit/>
          </a:bodyPr>
          <a:lstStyle>
            <a:lvl1pPr>
              <a:defRPr sz="3000" b="0" i="0">
                <a:solidFill>
                  <a:schemeClr val="bg1"/>
                </a:solidFill>
                <a:latin typeface="Avenir Book" panose="02000503020000020003" pitchFamily="2" charset="0"/>
              </a:defRPr>
            </a:lvl1pPr>
          </a:lstStyle>
          <a:p>
            <a:r>
              <a:rPr lang="en-US"/>
              <a:t>Click to edit main heading here</a:t>
            </a:r>
          </a:p>
        </p:txBody>
      </p:sp>
      <p:sp>
        <p:nvSpPr>
          <p:cNvPr id="10" name="object 6">
            <a:extLst>
              <a:ext uri="{FF2B5EF4-FFF2-40B4-BE49-F238E27FC236}">
                <a16:creationId xmlns:a16="http://schemas.microsoft.com/office/drawing/2014/main" id="{667FE58B-26BB-2644-B9C0-01A3D4D04B89}"/>
              </a:ext>
            </a:extLst>
          </p:cNvPr>
          <p:cNvSpPr/>
          <p:nvPr/>
        </p:nvSpPr>
        <p:spPr>
          <a:xfrm>
            <a:off x="719999" y="1440000"/>
            <a:ext cx="3431785" cy="116792"/>
          </a:xfrm>
          <a:custGeom>
            <a:avLst/>
            <a:gdLst/>
            <a:ahLst/>
            <a:cxnLst/>
            <a:rect l="l" t="t" r="r" b="b"/>
            <a:pathLst>
              <a:path w="9984105">
                <a:moveTo>
                  <a:pt x="0" y="0"/>
                </a:moveTo>
                <a:lnTo>
                  <a:pt x="9984054" y="0"/>
                </a:lnTo>
              </a:path>
            </a:pathLst>
          </a:custGeom>
          <a:ln w="635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b="0" i="0">
              <a:latin typeface="Avenir Book" panose="02000503020000020003" pitchFamily="2" charset="0"/>
            </a:endParaRP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94F81A1-C7C8-3843-821E-0C546E17F1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6900" y="1700808"/>
            <a:ext cx="3554884" cy="4547592"/>
          </a:xfrm>
        </p:spPr>
        <p:txBody>
          <a:bodyPr wrap="square" numCol="1" spcCol="288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chemeClr val="bg1"/>
                </a:solidFill>
                <a:latin typeface="Avenir Book" panose="02000503020000020003" pitchFamily="2" charset="0"/>
              </a:defRPr>
            </a:lvl1pPr>
          </a:lstStyle>
          <a:p>
            <a:pPr lvl="0"/>
            <a:r>
              <a:rPr lang="en-US" b="0" i="0">
                <a:latin typeface="Gotham Rounded Book" pitchFamily="2" charset="0"/>
              </a:rPr>
              <a:t>Click here to add your paragraph</a:t>
            </a:r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594BD01-C525-604D-911E-3708D185B9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08778" y="6152055"/>
            <a:ext cx="806666" cy="423499"/>
          </a:xfrm>
          <a:prstGeom prst="rect">
            <a:avLst/>
          </a:prstGeom>
        </p:spPr>
      </p:pic>
      <p:sp>
        <p:nvSpPr>
          <p:cNvPr id="13" name="object 2">
            <a:extLst>
              <a:ext uri="{FF2B5EF4-FFF2-40B4-BE49-F238E27FC236}">
                <a16:creationId xmlns:a16="http://schemas.microsoft.com/office/drawing/2014/main" id="{F569EA15-0654-B844-8C2F-26A8A65A9A23}"/>
              </a:ext>
            </a:extLst>
          </p:cNvPr>
          <p:cNvSpPr/>
          <p:nvPr/>
        </p:nvSpPr>
        <p:spPr>
          <a:xfrm>
            <a:off x="0" y="2975610"/>
            <a:ext cx="453390" cy="906780"/>
          </a:xfrm>
          <a:custGeom>
            <a:avLst/>
            <a:gdLst/>
            <a:ahLst/>
            <a:cxnLst/>
            <a:rect l="l" t="t" r="r" b="b"/>
            <a:pathLst>
              <a:path w="453390" h="906779">
                <a:moveTo>
                  <a:pt x="0" y="0"/>
                </a:moveTo>
                <a:lnTo>
                  <a:pt x="0" y="906437"/>
                </a:lnTo>
                <a:lnTo>
                  <a:pt x="46338" y="904097"/>
                </a:lnTo>
                <a:lnTo>
                  <a:pt x="91338" y="897229"/>
                </a:lnTo>
                <a:lnTo>
                  <a:pt x="134772" y="886061"/>
                </a:lnTo>
                <a:lnTo>
                  <a:pt x="176411" y="870821"/>
                </a:lnTo>
                <a:lnTo>
                  <a:pt x="216028" y="851737"/>
                </a:lnTo>
                <a:lnTo>
                  <a:pt x="253396" y="829036"/>
                </a:lnTo>
                <a:lnTo>
                  <a:pt x="288285" y="802946"/>
                </a:lnTo>
                <a:lnTo>
                  <a:pt x="320470" y="773695"/>
                </a:lnTo>
                <a:lnTo>
                  <a:pt x="349721" y="741510"/>
                </a:lnTo>
                <a:lnTo>
                  <a:pt x="375811" y="706621"/>
                </a:lnTo>
                <a:lnTo>
                  <a:pt x="398512" y="669253"/>
                </a:lnTo>
                <a:lnTo>
                  <a:pt x="417596" y="629636"/>
                </a:lnTo>
                <a:lnTo>
                  <a:pt x="432836" y="587997"/>
                </a:lnTo>
                <a:lnTo>
                  <a:pt x="444004" y="544563"/>
                </a:lnTo>
                <a:lnTo>
                  <a:pt x="450872" y="499563"/>
                </a:lnTo>
                <a:lnTo>
                  <a:pt x="453212" y="453224"/>
                </a:lnTo>
                <a:lnTo>
                  <a:pt x="450872" y="406884"/>
                </a:lnTo>
                <a:lnTo>
                  <a:pt x="444004" y="361882"/>
                </a:lnTo>
                <a:lnTo>
                  <a:pt x="432836" y="318446"/>
                </a:lnTo>
                <a:lnTo>
                  <a:pt x="417596" y="276806"/>
                </a:lnTo>
                <a:lnTo>
                  <a:pt x="398512" y="237187"/>
                </a:lnTo>
                <a:lnTo>
                  <a:pt x="375811" y="199819"/>
                </a:lnTo>
                <a:lnTo>
                  <a:pt x="349721" y="164928"/>
                </a:lnTo>
                <a:lnTo>
                  <a:pt x="320470" y="132743"/>
                </a:lnTo>
                <a:lnTo>
                  <a:pt x="288285" y="103492"/>
                </a:lnTo>
                <a:lnTo>
                  <a:pt x="253396" y="77401"/>
                </a:lnTo>
                <a:lnTo>
                  <a:pt x="216028" y="54700"/>
                </a:lnTo>
                <a:lnTo>
                  <a:pt x="176411" y="35615"/>
                </a:lnTo>
                <a:lnTo>
                  <a:pt x="134772" y="20375"/>
                </a:lnTo>
                <a:lnTo>
                  <a:pt x="91338" y="9207"/>
                </a:lnTo>
                <a:lnTo>
                  <a:pt x="46338" y="233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 b="0" i="0">
              <a:latin typeface="Avenir Book" panose="02000503020000020003" pitchFamily="2" charset="0"/>
            </a:endParaRP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2FE6E6A1-3D7A-F847-942F-D71B160F4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" y="3278122"/>
            <a:ext cx="453390" cy="301756"/>
          </a:xfrm>
        </p:spPr>
        <p:txBody>
          <a:bodyPr lIns="0" tIns="0" rIns="0" bIns="0"/>
          <a:lstStyle>
            <a:lvl1pPr algn="ctr">
              <a:defRPr sz="1600" b="0" i="0">
                <a:solidFill>
                  <a:schemeClr val="accent1"/>
                </a:solidFill>
                <a:latin typeface="Avenir Book" panose="02000503020000020003" pitchFamily="2" charset="0"/>
              </a:defRPr>
            </a:lvl1pPr>
          </a:lstStyle>
          <a:p>
            <a:fld id="{86118F4A-FA0D-40D3-A7C7-2502DE14DC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914990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336D612-B45E-6646-8770-ED02EA8745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Picture Placeholder 30">
            <a:extLst>
              <a:ext uri="{FF2B5EF4-FFF2-40B4-BE49-F238E27FC236}">
                <a16:creationId xmlns:a16="http://schemas.microsoft.com/office/drawing/2014/main" id="{D7BA0902-23FB-654C-AE2E-688A5CAE69A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753600" y="5638800"/>
            <a:ext cx="1828800" cy="685800"/>
          </a:xfrm>
        </p:spPr>
        <p:txBody>
          <a:bodyPr>
            <a:normAutofit/>
          </a:bodyPr>
          <a:lstStyle>
            <a:lvl1pPr marL="0" indent="0">
              <a:buNone/>
              <a:defRPr sz="1200" b="0" i="0">
                <a:latin typeface="Avenir Book" panose="02000503020000020003" pitchFamily="2" charset="0"/>
              </a:defRPr>
            </a:lvl1pPr>
          </a:lstStyle>
          <a:p>
            <a:r>
              <a:rPr lang="en-US"/>
              <a:t>Click to add logo</a:t>
            </a:r>
          </a:p>
        </p:txBody>
      </p:sp>
      <p:sp>
        <p:nvSpPr>
          <p:cNvPr id="15" name="object 12">
            <a:extLst>
              <a:ext uri="{FF2B5EF4-FFF2-40B4-BE49-F238E27FC236}">
                <a16:creationId xmlns:a16="http://schemas.microsoft.com/office/drawing/2014/main" id="{C414E641-CDC4-DC4E-9C5B-561A46BABD13}"/>
              </a:ext>
            </a:extLst>
          </p:cNvPr>
          <p:cNvSpPr txBox="1"/>
          <p:nvPr/>
        </p:nvSpPr>
        <p:spPr>
          <a:xfrm>
            <a:off x="1018090" y="4403001"/>
            <a:ext cx="152527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0" i="0">
                <a:solidFill>
                  <a:srgbClr val="FFFFFF"/>
                </a:solidFill>
                <a:latin typeface="Avenir Book" panose="02000503020000020003" pitchFamily="2" charset="0"/>
                <a:cs typeface="GothamRounded-Book"/>
              </a:rPr>
              <a:t>@</a:t>
            </a:r>
            <a:r>
              <a:rPr sz="1200" b="0" i="0" err="1">
                <a:solidFill>
                  <a:srgbClr val="FFFFFF"/>
                </a:solidFill>
                <a:latin typeface="Avenir Book" panose="02000503020000020003" pitchFamily="2" charset="0"/>
                <a:cs typeface="GothamRounded-Book"/>
              </a:rPr>
              <a:t>HINSouth</a:t>
            </a:r>
            <a:r>
              <a:rPr sz="1200" b="0" i="0" spc="-5" err="1">
                <a:solidFill>
                  <a:srgbClr val="FFFFFF"/>
                </a:solidFill>
                <a:latin typeface="Avenir Book" panose="02000503020000020003" pitchFamily="2" charset="0"/>
                <a:cs typeface="GothamRounded-Book"/>
              </a:rPr>
              <a:t>London</a:t>
            </a:r>
            <a:endParaRPr sz="1200" b="0" i="0">
              <a:latin typeface="Avenir Book" panose="02000503020000020003" pitchFamily="2" charset="0"/>
              <a:cs typeface="GothamRounded-Book"/>
            </a:endParaRPr>
          </a:p>
        </p:txBody>
      </p:sp>
      <p:sp>
        <p:nvSpPr>
          <p:cNvPr id="16" name="object 13">
            <a:extLst>
              <a:ext uri="{FF2B5EF4-FFF2-40B4-BE49-F238E27FC236}">
                <a16:creationId xmlns:a16="http://schemas.microsoft.com/office/drawing/2014/main" id="{AEBEC710-5F50-5B45-895C-3F8D11202D14}"/>
              </a:ext>
            </a:extLst>
          </p:cNvPr>
          <p:cNvSpPr txBox="1"/>
          <p:nvPr/>
        </p:nvSpPr>
        <p:spPr>
          <a:xfrm>
            <a:off x="2901491" y="4414278"/>
            <a:ext cx="268097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0" i="0" spc="-10" err="1">
                <a:solidFill>
                  <a:srgbClr val="FFFFFF"/>
                </a:solidFill>
                <a:latin typeface="Avenir Book" panose="02000503020000020003" pitchFamily="2" charset="0"/>
                <a:cs typeface="GothamRounded-Book"/>
              </a:rPr>
              <a:t>healthinnovationnetwork.com</a:t>
            </a:r>
            <a:endParaRPr sz="1200" b="0" i="0">
              <a:latin typeface="Avenir Book" panose="02000503020000020003" pitchFamily="2" charset="0"/>
              <a:cs typeface="GothamRounded-Book"/>
            </a:endParaRPr>
          </a:p>
        </p:txBody>
      </p:sp>
      <p:sp>
        <p:nvSpPr>
          <p:cNvPr id="23" name="Graphic 5">
            <a:extLst>
              <a:ext uri="{FF2B5EF4-FFF2-40B4-BE49-F238E27FC236}">
                <a16:creationId xmlns:a16="http://schemas.microsoft.com/office/drawing/2014/main" id="{1CF8FD12-16C0-994F-86EC-4F4961109123}"/>
              </a:ext>
            </a:extLst>
          </p:cNvPr>
          <p:cNvSpPr/>
          <p:nvPr/>
        </p:nvSpPr>
        <p:spPr>
          <a:xfrm>
            <a:off x="2567608" y="4398922"/>
            <a:ext cx="230282" cy="230282"/>
          </a:xfrm>
          <a:custGeom>
            <a:avLst/>
            <a:gdLst>
              <a:gd name="connsiteX0" fmla="*/ 140883 w 250580"/>
              <a:gd name="connsiteY0" fmla="*/ 114525 h 250580"/>
              <a:gd name="connsiteX1" fmla="*/ 140880 w 250580"/>
              <a:gd name="connsiteY1" fmla="*/ 134475 h 250580"/>
              <a:gd name="connsiteX2" fmla="*/ 120930 w 250580"/>
              <a:gd name="connsiteY2" fmla="*/ 134471 h 250580"/>
              <a:gd name="connsiteX3" fmla="*/ 120930 w 250580"/>
              <a:gd name="connsiteY3" fmla="*/ 114525 h 250580"/>
              <a:gd name="connsiteX4" fmla="*/ 140880 w 250580"/>
              <a:gd name="connsiteY4" fmla="*/ 114521 h 250580"/>
              <a:gd name="connsiteX5" fmla="*/ 140883 w 250580"/>
              <a:gd name="connsiteY5" fmla="*/ 114525 h 250580"/>
              <a:gd name="connsiteX6" fmla="*/ 142090 w 250580"/>
              <a:gd name="connsiteY6" fmla="*/ 157495 h 250580"/>
              <a:gd name="connsiteX7" fmla="*/ 163343 w 250580"/>
              <a:gd name="connsiteY7" fmla="*/ 135314 h 250580"/>
              <a:gd name="connsiteX8" fmla="*/ 187473 w 250580"/>
              <a:gd name="connsiteY8" fmla="*/ 67750 h 250580"/>
              <a:gd name="connsiteX9" fmla="*/ 120558 w 250580"/>
              <a:gd name="connsiteY9" fmla="*/ 91694 h 250580"/>
              <a:gd name="connsiteX10" fmla="*/ 98377 w 250580"/>
              <a:gd name="connsiteY10" fmla="*/ 112947 h 250580"/>
              <a:gd name="connsiteX11" fmla="*/ 67658 w 250580"/>
              <a:gd name="connsiteY11" fmla="*/ 188028 h 250580"/>
              <a:gd name="connsiteX12" fmla="*/ 141904 w 250580"/>
              <a:gd name="connsiteY12" fmla="*/ 157495 h 250580"/>
              <a:gd name="connsiteX13" fmla="*/ 127612 w 250580"/>
              <a:gd name="connsiteY13" fmla="*/ 7517 h 250580"/>
              <a:gd name="connsiteX14" fmla="*/ 248261 w 250580"/>
              <a:gd name="connsiteY14" fmla="*/ 128169 h 250580"/>
              <a:gd name="connsiteX15" fmla="*/ 127609 w 250580"/>
              <a:gd name="connsiteY15" fmla="*/ 248817 h 250580"/>
              <a:gd name="connsiteX16" fmla="*/ 6961 w 250580"/>
              <a:gd name="connsiteY16" fmla="*/ 128166 h 250580"/>
              <a:gd name="connsiteX17" fmla="*/ 6962 w 250580"/>
              <a:gd name="connsiteY17" fmla="*/ 127611 h 250580"/>
              <a:gd name="connsiteX18" fmla="*/ 127612 w 250580"/>
              <a:gd name="connsiteY18" fmla="*/ 6961 h 250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50580" h="250580">
                <a:moveTo>
                  <a:pt x="140883" y="114525"/>
                </a:moveTo>
                <a:cubicBezTo>
                  <a:pt x="146391" y="120035"/>
                  <a:pt x="146390" y="128967"/>
                  <a:pt x="140880" y="134475"/>
                </a:cubicBezTo>
                <a:cubicBezTo>
                  <a:pt x="135370" y="139983"/>
                  <a:pt x="126438" y="139981"/>
                  <a:pt x="120930" y="134471"/>
                </a:cubicBezTo>
                <a:cubicBezTo>
                  <a:pt x="115423" y="128962"/>
                  <a:pt x="115423" y="120033"/>
                  <a:pt x="120930" y="114525"/>
                </a:cubicBezTo>
                <a:cubicBezTo>
                  <a:pt x="126438" y="109015"/>
                  <a:pt x="135370" y="109013"/>
                  <a:pt x="140880" y="114521"/>
                </a:cubicBezTo>
                <a:cubicBezTo>
                  <a:pt x="140881" y="114522"/>
                  <a:pt x="140882" y="114523"/>
                  <a:pt x="140883" y="114525"/>
                </a:cubicBezTo>
                <a:moveTo>
                  <a:pt x="142090" y="157495"/>
                </a:moveTo>
                <a:cubicBezTo>
                  <a:pt x="152045" y="153516"/>
                  <a:pt x="159793" y="145429"/>
                  <a:pt x="163343" y="135314"/>
                </a:cubicBezTo>
                <a:lnTo>
                  <a:pt x="187473" y="67750"/>
                </a:lnTo>
                <a:lnTo>
                  <a:pt x="120558" y="91694"/>
                </a:lnTo>
                <a:cubicBezTo>
                  <a:pt x="110482" y="95306"/>
                  <a:pt x="102417" y="103034"/>
                  <a:pt x="98377" y="112947"/>
                </a:cubicBezTo>
                <a:cubicBezTo>
                  <a:pt x="87705" y="138840"/>
                  <a:pt x="67658" y="188028"/>
                  <a:pt x="67658" y="188028"/>
                </a:cubicBezTo>
                <a:lnTo>
                  <a:pt x="141904" y="157495"/>
                </a:lnTo>
                <a:moveTo>
                  <a:pt x="127612" y="7517"/>
                </a:moveTo>
                <a:cubicBezTo>
                  <a:pt x="194245" y="7518"/>
                  <a:pt x="248261" y="61536"/>
                  <a:pt x="248261" y="128169"/>
                </a:cubicBezTo>
                <a:cubicBezTo>
                  <a:pt x="248260" y="194802"/>
                  <a:pt x="194242" y="248818"/>
                  <a:pt x="127609" y="248817"/>
                </a:cubicBezTo>
                <a:cubicBezTo>
                  <a:pt x="60976" y="248817"/>
                  <a:pt x="6960" y="194799"/>
                  <a:pt x="6961" y="128166"/>
                </a:cubicBezTo>
                <a:cubicBezTo>
                  <a:pt x="6961" y="127981"/>
                  <a:pt x="6961" y="127796"/>
                  <a:pt x="6962" y="127611"/>
                </a:cubicBezTo>
                <a:cubicBezTo>
                  <a:pt x="6962" y="60977"/>
                  <a:pt x="60979" y="6961"/>
                  <a:pt x="127612" y="6961"/>
                </a:cubicBezTo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b="0" i="0">
              <a:latin typeface="Avenir Book" panose="02000503020000020003" pitchFamily="2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DE904F8-9B44-C847-92F7-0351952C47A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600" y="965200"/>
            <a:ext cx="10972800" cy="2387600"/>
          </a:xfrm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defRPr sz="5000" b="0" i="0">
                <a:solidFill>
                  <a:schemeClr val="bg1"/>
                </a:solidFill>
                <a:latin typeface="Avenir Book" panose="02000503020000020003" pitchFamily="2" charset="0"/>
              </a:defRPr>
            </a:lvl1pPr>
          </a:lstStyle>
          <a:p>
            <a:r>
              <a:rPr lang="en-US"/>
              <a:t>Click to edit main heading for this presentation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FD11A360-64B4-A849-AD3F-BA40A39A081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4611" y="3577151"/>
            <a:ext cx="10937789" cy="291254"/>
          </a:xfrm>
        </p:spPr>
        <p:txBody>
          <a:bodyPr>
            <a:normAutofit/>
          </a:bodyPr>
          <a:lstStyle>
            <a:lvl1pPr marL="0" indent="0" algn="l">
              <a:buNone/>
              <a:defRPr sz="1600" b="0" i="0">
                <a:solidFill>
                  <a:schemeClr val="bg1"/>
                </a:solidFill>
                <a:latin typeface="Avenir Book" panose="02000503020000020003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author name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B4EA1067-AD94-4441-BED0-8B620379B5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4611" y="3886200"/>
            <a:ext cx="10937789" cy="318012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Avenir Book" panose="02000503020000020003" pitchFamily="2" charset="0"/>
              </a:defRPr>
            </a:lvl1pPr>
          </a:lstStyle>
          <a:p>
            <a:pPr lvl="0"/>
            <a:r>
              <a:rPr lang="en-US"/>
              <a:t>Click here to edit author title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FDAFEEB-CD60-A48C-1D82-1423CB649EA7}"/>
              </a:ext>
            </a:extLst>
          </p:cNvPr>
          <p:cNvSpPr/>
          <p:nvPr/>
        </p:nvSpPr>
        <p:spPr>
          <a:xfrm>
            <a:off x="0" y="5262880"/>
            <a:ext cx="4826000" cy="1595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Avenir Book" panose="02000503020000020003" pitchFamily="2" charset="0"/>
            </a:endParaRPr>
          </a:p>
        </p:txBody>
      </p:sp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F8278FD7-28CA-36CC-8600-271B0464F30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4612" y="609600"/>
            <a:ext cx="6897688" cy="29051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presentation date</a:t>
            </a:r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2FBEFF3-6D16-1086-3BD5-BEB15E226E79}"/>
              </a:ext>
            </a:extLst>
          </p:cNvPr>
          <p:cNvGrpSpPr/>
          <p:nvPr userDrawn="1"/>
        </p:nvGrpSpPr>
        <p:grpSpPr>
          <a:xfrm>
            <a:off x="277090" y="5552030"/>
            <a:ext cx="5568747" cy="885871"/>
            <a:chOff x="277090" y="5552030"/>
            <a:chExt cx="5568747" cy="885871"/>
          </a:xfrm>
        </p:grpSpPr>
        <p:pic>
          <p:nvPicPr>
            <p:cNvPr id="7" name="Picture 6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3768E935-9365-26FD-C862-2E0DDDFFAE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2984" y="5610225"/>
              <a:ext cx="2572853" cy="827676"/>
            </a:xfrm>
            <a:prstGeom prst="rect">
              <a:avLst/>
            </a:prstGeom>
          </p:spPr>
        </p:pic>
        <p:pic>
          <p:nvPicPr>
            <p:cNvPr id="8" name="Picture 7" descr="A purple and black square with a black background&#10;&#10;Description automatically generated">
              <a:extLst>
                <a:ext uri="{FF2B5EF4-FFF2-40B4-BE49-F238E27FC236}">
                  <a16:creationId xmlns:a16="http://schemas.microsoft.com/office/drawing/2014/main" id="{21B2D4C2-04E1-10A7-4C64-DDF0C15B348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090" y="5552030"/>
              <a:ext cx="2751735" cy="885871"/>
            </a:xfrm>
            <a:prstGeom prst="rect">
              <a:avLst/>
            </a:prstGeom>
          </p:spPr>
        </p:pic>
      </p:grpSp>
      <p:pic>
        <p:nvPicPr>
          <p:cNvPr id="3" name="Picture 2" descr="A white x on a black background&#10;&#10;Description automatically generated">
            <a:extLst>
              <a:ext uri="{FF2B5EF4-FFF2-40B4-BE49-F238E27FC236}">
                <a16:creationId xmlns:a16="http://schemas.microsoft.com/office/drawing/2014/main" id="{C1D2D1F0-67FF-F0F5-5CA0-ACE5379B0D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80" t="10590" r="26993" b="10588"/>
          <a:stretch/>
        </p:blipFill>
        <p:spPr>
          <a:xfrm>
            <a:off x="790540" y="4393937"/>
            <a:ext cx="227550" cy="236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52837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58337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000" b="0" i="0">
                <a:latin typeface="Lucida Sans" charset="0"/>
                <a:ea typeface="Lucida Sans" charset="0"/>
                <a:cs typeface="Lucida Sans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Lucida Sans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87444" y="6356351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000" b="0" i="0">
                <a:latin typeface="Lucida Sans" charset="0"/>
                <a:ea typeface="Lucida Sans" charset="0"/>
                <a:cs typeface="Lucida Sans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Lucida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05664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Column and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4C52B2AA-BF96-C040-879D-1BEFF36D04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91962" y="0"/>
            <a:ext cx="300037" cy="6858000"/>
          </a:xfrm>
          <a:prstGeom prst="rect">
            <a:avLst/>
          </a:prstGeom>
        </p:spPr>
      </p:pic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A6C548AC-C296-5141-B904-7EFF57F0B930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105400" y="1628805"/>
            <a:ext cx="5599114" cy="4619595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solidFill>
                  <a:schemeClr val="bg2"/>
                </a:solidFill>
                <a:latin typeface="Avenir Book" panose="02000503020000020003" pitchFamily="2" charset="0"/>
              </a:defRPr>
            </a:lvl1pPr>
          </a:lstStyle>
          <a:p>
            <a:r>
              <a:rPr lang="en-US"/>
              <a:t>Click here to add content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FC3FED-CF9B-1C4E-B1C0-A4DB01D630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6452" y="500062"/>
            <a:ext cx="10107652" cy="900000"/>
          </a:xfrm>
        </p:spPr>
        <p:txBody>
          <a:bodyPr>
            <a:normAutofit/>
          </a:bodyPr>
          <a:lstStyle>
            <a:lvl1pPr>
              <a:defRPr sz="3000" b="0" i="0">
                <a:solidFill>
                  <a:schemeClr val="tx1"/>
                </a:solidFill>
                <a:latin typeface="Avenir Book" panose="02000503020000020003" pitchFamily="2" charset="0"/>
              </a:defRPr>
            </a:lvl1pPr>
          </a:lstStyle>
          <a:p>
            <a:r>
              <a:rPr lang="en-US"/>
              <a:t>Click to edit main heading here</a:t>
            </a:r>
          </a:p>
        </p:txBody>
      </p:sp>
      <p:sp>
        <p:nvSpPr>
          <p:cNvPr id="10" name="object 6">
            <a:extLst>
              <a:ext uri="{FF2B5EF4-FFF2-40B4-BE49-F238E27FC236}">
                <a16:creationId xmlns:a16="http://schemas.microsoft.com/office/drawing/2014/main" id="{667FE58B-26BB-2644-B9C0-01A3D4D04B89}"/>
              </a:ext>
            </a:extLst>
          </p:cNvPr>
          <p:cNvSpPr/>
          <p:nvPr userDrawn="1"/>
        </p:nvSpPr>
        <p:spPr>
          <a:xfrm>
            <a:off x="719999" y="1440000"/>
            <a:ext cx="9984105" cy="0"/>
          </a:xfrm>
          <a:custGeom>
            <a:avLst/>
            <a:gdLst/>
            <a:ahLst/>
            <a:cxnLst/>
            <a:rect l="l" t="t" r="r" b="b"/>
            <a:pathLst>
              <a:path w="9984105">
                <a:moveTo>
                  <a:pt x="0" y="0"/>
                </a:moveTo>
                <a:lnTo>
                  <a:pt x="9984054" y="0"/>
                </a:lnTo>
              </a:path>
            </a:pathLst>
          </a:custGeom>
          <a:ln w="6350">
            <a:solidFill>
              <a:srgbClr val="572A86"/>
            </a:solidFill>
          </a:ln>
        </p:spPr>
        <p:txBody>
          <a:bodyPr wrap="square" lIns="0" tIns="0" rIns="0" bIns="0" rtlCol="0"/>
          <a:lstStyle/>
          <a:p>
            <a:endParaRPr b="0" i="0">
              <a:latin typeface="Avenir Book" panose="02000503020000020003" pitchFamily="2" charset="0"/>
            </a:endParaRP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94F81A1-C7C8-3843-821E-0C546E17F1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6900" y="1628802"/>
            <a:ext cx="4203700" cy="4105247"/>
          </a:xfrm>
        </p:spPr>
        <p:txBody>
          <a:bodyPr wrap="square" numCol="1" spcCol="288000">
            <a:noAutofit/>
          </a:bodyPr>
          <a:lstStyle>
            <a:lvl1pPr marL="285750" marR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  <a:tabLst/>
              <a:defRPr sz="1600" b="0" i="0">
                <a:solidFill>
                  <a:schemeClr val="bg2"/>
                </a:solidFill>
                <a:latin typeface="Avenir Book" panose="02000503020000020003" pitchFamily="2" charset="0"/>
              </a:defRPr>
            </a:lvl1pPr>
            <a:lvl2pPr>
              <a:defRPr b="0" i="0">
                <a:solidFill>
                  <a:schemeClr val="bg2"/>
                </a:solidFill>
                <a:latin typeface="Avenir Book" panose="02000503020000020003" pitchFamily="2" charset="0"/>
              </a:defRPr>
            </a:lvl2pPr>
            <a:lvl3pPr>
              <a:defRPr b="0" i="0">
                <a:solidFill>
                  <a:schemeClr val="bg2"/>
                </a:solidFill>
                <a:latin typeface="Avenir Book" panose="02000503020000020003" pitchFamily="2" charset="0"/>
              </a:defRPr>
            </a:lvl3pPr>
            <a:lvl4pPr>
              <a:defRPr b="0" i="0">
                <a:solidFill>
                  <a:schemeClr val="bg2"/>
                </a:solidFill>
                <a:latin typeface="Avenir Book" panose="02000503020000020003" pitchFamily="2" charset="0"/>
              </a:defRPr>
            </a:lvl4pPr>
            <a:lvl5pPr>
              <a:defRPr b="0" i="0">
                <a:solidFill>
                  <a:schemeClr val="bg2"/>
                </a:solidFill>
                <a:latin typeface="Avenir Book" panose="02000503020000020003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0586C45-E755-3F4F-A3E8-9FB19BC9E8D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08779" y="6152055"/>
            <a:ext cx="806664" cy="423499"/>
          </a:xfrm>
          <a:prstGeom prst="rect">
            <a:avLst/>
          </a:prstGeom>
        </p:spPr>
      </p:pic>
      <p:sp>
        <p:nvSpPr>
          <p:cNvPr id="12" name="object 2">
            <a:extLst>
              <a:ext uri="{FF2B5EF4-FFF2-40B4-BE49-F238E27FC236}">
                <a16:creationId xmlns:a16="http://schemas.microsoft.com/office/drawing/2014/main" id="{7699CDC9-C7DF-FA4C-8976-DD5F8075DBCB}"/>
              </a:ext>
            </a:extLst>
          </p:cNvPr>
          <p:cNvSpPr/>
          <p:nvPr userDrawn="1"/>
        </p:nvSpPr>
        <p:spPr>
          <a:xfrm>
            <a:off x="0" y="2975610"/>
            <a:ext cx="453390" cy="906780"/>
          </a:xfrm>
          <a:custGeom>
            <a:avLst/>
            <a:gdLst/>
            <a:ahLst/>
            <a:cxnLst/>
            <a:rect l="l" t="t" r="r" b="b"/>
            <a:pathLst>
              <a:path w="453390" h="906779">
                <a:moveTo>
                  <a:pt x="0" y="0"/>
                </a:moveTo>
                <a:lnTo>
                  <a:pt x="0" y="906437"/>
                </a:lnTo>
                <a:lnTo>
                  <a:pt x="46338" y="904097"/>
                </a:lnTo>
                <a:lnTo>
                  <a:pt x="91338" y="897229"/>
                </a:lnTo>
                <a:lnTo>
                  <a:pt x="134772" y="886061"/>
                </a:lnTo>
                <a:lnTo>
                  <a:pt x="176411" y="870821"/>
                </a:lnTo>
                <a:lnTo>
                  <a:pt x="216028" y="851737"/>
                </a:lnTo>
                <a:lnTo>
                  <a:pt x="253396" y="829036"/>
                </a:lnTo>
                <a:lnTo>
                  <a:pt x="288285" y="802946"/>
                </a:lnTo>
                <a:lnTo>
                  <a:pt x="320470" y="773695"/>
                </a:lnTo>
                <a:lnTo>
                  <a:pt x="349721" y="741510"/>
                </a:lnTo>
                <a:lnTo>
                  <a:pt x="375811" y="706621"/>
                </a:lnTo>
                <a:lnTo>
                  <a:pt x="398512" y="669253"/>
                </a:lnTo>
                <a:lnTo>
                  <a:pt x="417596" y="629636"/>
                </a:lnTo>
                <a:lnTo>
                  <a:pt x="432836" y="587997"/>
                </a:lnTo>
                <a:lnTo>
                  <a:pt x="444004" y="544563"/>
                </a:lnTo>
                <a:lnTo>
                  <a:pt x="450872" y="499563"/>
                </a:lnTo>
                <a:lnTo>
                  <a:pt x="453212" y="453224"/>
                </a:lnTo>
                <a:lnTo>
                  <a:pt x="450872" y="406884"/>
                </a:lnTo>
                <a:lnTo>
                  <a:pt x="444004" y="361882"/>
                </a:lnTo>
                <a:lnTo>
                  <a:pt x="432836" y="318446"/>
                </a:lnTo>
                <a:lnTo>
                  <a:pt x="417596" y="276806"/>
                </a:lnTo>
                <a:lnTo>
                  <a:pt x="398512" y="237187"/>
                </a:lnTo>
                <a:lnTo>
                  <a:pt x="375811" y="199819"/>
                </a:lnTo>
                <a:lnTo>
                  <a:pt x="349721" y="164928"/>
                </a:lnTo>
                <a:lnTo>
                  <a:pt x="320470" y="132743"/>
                </a:lnTo>
                <a:lnTo>
                  <a:pt x="288285" y="103492"/>
                </a:lnTo>
                <a:lnTo>
                  <a:pt x="253396" y="77401"/>
                </a:lnTo>
                <a:lnTo>
                  <a:pt x="216028" y="54700"/>
                </a:lnTo>
                <a:lnTo>
                  <a:pt x="176411" y="35615"/>
                </a:lnTo>
                <a:lnTo>
                  <a:pt x="134772" y="20375"/>
                </a:lnTo>
                <a:lnTo>
                  <a:pt x="91338" y="9207"/>
                </a:lnTo>
                <a:lnTo>
                  <a:pt x="46338" y="2339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 b="0" i="0">
              <a:latin typeface="Avenir Book" panose="02000503020000020003" pitchFamily="2" charset="0"/>
            </a:endParaRP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7300080F-696B-9442-926F-6D42532C5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" y="3278122"/>
            <a:ext cx="453390" cy="301756"/>
          </a:xfrm>
        </p:spPr>
        <p:txBody>
          <a:bodyPr lIns="0" tIns="0" rIns="0" bIns="0"/>
          <a:lstStyle>
            <a:lvl1pPr algn="ctr">
              <a:defRPr sz="1600" b="0" i="0">
                <a:solidFill>
                  <a:schemeClr val="bg1"/>
                </a:solidFill>
                <a:latin typeface="Avenir Book" panose="02000503020000020003" pitchFamily="2" charset="0"/>
              </a:defRPr>
            </a:lvl1pPr>
          </a:lstStyle>
          <a:p>
            <a:fld id="{B6F15528-21DE-4FAA-801E-634DDDAF4B2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9074E9D3-48EF-A02E-D88A-5258ACF3D6B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5774" y="5962789"/>
            <a:ext cx="4194826" cy="285611"/>
          </a:xfrm>
        </p:spPr>
        <p:txBody>
          <a:bodyPr wrap="square" numCol="1" spcCol="288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20000"/>
              <a:buFont typeface="Arial" panose="020B0604020202020204" pitchFamily="34" charset="0"/>
              <a:buNone/>
              <a:tabLst/>
              <a:defRPr sz="1200" b="0" i="0">
                <a:solidFill>
                  <a:schemeClr val="bg2"/>
                </a:solidFill>
                <a:latin typeface="Avenir Book" panose="02000503020000020003" pitchFamily="2" charset="0"/>
              </a:defRPr>
            </a:lvl1pPr>
            <a:lvl2pPr>
              <a:defRPr b="0" i="0">
                <a:solidFill>
                  <a:schemeClr val="bg2"/>
                </a:solidFill>
                <a:latin typeface="Avenir Book" panose="02000503020000020003" pitchFamily="2" charset="0"/>
              </a:defRPr>
            </a:lvl2pPr>
            <a:lvl3pPr>
              <a:defRPr b="0" i="0">
                <a:solidFill>
                  <a:schemeClr val="bg2"/>
                </a:solidFill>
                <a:latin typeface="Avenir Book" panose="02000503020000020003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Avenir Book" panose="02000503020000020003" pitchFamily="2" charset="0"/>
              </a:defRPr>
            </a:lvl4pPr>
            <a:lvl5pPr>
              <a:defRPr b="0" i="0">
                <a:solidFill>
                  <a:schemeClr val="bg2"/>
                </a:solidFill>
                <a:latin typeface="Avenir Book" panose="02000503020000020003" pitchFamily="2" charset="0"/>
              </a:defRPr>
            </a:lvl5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11695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: No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ADF53B5-580D-4369-AE9F-E35E9BD47E3B}"/>
              </a:ext>
            </a:extLst>
          </p:cNvPr>
          <p:cNvSpPr/>
          <p:nvPr/>
        </p:nvSpPr>
        <p:spPr bwMode="auto">
          <a:xfrm>
            <a:off x="0" y="6236895"/>
            <a:ext cx="12191999" cy="6231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4EA69D94-24CF-422E-BD8F-67BAB23A95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26317" y="6310313"/>
            <a:ext cx="3945683" cy="547687"/>
          </a:xfrm>
        </p:spPr>
        <p:txBody>
          <a:bodyPr/>
          <a:lstStyle>
            <a:lvl1pPr algn="l"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/>
              <a:t>OFFICIAL-SENSITIVE</a:t>
            </a:r>
          </a:p>
        </p:txBody>
      </p:sp>
      <p:pic>
        <p:nvPicPr>
          <p:cNvPr id="12" name="Picture 11" descr="A picture containing clock, light&#10;&#10;Description automatically generated">
            <a:extLst>
              <a:ext uri="{FF2B5EF4-FFF2-40B4-BE49-F238E27FC236}">
                <a16:creationId xmlns:a16="http://schemas.microsoft.com/office/drawing/2014/main" id="{5242A37E-5ABD-A44B-9073-CD216FAFFD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1" r="57915" b="36285"/>
          <a:stretch/>
        </p:blipFill>
        <p:spPr>
          <a:xfrm>
            <a:off x="5090572" y="-369374"/>
            <a:ext cx="7101428" cy="7243846"/>
          </a:xfrm>
          <a:prstGeom prst="rect">
            <a:avLst/>
          </a:prstGeom>
        </p:spPr>
      </p:pic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9471B769-37A4-44F8-BF05-8907EC0DA8F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3945039"/>
            <a:ext cx="4500563" cy="33708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[Presenter name(s)]</a:t>
            </a:r>
            <a:br>
              <a:rPr lang="en-US"/>
            </a:br>
            <a:endParaRPr lang="en-GB"/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64D96B22-1563-4AF0-87F8-31E85382110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5325" y="4326861"/>
            <a:ext cx="2677603" cy="295080"/>
          </a:xfrm>
          <a:prstGeom prst="rect">
            <a:avLst/>
          </a:prstGeom>
        </p:spPr>
        <p:txBody>
          <a:bodyPr/>
          <a:lstStyle>
            <a:lvl1pPr>
              <a:defRPr sz="1600" b="1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[Date as 1 May 2022]</a:t>
            </a:r>
            <a:endParaRPr lang="en-GB"/>
          </a:p>
        </p:txBody>
      </p:sp>
      <p:sp>
        <p:nvSpPr>
          <p:cNvPr id="18" name="Rectangle 2">
            <a:extLst>
              <a:ext uri="{FF2B5EF4-FFF2-40B4-BE49-F238E27FC236}">
                <a16:creationId xmlns:a16="http://schemas.microsoft.com/office/drawing/2014/main" id="{700F5920-D3FF-4AA7-82D1-C49BF66C9B8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78074" y="2168525"/>
            <a:ext cx="8297652" cy="779851"/>
          </a:xfrm>
        </p:spPr>
        <p:txBody>
          <a:bodyPr/>
          <a:lstStyle>
            <a:lvl1pPr>
              <a:lnSpc>
                <a:spcPct val="85000"/>
              </a:lnSpc>
              <a:defRPr sz="5000">
                <a:solidFill>
                  <a:srgbClr val="006652"/>
                </a:solidFill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  <a:endParaRPr lang="en-GB" altLang="en-US" noProof="0"/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9307793B-B97F-498F-9251-43709E11313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88238" y="2958054"/>
            <a:ext cx="6941288" cy="536181"/>
          </a:xfrm>
          <a:prstGeom prst="rect">
            <a:avLst/>
          </a:prstGeom>
        </p:spPr>
        <p:txBody>
          <a:bodyPr wrap="none" anchor="t" anchorCtr="0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  <a:endParaRPr lang="en-GB" altLang="en-US" noProof="0"/>
          </a:p>
        </p:txBody>
      </p:sp>
      <p:pic>
        <p:nvPicPr>
          <p:cNvPr id="2" name="Picture 1" descr="Medicines and Healthcare products Regulatory Agency (MHRA) logo">
            <a:extLst>
              <a:ext uri="{FF2B5EF4-FFF2-40B4-BE49-F238E27FC236}">
                <a16:creationId xmlns:a16="http://schemas.microsoft.com/office/drawing/2014/main" id="{4BA5CDCE-7688-57C3-AAA6-500598C0F26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74" y="517965"/>
            <a:ext cx="3812973" cy="1030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4997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 pos="438" userDrawn="1">
          <p15:clr>
            <a:srgbClr val="FBAE40"/>
          </p15:clr>
        </p15:guide>
        <p15:guide id="7" pos="7242" userDrawn="1">
          <p15:clr>
            <a:srgbClr val="FBAE40"/>
          </p15:clr>
        </p15:guide>
        <p15:guide id="8" orient="horz" pos="345" userDrawn="1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324" y="548217"/>
            <a:ext cx="10801351" cy="719139"/>
          </a:xfrm>
        </p:spPr>
        <p:txBody>
          <a:bodyPr/>
          <a:lstStyle>
            <a:lvl1pPr>
              <a:defRPr sz="3000" baseline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1098953-3124-F042-AAE2-2432A372B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OFFICIAL-SENSITIVE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84C830-9F9F-8145-BFB1-86F3F50D055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75388" y="1527175"/>
            <a:ext cx="5221287" cy="4356100"/>
          </a:xfrm>
        </p:spPr>
        <p:txBody>
          <a:bodyPr/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77D9A592-EB6F-EA45-BA1F-B1D9AB012BB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95325" y="1527175"/>
            <a:ext cx="5221288" cy="4356100"/>
          </a:xfrm>
        </p:spPr>
        <p:txBody>
          <a:bodyPr/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8427325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727">
          <p15:clr>
            <a:srgbClr val="FBAE40"/>
          </p15:clr>
        </p15:guide>
        <p15:guide id="3" pos="3953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324" y="548217"/>
            <a:ext cx="10801351" cy="719139"/>
          </a:xfrm>
        </p:spPr>
        <p:txBody>
          <a:bodyPr/>
          <a:lstStyle>
            <a:lvl1pPr>
              <a:defRPr sz="3000" baseline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24B4203-4A93-714B-99DE-C021CCDC27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5325" y="1527175"/>
            <a:ext cx="10801350" cy="4356100"/>
          </a:xfrm>
        </p:spPr>
        <p:txBody>
          <a:bodyPr/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1098953-3124-F042-AAE2-2432A372B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OFFICIAL-SENSITIVE</a:t>
            </a:r>
          </a:p>
        </p:txBody>
      </p:sp>
    </p:spTree>
    <p:extLst>
      <p:ext uri="{BB962C8B-B14F-4D97-AF65-F5344CB8AC3E}">
        <p14:creationId xmlns:p14="http://schemas.microsoft.com/office/powerpoint/2010/main" val="46116563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 with colour backgroun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324" y="548217"/>
            <a:ext cx="10801351" cy="719139"/>
          </a:xfrm>
        </p:spPr>
        <p:txBody>
          <a:bodyPr/>
          <a:lstStyle>
            <a:lvl1pPr>
              <a:defRPr sz="30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24B4203-4A93-714B-99DE-C021CCDC27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5325" y="1527175"/>
            <a:ext cx="10801350" cy="43561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1098953-3124-F042-AAE2-2432A372B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6317" y="6310313"/>
            <a:ext cx="4114800" cy="547687"/>
          </a:xfrm>
        </p:spPr>
        <p:txBody>
          <a:bodyPr/>
          <a:lstStyle/>
          <a:p>
            <a:r>
              <a:rPr lang="en-US"/>
              <a:t>OFFICIAL-SENSITIVE</a:t>
            </a:r>
          </a:p>
        </p:txBody>
      </p:sp>
    </p:spTree>
    <p:extLst>
      <p:ext uri="{BB962C8B-B14F-4D97-AF65-F5344CB8AC3E}">
        <p14:creationId xmlns:p14="http://schemas.microsoft.com/office/powerpoint/2010/main" val="54228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Slide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A1630467-391E-4223-00F5-79494C09DEF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12192000" cy="5049838"/>
          </a:xfrm>
          <a:solidFill>
            <a:schemeClr val="bg1">
              <a:lumMod val="50000"/>
            </a:schemeClr>
          </a:solidFill>
          <a:ln>
            <a:noFill/>
          </a:ln>
        </p:spPr>
        <p:txBody>
          <a:bodyPr/>
          <a:lstStyle>
            <a:lvl1pPr marL="0" indent="0" algn="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on box to add image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8FBF3565-BFA7-3F4B-BAE9-EE5C995A9CF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600" y="2235200"/>
            <a:ext cx="6862353" cy="2387600"/>
          </a:xfrm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defRPr sz="5000" b="0" i="0">
                <a:solidFill>
                  <a:schemeClr val="bg1"/>
                </a:solidFill>
                <a:latin typeface="Avenir Book" panose="02000503020000020003" pitchFamily="2" charset="0"/>
              </a:defRPr>
            </a:lvl1pPr>
          </a:lstStyle>
          <a:p>
            <a:r>
              <a:rPr lang="en-US"/>
              <a:t>Click to edit main heading for this presentation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A6224E23-21B0-B843-8B7A-AE144D6AEB5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4612" y="4847151"/>
            <a:ext cx="6823766" cy="291254"/>
          </a:xfrm>
        </p:spPr>
        <p:txBody>
          <a:bodyPr>
            <a:normAutofit/>
          </a:bodyPr>
          <a:lstStyle>
            <a:lvl1pPr marL="0" indent="0" algn="l">
              <a:buNone/>
              <a:defRPr sz="1600" b="0" i="0">
                <a:solidFill>
                  <a:schemeClr val="bg1"/>
                </a:solidFill>
                <a:latin typeface="Avenir Book" panose="02000503020000020003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author name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A4CCC5D3-6AF9-544C-8E16-EEE31E41EA2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4612" y="5156200"/>
            <a:ext cx="6823766" cy="318012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Avenir Book" panose="02000503020000020003" pitchFamily="2" charset="0"/>
              </a:defRPr>
            </a:lvl1pPr>
          </a:lstStyle>
          <a:p>
            <a:pPr lvl="0"/>
            <a:r>
              <a:rPr lang="en-US"/>
              <a:t>Click here to edit author title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0DD27C88-F60E-D4B0-2F7F-D5A1CCD966D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4612" y="258272"/>
            <a:ext cx="6897688" cy="29051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presentation date</a:t>
            </a:r>
            <a:endParaRPr lang="en-US"/>
          </a:p>
        </p:txBody>
      </p:sp>
      <p:pic>
        <p:nvPicPr>
          <p:cNvPr id="3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9A0163CF-7DE2-D835-1E6C-6AE2A602C2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4872" y="5616575"/>
            <a:ext cx="2309477" cy="74294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039760E-02F3-540D-514A-09523DDDCCE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577" t="27793" b="45842"/>
          <a:stretch/>
        </p:blipFill>
        <p:spPr>
          <a:xfrm>
            <a:off x="11891962" y="5049838"/>
            <a:ext cx="300037" cy="180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16105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BC1C9C2-FB98-9449-B8F0-39AAEDD3EE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39D3C52-456B-CF49-8D86-ABB528E08D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" r="6601" b="-36686"/>
          <a:stretch/>
        </p:blipFill>
        <p:spPr>
          <a:xfrm>
            <a:off x="436034" y="858109"/>
            <a:ext cx="11387159" cy="457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DC8F958-22FC-904F-8492-ECBB12608F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5446" b="23513"/>
          <a:stretch/>
        </p:blipFill>
        <p:spPr>
          <a:xfrm>
            <a:off x="0" y="4799507"/>
            <a:ext cx="1737360" cy="205849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B304E4C-D148-DF45-B7F2-E70F5B2E240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6200000">
            <a:off x="10239223" y="1795994"/>
            <a:ext cx="1579199" cy="1184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422C64-CDB5-E34F-8C97-66C6D9D51E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noFill/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74537D-7872-3E4B-A3AB-665CBC6EA0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86194"/>
            <a:ext cx="9144000" cy="1271606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DB257D-A0E0-EF48-ABA3-7782115D6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E1A55DE-D795-7B44-9085-719E51EC44B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3C93AA-AEC1-E348-A455-2BBDEC699ED7}"/>
              </a:ext>
            </a:extLst>
          </p:cNvPr>
          <p:cNvSpPr txBox="1"/>
          <p:nvPr userDrawn="1"/>
        </p:nvSpPr>
        <p:spPr>
          <a:xfrm>
            <a:off x="873760" y="-5384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5" name="Picture 4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8B4E8054-DB92-F8EA-305F-EE022BBF3029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56622" y="92295"/>
            <a:ext cx="4345971" cy="70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19564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9AFDC-EFD0-1441-9AC7-904E00203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865467"/>
          </a:xfrm>
        </p:spPr>
        <p:txBody>
          <a:bodyPr>
            <a:normAutofit/>
          </a:bodyPr>
          <a:lstStyle>
            <a:lvl1pPr>
              <a:defRPr sz="3200">
                <a:solidFill>
                  <a:srgbClr val="193E7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7B93FD-A511-F946-93C8-9398D1A826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065"/>
            <a:ext cx="10515600" cy="4256453"/>
          </a:xfrm>
        </p:spPr>
        <p:txBody>
          <a:bodyPr>
            <a:normAutofit/>
          </a:bodyPr>
          <a:lstStyle>
            <a:lvl1pPr>
              <a:defRPr sz="2400">
                <a:solidFill>
                  <a:srgbClr val="193E7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3EA3455-F170-324C-88B5-2877182648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" r="8043" b="-142998"/>
          <a:stretch/>
        </p:blipFill>
        <p:spPr>
          <a:xfrm>
            <a:off x="400051" y="6070928"/>
            <a:ext cx="11056823" cy="60118"/>
          </a:xfrm>
          <a:prstGeom prst="rect">
            <a:avLst/>
          </a:prstGeom>
        </p:spPr>
      </p:pic>
      <p:pic>
        <p:nvPicPr>
          <p:cNvPr id="5" name="Picture 4" descr="A close-up of a logo&#10;&#10;Description automatically generated">
            <a:extLst>
              <a:ext uri="{FF2B5EF4-FFF2-40B4-BE49-F238E27FC236}">
                <a16:creationId xmlns:a16="http://schemas.microsoft.com/office/drawing/2014/main" id="{06112528-F37A-6F32-0C8C-1457D7C8917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6700" y="6131046"/>
            <a:ext cx="4503956" cy="726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25020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9D158A6-16D0-6D4E-9EF9-E79EBBCE06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3E9AFDC-EFD0-1441-9AC7-904E00203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865467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7B93FD-A511-F946-93C8-9398D1A826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065"/>
            <a:ext cx="10515600" cy="4256453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E6DB81-3C1D-8A49-8C87-0F6BE5A9E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E1A55DE-D795-7B44-9085-719E51EC44B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3EA3455-F170-324C-88B5-2877182648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5" r="8043" b="-142998"/>
          <a:stretch/>
        </p:blipFill>
        <p:spPr>
          <a:xfrm>
            <a:off x="400051" y="6070928"/>
            <a:ext cx="11056823" cy="60118"/>
          </a:xfrm>
          <a:prstGeom prst="rect">
            <a:avLst/>
          </a:prstGeom>
        </p:spPr>
      </p:pic>
      <p:pic>
        <p:nvPicPr>
          <p:cNvPr id="5" name="Picture 4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AA0AB261-B321-B1BA-0AC4-541A7F21BDF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65414" y="6131046"/>
            <a:ext cx="4345971" cy="70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945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929487B-A1C2-2740-9166-23D3328EEFC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91963" y="0"/>
            <a:ext cx="300036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6FC3FED-CF9B-1C4E-B1C0-A4DB01D630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6452" y="500062"/>
            <a:ext cx="10107652" cy="900000"/>
          </a:xfrm>
        </p:spPr>
        <p:txBody>
          <a:bodyPr>
            <a:normAutofit/>
          </a:bodyPr>
          <a:lstStyle>
            <a:lvl1pPr>
              <a:defRPr sz="3000" b="0" i="0">
                <a:solidFill>
                  <a:schemeClr val="tx1"/>
                </a:solidFill>
                <a:latin typeface="Avenir Book" panose="02000503020000020003" pitchFamily="2" charset="0"/>
              </a:defRPr>
            </a:lvl1pPr>
          </a:lstStyle>
          <a:p>
            <a:r>
              <a:rPr lang="en-US"/>
              <a:t>Click to edit main heading here</a:t>
            </a:r>
          </a:p>
        </p:txBody>
      </p:sp>
      <p:sp>
        <p:nvSpPr>
          <p:cNvPr id="10" name="object 6">
            <a:extLst>
              <a:ext uri="{FF2B5EF4-FFF2-40B4-BE49-F238E27FC236}">
                <a16:creationId xmlns:a16="http://schemas.microsoft.com/office/drawing/2014/main" id="{667FE58B-26BB-2644-B9C0-01A3D4D04B89}"/>
              </a:ext>
            </a:extLst>
          </p:cNvPr>
          <p:cNvSpPr/>
          <p:nvPr/>
        </p:nvSpPr>
        <p:spPr>
          <a:xfrm>
            <a:off x="720000" y="1440000"/>
            <a:ext cx="9984105" cy="0"/>
          </a:xfrm>
          <a:custGeom>
            <a:avLst/>
            <a:gdLst/>
            <a:ahLst/>
            <a:cxnLst/>
            <a:rect l="l" t="t" r="r" b="b"/>
            <a:pathLst>
              <a:path w="9984105">
                <a:moveTo>
                  <a:pt x="0" y="0"/>
                </a:moveTo>
                <a:lnTo>
                  <a:pt x="9984054" y="0"/>
                </a:lnTo>
              </a:path>
            </a:pathLst>
          </a:custGeom>
          <a:ln w="6350">
            <a:solidFill>
              <a:srgbClr val="572A86"/>
            </a:solidFill>
          </a:ln>
        </p:spPr>
        <p:txBody>
          <a:bodyPr wrap="square" lIns="0" tIns="0" rIns="0" bIns="0" rtlCol="0"/>
          <a:lstStyle/>
          <a:p>
            <a:endParaRPr b="0" i="0">
              <a:latin typeface="Avenir Book" panose="02000503020000020003" pitchFamily="2" charset="0"/>
            </a:endParaRPr>
          </a:p>
        </p:txBody>
      </p:sp>
      <p:sp>
        <p:nvSpPr>
          <p:cNvPr id="9" name="object 2">
            <a:extLst>
              <a:ext uri="{FF2B5EF4-FFF2-40B4-BE49-F238E27FC236}">
                <a16:creationId xmlns:a16="http://schemas.microsoft.com/office/drawing/2014/main" id="{490476E1-322F-F147-9FCF-4F677B4E4E80}"/>
              </a:ext>
            </a:extLst>
          </p:cNvPr>
          <p:cNvSpPr/>
          <p:nvPr/>
        </p:nvSpPr>
        <p:spPr>
          <a:xfrm>
            <a:off x="0" y="2975610"/>
            <a:ext cx="453390" cy="906780"/>
          </a:xfrm>
          <a:custGeom>
            <a:avLst/>
            <a:gdLst/>
            <a:ahLst/>
            <a:cxnLst/>
            <a:rect l="l" t="t" r="r" b="b"/>
            <a:pathLst>
              <a:path w="453390" h="906779">
                <a:moveTo>
                  <a:pt x="0" y="0"/>
                </a:moveTo>
                <a:lnTo>
                  <a:pt x="0" y="906437"/>
                </a:lnTo>
                <a:lnTo>
                  <a:pt x="46338" y="904097"/>
                </a:lnTo>
                <a:lnTo>
                  <a:pt x="91338" y="897229"/>
                </a:lnTo>
                <a:lnTo>
                  <a:pt x="134772" y="886061"/>
                </a:lnTo>
                <a:lnTo>
                  <a:pt x="176411" y="870821"/>
                </a:lnTo>
                <a:lnTo>
                  <a:pt x="216028" y="851737"/>
                </a:lnTo>
                <a:lnTo>
                  <a:pt x="253396" y="829036"/>
                </a:lnTo>
                <a:lnTo>
                  <a:pt x="288285" y="802946"/>
                </a:lnTo>
                <a:lnTo>
                  <a:pt x="320470" y="773695"/>
                </a:lnTo>
                <a:lnTo>
                  <a:pt x="349721" y="741510"/>
                </a:lnTo>
                <a:lnTo>
                  <a:pt x="375811" y="706621"/>
                </a:lnTo>
                <a:lnTo>
                  <a:pt x="398512" y="669253"/>
                </a:lnTo>
                <a:lnTo>
                  <a:pt x="417596" y="629636"/>
                </a:lnTo>
                <a:lnTo>
                  <a:pt x="432836" y="587997"/>
                </a:lnTo>
                <a:lnTo>
                  <a:pt x="444004" y="544563"/>
                </a:lnTo>
                <a:lnTo>
                  <a:pt x="450872" y="499563"/>
                </a:lnTo>
                <a:lnTo>
                  <a:pt x="453212" y="453224"/>
                </a:lnTo>
                <a:lnTo>
                  <a:pt x="450872" y="406884"/>
                </a:lnTo>
                <a:lnTo>
                  <a:pt x="444004" y="361882"/>
                </a:lnTo>
                <a:lnTo>
                  <a:pt x="432836" y="318446"/>
                </a:lnTo>
                <a:lnTo>
                  <a:pt x="417596" y="276806"/>
                </a:lnTo>
                <a:lnTo>
                  <a:pt x="398512" y="237187"/>
                </a:lnTo>
                <a:lnTo>
                  <a:pt x="375811" y="199819"/>
                </a:lnTo>
                <a:lnTo>
                  <a:pt x="349721" y="164928"/>
                </a:lnTo>
                <a:lnTo>
                  <a:pt x="320470" y="132743"/>
                </a:lnTo>
                <a:lnTo>
                  <a:pt x="288285" y="103492"/>
                </a:lnTo>
                <a:lnTo>
                  <a:pt x="253396" y="77401"/>
                </a:lnTo>
                <a:lnTo>
                  <a:pt x="216028" y="54700"/>
                </a:lnTo>
                <a:lnTo>
                  <a:pt x="176411" y="35615"/>
                </a:lnTo>
                <a:lnTo>
                  <a:pt x="134772" y="20375"/>
                </a:lnTo>
                <a:lnTo>
                  <a:pt x="91338" y="9207"/>
                </a:lnTo>
                <a:lnTo>
                  <a:pt x="46338" y="2339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 b="0" i="0">
              <a:latin typeface="Avenir Book" panose="02000503020000020003" pitchFamily="2" charset="0"/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6560569-ED10-474B-82EB-6BC0CB692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" y="3278122"/>
            <a:ext cx="453390" cy="301756"/>
          </a:xfrm>
        </p:spPr>
        <p:txBody>
          <a:bodyPr lIns="0" tIns="0" rIns="0" bIns="0"/>
          <a:lstStyle>
            <a:lvl1pPr algn="ctr">
              <a:defRPr sz="1600" b="0" i="0">
                <a:solidFill>
                  <a:schemeClr val="bg1"/>
                </a:solidFill>
                <a:latin typeface="Avenir Book" panose="02000503020000020003" pitchFamily="2" charset="0"/>
              </a:defRPr>
            </a:lvl1pPr>
          </a:lstStyle>
          <a:p>
            <a:fld id="{B6F15528-21DE-4FAA-801E-634DDDAF4B2B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7E6D5F2C-495C-644C-B984-A725C8B1FA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3361" y="6190172"/>
            <a:ext cx="581739" cy="347263"/>
          </a:xfrm>
          <a:prstGeom prst="rect">
            <a:avLst/>
          </a:prstGeom>
        </p:spPr>
      </p:pic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F99DF2AB-A4BF-BA81-E99D-6C49FAB5E0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30701" y="2016990"/>
            <a:ext cx="9473403" cy="389771"/>
          </a:xfrm>
        </p:spPr>
        <p:txBody>
          <a:bodyPr wrap="square" numCol="2" spcCol="288000" anchor="ctr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2"/>
              </a:buClr>
              <a:buSzPct val="120000"/>
              <a:buFont typeface="Arial" panose="020B0604020202020204" pitchFamily="34" charset="0"/>
              <a:buNone/>
              <a:tabLst/>
              <a:defRPr sz="1600" b="0" i="0">
                <a:solidFill>
                  <a:schemeClr val="tx1"/>
                </a:solidFill>
                <a:latin typeface="Avenir Book" panose="02000503020000020003" pitchFamily="2" charset="0"/>
              </a:defRPr>
            </a:lvl1pPr>
            <a:lvl2pPr>
              <a:defRPr>
                <a:latin typeface="Avenir Book" panose="02000503020000020003" pitchFamily="2" charset="0"/>
              </a:defRPr>
            </a:lvl2pPr>
            <a:lvl3pPr>
              <a:defRPr>
                <a:latin typeface="Avenir Book" panose="02000503020000020003" pitchFamily="2" charset="0"/>
              </a:defRPr>
            </a:lvl3pPr>
            <a:lvl4pPr>
              <a:defRPr>
                <a:latin typeface="Avenir Book" panose="02000503020000020003" pitchFamily="2" charset="0"/>
              </a:defRPr>
            </a:lvl4pPr>
            <a:lvl5pPr>
              <a:defRPr>
                <a:latin typeface="Avenir Book" panose="02000503020000020003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1FEAB29-B371-2BA8-DE66-06701E631FA0}"/>
              </a:ext>
            </a:extLst>
          </p:cNvPr>
          <p:cNvSpPr/>
          <p:nvPr/>
        </p:nvSpPr>
        <p:spPr>
          <a:xfrm>
            <a:off x="720001" y="2016991"/>
            <a:ext cx="327600" cy="32938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/>
              <a:t>1</a:t>
            </a:r>
            <a:endParaRPr lang="en-US" sz="1800"/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0526176A-35ED-D5E7-4158-1BFD6699087A}"/>
              </a:ext>
            </a:extLst>
          </p:cNvPr>
          <p:cNvSpPr/>
          <p:nvPr/>
        </p:nvSpPr>
        <p:spPr>
          <a:xfrm>
            <a:off x="720001" y="2466543"/>
            <a:ext cx="9984105" cy="0"/>
          </a:xfrm>
          <a:custGeom>
            <a:avLst/>
            <a:gdLst/>
            <a:ahLst/>
            <a:cxnLst/>
            <a:rect l="l" t="t" r="r" b="b"/>
            <a:pathLst>
              <a:path w="9984105">
                <a:moveTo>
                  <a:pt x="0" y="0"/>
                </a:moveTo>
                <a:lnTo>
                  <a:pt x="9984054" y="0"/>
                </a:lnTo>
              </a:path>
            </a:pathLst>
          </a:custGeom>
          <a:ln w="6350">
            <a:solidFill>
              <a:srgbClr val="572A86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530B07CF-D168-8768-5932-865D3454086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30701" y="2586334"/>
            <a:ext cx="9473403" cy="389771"/>
          </a:xfrm>
        </p:spPr>
        <p:txBody>
          <a:bodyPr wrap="square" numCol="2" spcCol="288000" anchor="ctr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2"/>
              </a:buClr>
              <a:buSzPct val="120000"/>
              <a:buFont typeface="Arial" panose="020B0604020202020204" pitchFamily="34" charset="0"/>
              <a:buNone/>
              <a:tabLst/>
              <a:defRPr sz="1600" b="0" i="0">
                <a:solidFill>
                  <a:schemeClr val="tx1"/>
                </a:solidFill>
                <a:latin typeface="Avenir Book" panose="02000503020000020003" pitchFamily="2" charset="0"/>
              </a:defRPr>
            </a:lvl1pPr>
            <a:lvl2pPr>
              <a:defRPr>
                <a:latin typeface="Avenir Book" panose="02000503020000020003" pitchFamily="2" charset="0"/>
              </a:defRPr>
            </a:lvl2pPr>
            <a:lvl3pPr>
              <a:defRPr>
                <a:latin typeface="Avenir Book" panose="02000503020000020003" pitchFamily="2" charset="0"/>
              </a:defRPr>
            </a:lvl3pPr>
            <a:lvl4pPr>
              <a:defRPr>
                <a:latin typeface="Avenir Book" panose="02000503020000020003" pitchFamily="2" charset="0"/>
              </a:defRPr>
            </a:lvl4pPr>
            <a:lvl5pPr>
              <a:defRPr>
                <a:latin typeface="Avenir Book" panose="02000503020000020003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FD50F61-0E3F-B53D-9DF9-4E2D603C8347}"/>
              </a:ext>
            </a:extLst>
          </p:cNvPr>
          <p:cNvSpPr/>
          <p:nvPr/>
        </p:nvSpPr>
        <p:spPr>
          <a:xfrm>
            <a:off x="720001" y="2586335"/>
            <a:ext cx="327600" cy="32938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/>
              <a:t>2</a:t>
            </a:r>
            <a:endParaRPr lang="en-US" sz="1800"/>
          </a:p>
        </p:txBody>
      </p:sp>
      <p:sp>
        <p:nvSpPr>
          <p:cNvPr id="13" name="object 6">
            <a:extLst>
              <a:ext uri="{FF2B5EF4-FFF2-40B4-BE49-F238E27FC236}">
                <a16:creationId xmlns:a16="http://schemas.microsoft.com/office/drawing/2014/main" id="{4013DA77-A450-8781-2DDD-75DFB7C909C9}"/>
              </a:ext>
            </a:extLst>
          </p:cNvPr>
          <p:cNvSpPr/>
          <p:nvPr/>
        </p:nvSpPr>
        <p:spPr>
          <a:xfrm>
            <a:off x="720001" y="3035887"/>
            <a:ext cx="9984105" cy="0"/>
          </a:xfrm>
          <a:custGeom>
            <a:avLst/>
            <a:gdLst/>
            <a:ahLst/>
            <a:cxnLst/>
            <a:rect l="l" t="t" r="r" b="b"/>
            <a:pathLst>
              <a:path w="9984105">
                <a:moveTo>
                  <a:pt x="0" y="0"/>
                </a:moveTo>
                <a:lnTo>
                  <a:pt x="9984054" y="0"/>
                </a:lnTo>
              </a:path>
            </a:pathLst>
          </a:custGeom>
          <a:ln w="6350">
            <a:solidFill>
              <a:srgbClr val="572A86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2457BB5A-56C7-0330-74E2-DE17AC858C2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230701" y="3172679"/>
            <a:ext cx="9473403" cy="389771"/>
          </a:xfrm>
        </p:spPr>
        <p:txBody>
          <a:bodyPr wrap="square" numCol="2" spcCol="288000" anchor="ctr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2"/>
              </a:buClr>
              <a:buSzPct val="120000"/>
              <a:buFont typeface="Arial" panose="020B0604020202020204" pitchFamily="34" charset="0"/>
              <a:buNone/>
              <a:tabLst/>
              <a:defRPr sz="1600" b="0" i="0">
                <a:solidFill>
                  <a:schemeClr val="tx1"/>
                </a:solidFill>
                <a:latin typeface="Avenir Book" panose="02000503020000020003" pitchFamily="2" charset="0"/>
              </a:defRPr>
            </a:lvl1pPr>
            <a:lvl2pPr>
              <a:defRPr>
                <a:latin typeface="Avenir Book" panose="02000503020000020003" pitchFamily="2" charset="0"/>
              </a:defRPr>
            </a:lvl2pPr>
            <a:lvl3pPr>
              <a:defRPr>
                <a:latin typeface="Avenir Book" panose="02000503020000020003" pitchFamily="2" charset="0"/>
              </a:defRPr>
            </a:lvl3pPr>
            <a:lvl4pPr>
              <a:defRPr>
                <a:latin typeface="Avenir Book" panose="02000503020000020003" pitchFamily="2" charset="0"/>
              </a:defRPr>
            </a:lvl4pPr>
            <a:lvl5pPr>
              <a:defRPr>
                <a:latin typeface="Avenir Book" panose="02000503020000020003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4542A8A-D424-22F6-8CFF-6F8CC4899D6B}"/>
              </a:ext>
            </a:extLst>
          </p:cNvPr>
          <p:cNvSpPr/>
          <p:nvPr/>
        </p:nvSpPr>
        <p:spPr>
          <a:xfrm>
            <a:off x="720001" y="3172680"/>
            <a:ext cx="327600" cy="32938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/>
              <a:t>3</a:t>
            </a:r>
            <a:endParaRPr lang="en-US" sz="1800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795E8C35-369B-AE9B-4117-5A23147235B9}"/>
              </a:ext>
            </a:extLst>
          </p:cNvPr>
          <p:cNvSpPr/>
          <p:nvPr/>
        </p:nvSpPr>
        <p:spPr>
          <a:xfrm>
            <a:off x="720001" y="3622232"/>
            <a:ext cx="9984105" cy="0"/>
          </a:xfrm>
          <a:custGeom>
            <a:avLst/>
            <a:gdLst/>
            <a:ahLst/>
            <a:cxnLst/>
            <a:rect l="l" t="t" r="r" b="b"/>
            <a:pathLst>
              <a:path w="9984105">
                <a:moveTo>
                  <a:pt x="0" y="0"/>
                </a:moveTo>
                <a:lnTo>
                  <a:pt x="9984054" y="0"/>
                </a:lnTo>
              </a:path>
            </a:pathLst>
          </a:custGeom>
          <a:ln w="6350">
            <a:solidFill>
              <a:srgbClr val="572A86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4BD4FA00-CD6D-1A72-60A2-3E656EF2006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30701" y="3740987"/>
            <a:ext cx="9473403" cy="389771"/>
          </a:xfrm>
        </p:spPr>
        <p:txBody>
          <a:bodyPr wrap="square" numCol="2" spcCol="288000" anchor="ctr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2"/>
              </a:buClr>
              <a:buSzPct val="120000"/>
              <a:buFont typeface="Arial" panose="020B0604020202020204" pitchFamily="34" charset="0"/>
              <a:buNone/>
              <a:tabLst/>
              <a:defRPr sz="1600" b="0" i="0">
                <a:solidFill>
                  <a:schemeClr val="tx1"/>
                </a:solidFill>
                <a:latin typeface="Avenir Book" panose="02000503020000020003" pitchFamily="2" charset="0"/>
              </a:defRPr>
            </a:lvl1pPr>
            <a:lvl2pPr>
              <a:defRPr>
                <a:latin typeface="Avenir Book" panose="02000503020000020003" pitchFamily="2" charset="0"/>
              </a:defRPr>
            </a:lvl2pPr>
            <a:lvl3pPr>
              <a:defRPr>
                <a:latin typeface="Avenir Book" panose="02000503020000020003" pitchFamily="2" charset="0"/>
              </a:defRPr>
            </a:lvl3pPr>
            <a:lvl4pPr>
              <a:defRPr>
                <a:latin typeface="Avenir Book" panose="02000503020000020003" pitchFamily="2" charset="0"/>
              </a:defRPr>
            </a:lvl4pPr>
            <a:lvl5pPr>
              <a:defRPr>
                <a:latin typeface="Avenir Book" panose="02000503020000020003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CEBE214-6B2F-1B7E-A922-4DA13891148B}"/>
              </a:ext>
            </a:extLst>
          </p:cNvPr>
          <p:cNvSpPr/>
          <p:nvPr/>
        </p:nvSpPr>
        <p:spPr>
          <a:xfrm>
            <a:off x="720001" y="3740989"/>
            <a:ext cx="327600" cy="32938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/>
              <a:t>4</a:t>
            </a:r>
            <a:endParaRPr lang="en-US" sz="1800"/>
          </a:p>
        </p:txBody>
      </p:sp>
      <p:sp>
        <p:nvSpPr>
          <p:cNvPr id="20" name="object 6">
            <a:extLst>
              <a:ext uri="{FF2B5EF4-FFF2-40B4-BE49-F238E27FC236}">
                <a16:creationId xmlns:a16="http://schemas.microsoft.com/office/drawing/2014/main" id="{267D6891-D855-5701-ED16-CDCB2E56B298}"/>
              </a:ext>
            </a:extLst>
          </p:cNvPr>
          <p:cNvSpPr/>
          <p:nvPr/>
        </p:nvSpPr>
        <p:spPr>
          <a:xfrm>
            <a:off x="720001" y="4190541"/>
            <a:ext cx="9984105" cy="0"/>
          </a:xfrm>
          <a:custGeom>
            <a:avLst/>
            <a:gdLst/>
            <a:ahLst/>
            <a:cxnLst/>
            <a:rect l="l" t="t" r="r" b="b"/>
            <a:pathLst>
              <a:path w="9984105">
                <a:moveTo>
                  <a:pt x="0" y="0"/>
                </a:moveTo>
                <a:lnTo>
                  <a:pt x="9984054" y="0"/>
                </a:lnTo>
              </a:path>
            </a:pathLst>
          </a:custGeom>
          <a:ln w="6350">
            <a:solidFill>
              <a:srgbClr val="572A86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1" name="Text Placeholder 13">
            <a:extLst>
              <a:ext uri="{FF2B5EF4-FFF2-40B4-BE49-F238E27FC236}">
                <a16:creationId xmlns:a16="http://schemas.microsoft.com/office/drawing/2014/main" id="{92A27D97-5CB6-14B8-D7B1-0F59F520824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230701" y="4310709"/>
            <a:ext cx="9473403" cy="389771"/>
          </a:xfrm>
        </p:spPr>
        <p:txBody>
          <a:bodyPr wrap="square" numCol="2" spcCol="288000" anchor="ctr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2"/>
              </a:buClr>
              <a:buSzPct val="120000"/>
              <a:buFont typeface="Arial" panose="020B0604020202020204" pitchFamily="34" charset="0"/>
              <a:buNone/>
              <a:tabLst/>
              <a:defRPr sz="1600" b="0" i="0">
                <a:solidFill>
                  <a:schemeClr val="tx1"/>
                </a:solidFill>
                <a:latin typeface="Avenir Book" panose="02000503020000020003" pitchFamily="2" charset="0"/>
              </a:defRPr>
            </a:lvl1pPr>
            <a:lvl2pPr>
              <a:defRPr>
                <a:latin typeface="Avenir Book" panose="02000503020000020003" pitchFamily="2" charset="0"/>
              </a:defRPr>
            </a:lvl2pPr>
            <a:lvl3pPr>
              <a:defRPr>
                <a:latin typeface="Avenir Book" panose="02000503020000020003" pitchFamily="2" charset="0"/>
              </a:defRPr>
            </a:lvl3pPr>
            <a:lvl4pPr>
              <a:defRPr>
                <a:latin typeface="Avenir Book" panose="02000503020000020003" pitchFamily="2" charset="0"/>
              </a:defRPr>
            </a:lvl4pPr>
            <a:lvl5pPr>
              <a:defRPr>
                <a:latin typeface="Avenir Book" panose="02000503020000020003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127C3B20-6B66-2428-C598-65653A6A0B81}"/>
              </a:ext>
            </a:extLst>
          </p:cNvPr>
          <p:cNvSpPr/>
          <p:nvPr/>
        </p:nvSpPr>
        <p:spPr>
          <a:xfrm>
            <a:off x="720001" y="4310710"/>
            <a:ext cx="327600" cy="32938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/>
              <a:t>5</a:t>
            </a:r>
            <a:endParaRPr lang="en-US" sz="1800"/>
          </a:p>
        </p:txBody>
      </p:sp>
      <p:sp>
        <p:nvSpPr>
          <p:cNvPr id="23" name="object 6">
            <a:extLst>
              <a:ext uri="{FF2B5EF4-FFF2-40B4-BE49-F238E27FC236}">
                <a16:creationId xmlns:a16="http://schemas.microsoft.com/office/drawing/2014/main" id="{D3A558EE-6C8F-5771-A1F7-26738089E4CB}"/>
              </a:ext>
            </a:extLst>
          </p:cNvPr>
          <p:cNvSpPr/>
          <p:nvPr/>
        </p:nvSpPr>
        <p:spPr>
          <a:xfrm>
            <a:off x="720001" y="4760262"/>
            <a:ext cx="9984105" cy="0"/>
          </a:xfrm>
          <a:custGeom>
            <a:avLst/>
            <a:gdLst/>
            <a:ahLst/>
            <a:cxnLst/>
            <a:rect l="l" t="t" r="r" b="b"/>
            <a:pathLst>
              <a:path w="9984105">
                <a:moveTo>
                  <a:pt x="0" y="0"/>
                </a:moveTo>
                <a:lnTo>
                  <a:pt x="9984054" y="0"/>
                </a:lnTo>
              </a:path>
            </a:pathLst>
          </a:custGeom>
          <a:ln w="6350">
            <a:solidFill>
              <a:srgbClr val="572A86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4" name="Text Placeholder 13">
            <a:extLst>
              <a:ext uri="{FF2B5EF4-FFF2-40B4-BE49-F238E27FC236}">
                <a16:creationId xmlns:a16="http://schemas.microsoft.com/office/drawing/2014/main" id="{F5073CD6-0AEF-57A8-AAFF-E2CBDE6D428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230701" y="4880429"/>
            <a:ext cx="9473403" cy="389771"/>
          </a:xfrm>
        </p:spPr>
        <p:txBody>
          <a:bodyPr wrap="square" numCol="2" spcCol="288000" anchor="ctr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2"/>
              </a:buClr>
              <a:buSzPct val="120000"/>
              <a:buFont typeface="Arial" panose="020B0604020202020204" pitchFamily="34" charset="0"/>
              <a:buNone/>
              <a:tabLst/>
              <a:defRPr sz="1600" b="0" i="0">
                <a:solidFill>
                  <a:schemeClr val="tx1"/>
                </a:solidFill>
                <a:latin typeface="Avenir Book" panose="02000503020000020003" pitchFamily="2" charset="0"/>
              </a:defRPr>
            </a:lvl1pPr>
            <a:lvl2pPr>
              <a:defRPr>
                <a:latin typeface="Avenir Book" panose="02000503020000020003" pitchFamily="2" charset="0"/>
              </a:defRPr>
            </a:lvl2pPr>
            <a:lvl3pPr>
              <a:defRPr>
                <a:latin typeface="Avenir Book" panose="02000503020000020003" pitchFamily="2" charset="0"/>
              </a:defRPr>
            </a:lvl3pPr>
            <a:lvl4pPr>
              <a:defRPr>
                <a:latin typeface="Avenir Book" panose="02000503020000020003" pitchFamily="2" charset="0"/>
              </a:defRPr>
            </a:lvl4pPr>
            <a:lvl5pPr>
              <a:defRPr>
                <a:latin typeface="Avenir Book" panose="02000503020000020003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7766F3C0-C1A1-7122-42FF-536478350D63}"/>
              </a:ext>
            </a:extLst>
          </p:cNvPr>
          <p:cNvSpPr/>
          <p:nvPr/>
        </p:nvSpPr>
        <p:spPr>
          <a:xfrm>
            <a:off x="720001" y="4880430"/>
            <a:ext cx="327600" cy="32938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/>
              <a:t>6</a:t>
            </a:r>
            <a:endParaRPr lang="en-US" sz="1800"/>
          </a:p>
        </p:txBody>
      </p:sp>
      <p:sp>
        <p:nvSpPr>
          <p:cNvPr id="26" name="object 6">
            <a:extLst>
              <a:ext uri="{FF2B5EF4-FFF2-40B4-BE49-F238E27FC236}">
                <a16:creationId xmlns:a16="http://schemas.microsoft.com/office/drawing/2014/main" id="{70FBB748-A0CF-A03C-5B33-FA117E9CBE06}"/>
              </a:ext>
            </a:extLst>
          </p:cNvPr>
          <p:cNvSpPr/>
          <p:nvPr/>
        </p:nvSpPr>
        <p:spPr>
          <a:xfrm>
            <a:off x="720001" y="5329982"/>
            <a:ext cx="9984105" cy="0"/>
          </a:xfrm>
          <a:custGeom>
            <a:avLst/>
            <a:gdLst/>
            <a:ahLst/>
            <a:cxnLst/>
            <a:rect l="l" t="t" r="r" b="b"/>
            <a:pathLst>
              <a:path w="9984105">
                <a:moveTo>
                  <a:pt x="0" y="0"/>
                </a:moveTo>
                <a:lnTo>
                  <a:pt x="9984054" y="0"/>
                </a:lnTo>
              </a:path>
            </a:pathLst>
          </a:custGeom>
          <a:ln w="6350">
            <a:solidFill>
              <a:srgbClr val="572A86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FAD61B82-1697-111F-55F9-DE83F834C35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230701" y="5450148"/>
            <a:ext cx="9473403" cy="389771"/>
          </a:xfrm>
        </p:spPr>
        <p:txBody>
          <a:bodyPr wrap="square" numCol="2" spcCol="288000" anchor="ctr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2"/>
              </a:buClr>
              <a:buSzPct val="120000"/>
              <a:buFont typeface="Arial" panose="020B0604020202020204" pitchFamily="34" charset="0"/>
              <a:buNone/>
              <a:tabLst/>
              <a:defRPr sz="1600" b="0" i="0">
                <a:solidFill>
                  <a:schemeClr val="tx1"/>
                </a:solidFill>
                <a:latin typeface="Avenir Book" panose="02000503020000020003" pitchFamily="2" charset="0"/>
              </a:defRPr>
            </a:lvl1pPr>
            <a:lvl2pPr>
              <a:defRPr>
                <a:latin typeface="Avenir Book" panose="02000503020000020003" pitchFamily="2" charset="0"/>
              </a:defRPr>
            </a:lvl2pPr>
            <a:lvl3pPr>
              <a:defRPr>
                <a:latin typeface="Avenir Book" panose="02000503020000020003" pitchFamily="2" charset="0"/>
              </a:defRPr>
            </a:lvl3pPr>
            <a:lvl4pPr>
              <a:defRPr>
                <a:latin typeface="Avenir Book" panose="02000503020000020003" pitchFamily="2" charset="0"/>
              </a:defRPr>
            </a:lvl4pPr>
            <a:lvl5pPr>
              <a:defRPr>
                <a:latin typeface="Avenir Book" panose="02000503020000020003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5F05D0C2-7CA4-F092-EB00-B1F35B1849A1}"/>
              </a:ext>
            </a:extLst>
          </p:cNvPr>
          <p:cNvSpPr/>
          <p:nvPr/>
        </p:nvSpPr>
        <p:spPr>
          <a:xfrm>
            <a:off x="720001" y="5450149"/>
            <a:ext cx="327600" cy="32938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/>
              <a:t>7</a:t>
            </a:r>
            <a:endParaRPr lang="en-US" sz="180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CEE0356-F57B-781F-E9C1-FE826D421D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91963" y="0"/>
            <a:ext cx="300036" cy="6858000"/>
          </a:xfrm>
          <a:prstGeom prst="rect">
            <a:avLst/>
          </a:prstGeom>
        </p:spPr>
      </p:pic>
      <p:sp>
        <p:nvSpPr>
          <p:cNvPr id="29" name="object 6">
            <a:extLst>
              <a:ext uri="{FF2B5EF4-FFF2-40B4-BE49-F238E27FC236}">
                <a16:creationId xmlns:a16="http://schemas.microsoft.com/office/drawing/2014/main" id="{2AD77A60-42EA-213D-C949-6E73881DEE4A}"/>
              </a:ext>
            </a:extLst>
          </p:cNvPr>
          <p:cNvSpPr/>
          <p:nvPr userDrawn="1"/>
        </p:nvSpPr>
        <p:spPr>
          <a:xfrm>
            <a:off x="720000" y="1440000"/>
            <a:ext cx="9984105" cy="0"/>
          </a:xfrm>
          <a:custGeom>
            <a:avLst/>
            <a:gdLst/>
            <a:ahLst/>
            <a:cxnLst/>
            <a:rect l="l" t="t" r="r" b="b"/>
            <a:pathLst>
              <a:path w="9984105">
                <a:moveTo>
                  <a:pt x="0" y="0"/>
                </a:moveTo>
                <a:lnTo>
                  <a:pt x="9984054" y="0"/>
                </a:lnTo>
              </a:path>
            </a:pathLst>
          </a:custGeom>
          <a:ln w="6350">
            <a:solidFill>
              <a:srgbClr val="572A86"/>
            </a:solidFill>
          </a:ln>
        </p:spPr>
        <p:txBody>
          <a:bodyPr wrap="square" lIns="0" tIns="0" rIns="0" bIns="0" rtlCol="0"/>
          <a:lstStyle/>
          <a:p>
            <a:endParaRPr b="0" i="0">
              <a:latin typeface="Avenir Book" panose="02000503020000020003" pitchFamily="2" charset="0"/>
            </a:endParaRPr>
          </a:p>
        </p:txBody>
      </p:sp>
      <p:sp>
        <p:nvSpPr>
          <p:cNvPr id="30" name="object 2">
            <a:extLst>
              <a:ext uri="{FF2B5EF4-FFF2-40B4-BE49-F238E27FC236}">
                <a16:creationId xmlns:a16="http://schemas.microsoft.com/office/drawing/2014/main" id="{1D13B603-295A-98EC-418F-69FCD1B5EAC4}"/>
              </a:ext>
            </a:extLst>
          </p:cNvPr>
          <p:cNvSpPr/>
          <p:nvPr userDrawn="1"/>
        </p:nvSpPr>
        <p:spPr>
          <a:xfrm>
            <a:off x="0" y="2975610"/>
            <a:ext cx="453390" cy="906780"/>
          </a:xfrm>
          <a:custGeom>
            <a:avLst/>
            <a:gdLst/>
            <a:ahLst/>
            <a:cxnLst/>
            <a:rect l="l" t="t" r="r" b="b"/>
            <a:pathLst>
              <a:path w="453390" h="906779">
                <a:moveTo>
                  <a:pt x="0" y="0"/>
                </a:moveTo>
                <a:lnTo>
                  <a:pt x="0" y="906437"/>
                </a:lnTo>
                <a:lnTo>
                  <a:pt x="46338" y="904097"/>
                </a:lnTo>
                <a:lnTo>
                  <a:pt x="91338" y="897229"/>
                </a:lnTo>
                <a:lnTo>
                  <a:pt x="134772" y="886061"/>
                </a:lnTo>
                <a:lnTo>
                  <a:pt x="176411" y="870821"/>
                </a:lnTo>
                <a:lnTo>
                  <a:pt x="216028" y="851737"/>
                </a:lnTo>
                <a:lnTo>
                  <a:pt x="253396" y="829036"/>
                </a:lnTo>
                <a:lnTo>
                  <a:pt x="288285" y="802946"/>
                </a:lnTo>
                <a:lnTo>
                  <a:pt x="320470" y="773695"/>
                </a:lnTo>
                <a:lnTo>
                  <a:pt x="349721" y="741510"/>
                </a:lnTo>
                <a:lnTo>
                  <a:pt x="375811" y="706621"/>
                </a:lnTo>
                <a:lnTo>
                  <a:pt x="398512" y="669253"/>
                </a:lnTo>
                <a:lnTo>
                  <a:pt x="417596" y="629636"/>
                </a:lnTo>
                <a:lnTo>
                  <a:pt x="432836" y="587997"/>
                </a:lnTo>
                <a:lnTo>
                  <a:pt x="444004" y="544563"/>
                </a:lnTo>
                <a:lnTo>
                  <a:pt x="450872" y="499563"/>
                </a:lnTo>
                <a:lnTo>
                  <a:pt x="453212" y="453224"/>
                </a:lnTo>
                <a:lnTo>
                  <a:pt x="450872" y="406884"/>
                </a:lnTo>
                <a:lnTo>
                  <a:pt x="444004" y="361882"/>
                </a:lnTo>
                <a:lnTo>
                  <a:pt x="432836" y="318446"/>
                </a:lnTo>
                <a:lnTo>
                  <a:pt x="417596" y="276806"/>
                </a:lnTo>
                <a:lnTo>
                  <a:pt x="398512" y="237187"/>
                </a:lnTo>
                <a:lnTo>
                  <a:pt x="375811" y="199819"/>
                </a:lnTo>
                <a:lnTo>
                  <a:pt x="349721" y="164928"/>
                </a:lnTo>
                <a:lnTo>
                  <a:pt x="320470" y="132743"/>
                </a:lnTo>
                <a:lnTo>
                  <a:pt x="288285" y="103492"/>
                </a:lnTo>
                <a:lnTo>
                  <a:pt x="253396" y="77401"/>
                </a:lnTo>
                <a:lnTo>
                  <a:pt x="216028" y="54700"/>
                </a:lnTo>
                <a:lnTo>
                  <a:pt x="176411" y="35615"/>
                </a:lnTo>
                <a:lnTo>
                  <a:pt x="134772" y="20375"/>
                </a:lnTo>
                <a:lnTo>
                  <a:pt x="91338" y="9207"/>
                </a:lnTo>
                <a:lnTo>
                  <a:pt x="46338" y="2339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 b="0" i="0">
              <a:latin typeface="Avenir Book" panose="02000503020000020003" pitchFamily="2" charset="0"/>
            </a:endParaRPr>
          </a:p>
        </p:txBody>
      </p:sp>
      <p:pic>
        <p:nvPicPr>
          <p:cNvPr id="31" name="Picture 30" descr="Logo&#10;&#10;Description automatically generated">
            <a:extLst>
              <a:ext uri="{FF2B5EF4-FFF2-40B4-BE49-F238E27FC236}">
                <a16:creationId xmlns:a16="http://schemas.microsoft.com/office/drawing/2014/main" id="{5943258B-B146-A34F-4325-414EB23DCA4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3361" y="6190172"/>
            <a:ext cx="581739" cy="347263"/>
          </a:xfrm>
          <a:prstGeom prst="rect">
            <a:avLst/>
          </a:prstGeom>
        </p:spPr>
      </p:pic>
      <p:sp>
        <p:nvSpPr>
          <p:cNvPr id="32" name="Oval 31">
            <a:extLst>
              <a:ext uri="{FF2B5EF4-FFF2-40B4-BE49-F238E27FC236}">
                <a16:creationId xmlns:a16="http://schemas.microsoft.com/office/drawing/2014/main" id="{212F17CA-A13B-F8CC-3CED-A2B6E02EE143}"/>
              </a:ext>
            </a:extLst>
          </p:cNvPr>
          <p:cNvSpPr/>
          <p:nvPr userDrawn="1"/>
        </p:nvSpPr>
        <p:spPr>
          <a:xfrm>
            <a:off x="720001" y="2016991"/>
            <a:ext cx="327600" cy="32938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/>
              <a:t>1</a:t>
            </a:r>
            <a:endParaRPr lang="en-US" sz="1800"/>
          </a:p>
        </p:txBody>
      </p:sp>
      <p:sp>
        <p:nvSpPr>
          <p:cNvPr id="33" name="object 6">
            <a:extLst>
              <a:ext uri="{FF2B5EF4-FFF2-40B4-BE49-F238E27FC236}">
                <a16:creationId xmlns:a16="http://schemas.microsoft.com/office/drawing/2014/main" id="{058BECC6-4331-908D-6519-1DB01832AB09}"/>
              </a:ext>
            </a:extLst>
          </p:cNvPr>
          <p:cNvSpPr/>
          <p:nvPr userDrawn="1"/>
        </p:nvSpPr>
        <p:spPr>
          <a:xfrm>
            <a:off x="720001" y="2466543"/>
            <a:ext cx="9984105" cy="0"/>
          </a:xfrm>
          <a:custGeom>
            <a:avLst/>
            <a:gdLst/>
            <a:ahLst/>
            <a:cxnLst/>
            <a:rect l="l" t="t" r="r" b="b"/>
            <a:pathLst>
              <a:path w="9984105">
                <a:moveTo>
                  <a:pt x="0" y="0"/>
                </a:moveTo>
                <a:lnTo>
                  <a:pt x="9984054" y="0"/>
                </a:lnTo>
              </a:path>
            </a:pathLst>
          </a:custGeom>
          <a:ln w="6350">
            <a:solidFill>
              <a:srgbClr val="572A86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B3EEFF6A-6C96-E480-C32E-8D4F9AAB37E2}"/>
              </a:ext>
            </a:extLst>
          </p:cNvPr>
          <p:cNvSpPr/>
          <p:nvPr userDrawn="1"/>
        </p:nvSpPr>
        <p:spPr>
          <a:xfrm>
            <a:off x="720001" y="2586335"/>
            <a:ext cx="327600" cy="32938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/>
              <a:t>2</a:t>
            </a:r>
            <a:endParaRPr lang="en-US" sz="1800"/>
          </a:p>
        </p:txBody>
      </p:sp>
      <p:sp>
        <p:nvSpPr>
          <p:cNvPr id="35" name="object 6">
            <a:extLst>
              <a:ext uri="{FF2B5EF4-FFF2-40B4-BE49-F238E27FC236}">
                <a16:creationId xmlns:a16="http://schemas.microsoft.com/office/drawing/2014/main" id="{A75884B0-6035-C276-9243-9992D39A82DF}"/>
              </a:ext>
            </a:extLst>
          </p:cNvPr>
          <p:cNvSpPr/>
          <p:nvPr userDrawn="1"/>
        </p:nvSpPr>
        <p:spPr>
          <a:xfrm>
            <a:off x="720001" y="3035887"/>
            <a:ext cx="9984105" cy="0"/>
          </a:xfrm>
          <a:custGeom>
            <a:avLst/>
            <a:gdLst/>
            <a:ahLst/>
            <a:cxnLst/>
            <a:rect l="l" t="t" r="r" b="b"/>
            <a:pathLst>
              <a:path w="9984105">
                <a:moveTo>
                  <a:pt x="0" y="0"/>
                </a:moveTo>
                <a:lnTo>
                  <a:pt x="9984054" y="0"/>
                </a:lnTo>
              </a:path>
            </a:pathLst>
          </a:custGeom>
          <a:ln w="6350">
            <a:solidFill>
              <a:srgbClr val="572A86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AE3F8D3C-A5EB-1083-2002-B80F1CA578FA}"/>
              </a:ext>
            </a:extLst>
          </p:cNvPr>
          <p:cNvSpPr/>
          <p:nvPr userDrawn="1"/>
        </p:nvSpPr>
        <p:spPr>
          <a:xfrm>
            <a:off x="720001" y="3172680"/>
            <a:ext cx="327600" cy="32938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/>
              <a:t>3</a:t>
            </a:r>
            <a:endParaRPr lang="en-US" sz="1800"/>
          </a:p>
        </p:txBody>
      </p:sp>
      <p:sp>
        <p:nvSpPr>
          <p:cNvPr id="37" name="object 6">
            <a:extLst>
              <a:ext uri="{FF2B5EF4-FFF2-40B4-BE49-F238E27FC236}">
                <a16:creationId xmlns:a16="http://schemas.microsoft.com/office/drawing/2014/main" id="{CA68E79C-21A6-AE2A-0EF3-B55CC06B3E58}"/>
              </a:ext>
            </a:extLst>
          </p:cNvPr>
          <p:cNvSpPr/>
          <p:nvPr userDrawn="1"/>
        </p:nvSpPr>
        <p:spPr>
          <a:xfrm>
            <a:off x="720001" y="3622232"/>
            <a:ext cx="9984105" cy="0"/>
          </a:xfrm>
          <a:custGeom>
            <a:avLst/>
            <a:gdLst/>
            <a:ahLst/>
            <a:cxnLst/>
            <a:rect l="l" t="t" r="r" b="b"/>
            <a:pathLst>
              <a:path w="9984105">
                <a:moveTo>
                  <a:pt x="0" y="0"/>
                </a:moveTo>
                <a:lnTo>
                  <a:pt x="9984054" y="0"/>
                </a:lnTo>
              </a:path>
            </a:pathLst>
          </a:custGeom>
          <a:ln w="6350">
            <a:solidFill>
              <a:srgbClr val="572A86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CCA4459C-AE0D-D52B-7665-2136D39641DA}"/>
              </a:ext>
            </a:extLst>
          </p:cNvPr>
          <p:cNvSpPr/>
          <p:nvPr userDrawn="1"/>
        </p:nvSpPr>
        <p:spPr>
          <a:xfrm>
            <a:off x="720001" y="3740989"/>
            <a:ext cx="327600" cy="32938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/>
              <a:t>4</a:t>
            </a:r>
            <a:endParaRPr lang="en-US" sz="1800"/>
          </a:p>
        </p:txBody>
      </p:sp>
      <p:sp>
        <p:nvSpPr>
          <p:cNvPr id="39" name="object 6">
            <a:extLst>
              <a:ext uri="{FF2B5EF4-FFF2-40B4-BE49-F238E27FC236}">
                <a16:creationId xmlns:a16="http://schemas.microsoft.com/office/drawing/2014/main" id="{232F2478-E5F0-34B9-1E7A-85579E30ECD5}"/>
              </a:ext>
            </a:extLst>
          </p:cNvPr>
          <p:cNvSpPr/>
          <p:nvPr userDrawn="1"/>
        </p:nvSpPr>
        <p:spPr>
          <a:xfrm>
            <a:off x="720001" y="4190541"/>
            <a:ext cx="9984105" cy="0"/>
          </a:xfrm>
          <a:custGeom>
            <a:avLst/>
            <a:gdLst/>
            <a:ahLst/>
            <a:cxnLst/>
            <a:rect l="l" t="t" r="r" b="b"/>
            <a:pathLst>
              <a:path w="9984105">
                <a:moveTo>
                  <a:pt x="0" y="0"/>
                </a:moveTo>
                <a:lnTo>
                  <a:pt x="9984054" y="0"/>
                </a:lnTo>
              </a:path>
            </a:pathLst>
          </a:custGeom>
          <a:ln w="6350">
            <a:solidFill>
              <a:srgbClr val="572A86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10EA6E9D-4D19-3856-197C-0BC56306DB09}"/>
              </a:ext>
            </a:extLst>
          </p:cNvPr>
          <p:cNvSpPr/>
          <p:nvPr userDrawn="1"/>
        </p:nvSpPr>
        <p:spPr>
          <a:xfrm>
            <a:off x="720001" y="4310710"/>
            <a:ext cx="327600" cy="32938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/>
              <a:t>5</a:t>
            </a:r>
            <a:endParaRPr lang="en-US" sz="1800"/>
          </a:p>
        </p:txBody>
      </p:sp>
      <p:sp>
        <p:nvSpPr>
          <p:cNvPr id="41" name="object 6">
            <a:extLst>
              <a:ext uri="{FF2B5EF4-FFF2-40B4-BE49-F238E27FC236}">
                <a16:creationId xmlns:a16="http://schemas.microsoft.com/office/drawing/2014/main" id="{5C4E08FD-692C-37A4-CA2B-535204A70C9F}"/>
              </a:ext>
            </a:extLst>
          </p:cNvPr>
          <p:cNvSpPr/>
          <p:nvPr userDrawn="1"/>
        </p:nvSpPr>
        <p:spPr>
          <a:xfrm>
            <a:off x="720001" y="4760262"/>
            <a:ext cx="9984105" cy="0"/>
          </a:xfrm>
          <a:custGeom>
            <a:avLst/>
            <a:gdLst/>
            <a:ahLst/>
            <a:cxnLst/>
            <a:rect l="l" t="t" r="r" b="b"/>
            <a:pathLst>
              <a:path w="9984105">
                <a:moveTo>
                  <a:pt x="0" y="0"/>
                </a:moveTo>
                <a:lnTo>
                  <a:pt x="9984054" y="0"/>
                </a:lnTo>
              </a:path>
            </a:pathLst>
          </a:custGeom>
          <a:ln w="6350">
            <a:solidFill>
              <a:srgbClr val="572A86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E8093661-C844-6E2E-C598-B938092524A0}"/>
              </a:ext>
            </a:extLst>
          </p:cNvPr>
          <p:cNvSpPr/>
          <p:nvPr userDrawn="1"/>
        </p:nvSpPr>
        <p:spPr>
          <a:xfrm>
            <a:off x="720001" y="4880430"/>
            <a:ext cx="327600" cy="32938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/>
              <a:t>6</a:t>
            </a:r>
            <a:endParaRPr lang="en-US" sz="1800"/>
          </a:p>
        </p:txBody>
      </p:sp>
      <p:sp>
        <p:nvSpPr>
          <p:cNvPr id="43" name="object 6">
            <a:extLst>
              <a:ext uri="{FF2B5EF4-FFF2-40B4-BE49-F238E27FC236}">
                <a16:creationId xmlns:a16="http://schemas.microsoft.com/office/drawing/2014/main" id="{4A603AF5-2819-6F16-7DFB-ACD1F124220D}"/>
              </a:ext>
            </a:extLst>
          </p:cNvPr>
          <p:cNvSpPr/>
          <p:nvPr userDrawn="1"/>
        </p:nvSpPr>
        <p:spPr>
          <a:xfrm>
            <a:off x="720001" y="5329982"/>
            <a:ext cx="9984105" cy="0"/>
          </a:xfrm>
          <a:custGeom>
            <a:avLst/>
            <a:gdLst/>
            <a:ahLst/>
            <a:cxnLst/>
            <a:rect l="l" t="t" r="r" b="b"/>
            <a:pathLst>
              <a:path w="9984105">
                <a:moveTo>
                  <a:pt x="0" y="0"/>
                </a:moveTo>
                <a:lnTo>
                  <a:pt x="9984054" y="0"/>
                </a:lnTo>
              </a:path>
            </a:pathLst>
          </a:custGeom>
          <a:ln w="6350">
            <a:solidFill>
              <a:srgbClr val="572A86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745ABF34-8850-6138-D4F7-6796EB6B5AC5}"/>
              </a:ext>
            </a:extLst>
          </p:cNvPr>
          <p:cNvSpPr/>
          <p:nvPr userDrawn="1"/>
        </p:nvSpPr>
        <p:spPr>
          <a:xfrm>
            <a:off x="720001" y="5450149"/>
            <a:ext cx="327600" cy="32938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/>
              <a:t>7</a:t>
            </a: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078945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929487B-A1C2-2740-9166-23D3328EEFC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91963" y="0"/>
            <a:ext cx="300036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6FC3FED-CF9B-1C4E-B1C0-A4DB01D630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6452" y="500062"/>
            <a:ext cx="10107652" cy="900000"/>
          </a:xfrm>
        </p:spPr>
        <p:txBody>
          <a:bodyPr>
            <a:normAutofit/>
          </a:bodyPr>
          <a:lstStyle>
            <a:lvl1pPr>
              <a:defRPr sz="3000" b="0" i="0">
                <a:solidFill>
                  <a:schemeClr val="tx1"/>
                </a:solidFill>
                <a:latin typeface="Avenir Book" panose="02000503020000020003" pitchFamily="2" charset="0"/>
              </a:defRPr>
            </a:lvl1pPr>
          </a:lstStyle>
          <a:p>
            <a:r>
              <a:rPr lang="en-US"/>
              <a:t>Click to edit main heading here</a:t>
            </a:r>
          </a:p>
        </p:txBody>
      </p:sp>
      <p:sp>
        <p:nvSpPr>
          <p:cNvPr id="10" name="object 6">
            <a:extLst>
              <a:ext uri="{FF2B5EF4-FFF2-40B4-BE49-F238E27FC236}">
                <a16:creationId xmlns:a16="http://schemas.microsoft.com/office/drawing/2014/main" id="{667FE58B-26BB-2644-B9C0-01A3D4D04B89}"/>
              </a:ext>
            </a:extLst>
          </p:cNvPr>
          <p:cNvSpPr/>
          <p:nvPr/>
        </p:nvSpPr>
        <p:spPr>
          <a:xfrm>
            <a:off x="720000" y="1440000"/>
            <a:ext cx="9984105" cy="0"/>
          </a:xfrm>
          <a:custGeom>
            <a:avLst/>
            <a:gdLst/>
            <a:ahLst/>
            <a:cxnLst/>
            <a:rect l="l" t="t" r="r" b="b"/>
            <a:pathLst>
              <a:path w="9984105">
                <a:moveTo>
                  <a:pt x="0" y="0"/>
                </a:moveTo>
                <a:lnTo>
                  <a:pt x="9984054" y="0"/>
                </a:lnTo>
              </a:path>
            </a:pathLst>
          </a:custGeom>
          <a:ln w="6350">
            <a:solidFill>
              <a:srgbClr val="572A86"/>
            </a:solidFill>
          </a:ln>
        </p:spPr>
        <p:txBody>
          <a:bodyPr wrap="square" lIns="0" tIns="0" rIns="0" bIns="0" rtlCol="0"/>
          <a:lstStyle/>
          <a:p>
            <a:endParaRPr b="0" i="0">
              <a:latin typeface="Avenir Book" panose="02000503020000020003" pitchFamily="2" charset="0"/>
            </a:endParaRP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94F81A1-C7C8-3843-821E-0C546E17F1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6900" y="1628806"/>
            <a:ext cx="10107204" cy="4619594"/>
          </a:xfrm>
        </p:spPr>
        <p:txBody>
          <a:bodyPr wrap="square" numCol="2" spcCol="288000">
            <a:noAutofit/>
          </a:bodyPr>
          <a:lstStyle>
            <a:lvl1pPr marL="285750" marR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  <a:tabLst/>
              <a:defRPr sz="1600" b="0" i="0">
                <a:solidFill>
                  <a:schemeClr val="bg2"/>
                </a:solidFill>
                <a:latin typeface="Avenir Book" panose="02000503020000020003" pitchFamily="2" charset="0"/>
              </a:defRPr>
            </a:lvl1pPr>
            <a:lvl2pPr>
              <a:defRPr b="0" i="0">
                <a:solidFill>
                  <a:schemeClr val="bg2"/>
                </a:solidFill>
                <a:latin typeface="Avenir Book" panose="02000503020000020003" pitchFamily="2" charset="0"/>
              </a:defRPr>
            </a:lvl2pPr>
            <a:lvl3pPr>
              <a:defRPr b="0" i="0">
                <a:solidFill>
                  <a:schemeClr val="bg2"/>
                </a:solidFill>
                <a:latin typeface="Avenir Book" panose="02000503020000020003" pitchFamily="2" charset="0"/>
              </a:defRPr>
            </a:lvl3pPr>
            <a:lvl4pPr>
              <a:defRPr b="0" i="0">
                <a:solidFill>
                  <a:schemeClr val="bg2"/>
                </a:solidFill>
                <a:latin typeface="Avenir Book" panose="02000503020000020003" pitchFamily="2" charset="0"/>
              </a:defRPr>
            </a:lvl4pPr>
            <a:lvl5pPr>
              <a:defRPr b="0" i="0">
                <a:solidFill>
                  <a:schemeClr val="bg2"/>
                </a:solidFill>
                <a:latin typeface="Avenir Book" panose="02000503020000020003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object 2">
            <a:extLst>
              <a:ext uri="{FF2B5EF4-FFF2-40B4-BE49-F238E27FC236}">
                <a16:creationId xmlns:a16="http://schemas.microsoft.com/office/drawing/2014/main" id="{490476E1-322F-F147-9FCF-4F677B4E4E80}"/>
              </a:ext>
            </a:extLst>
          </p:cNvPr>
          <p:cNvSpPr/>
          <p:nvPr/>
        </p:nvSpPr>
        <p:spPr>
          <a:xfrm>
            <a:off x="0" y="2975610"/>
            <a:ext cx="453390" cy="906780"/>
          </a:xfrm>
          <a:custGeom>
            <a:avLst/>
            <a:gdLst/>
            <a:ahLst/>
            <a:cxnLst/>
            <a:rect l="l" t="t" r="r" b="b"/>
            <a:pathLst>
              <a:path w="453390" h="906779">
                <a:moveTo>
                  <a:pt x="0" y="0"/>
                </a:moveTo>
                <a:lnTo>
                  <a:pt x="0" y="906437"/>
                </a:lnTo>
                <a:lnTo>
                  <a:pt x="46338" y="904097"/>
                </a:lnTo>
                <a:lnTo>
                  <a:pt x="91338" y="897229"/>
                </a:lnTo>
                <a:lnTo>
                  <a:pt x="134772" y="886061"/>
                </a:lnTo>
                <a:lnTo>
                  <a:pt x="176411" y="870821"/>
                </a:lnTo>
                <a:lnTo>
                  <a:pt x="216028" y="851737"/>
                </a:lnTo>
                <a:lnTo>
                  <a:pt x="253396" y="829036"/>
                </a:lnTo>
                <a:lnTo>
                  <a:pt x="288285" y="802946"/>
                </a:lnTo>
                <a:lnTo>
                  <a:pt x="320470" y="773695"/>
                </a:lnTo>
                <a:lnTo>
                  <a:pt x="349721" y="741510"/>
                </a:lnTo>
                <a:lnTo>
                  <a:pt x="375811" y="706621"/>
                </a:lnTo>
                <a:lnTo>
                  <a:pt x="398512" y="669253"/>
                </a:lnTo>
                <a:lnTo>
                  <a:pt x="417596" y="629636"/>
                </a:lnTo>
                <a:lnTo>
                  <a:pt x="432836" y="587997"/>
                </a:lnTo>
                <a:lnTo>
                  <a:pt x="444004" y="544563"/>
                </a:lnTo>
                <a:lnTo>
                  <a:pt x="450872" y="499563"/>
                </a:lnTo>
                <a:lnTo>
                  <a:pt x="453212" y="453224"/>
                </a:lnTo>
                <a:lnTo>
                  <a:pt x="450872" y="406884"/>
                </a:lnTo>
                <a:lnTo>
                  <a:pt x="444004" y="361882"/>
                </a:lnTo>
                <a:lnTo>
                  <a:pt x="432836" y="318446"/>
                </a:lnTo>
                <a:lnTo>
                  <a:pt x="417596" y="276806"/>
                </a:lnTo>
                <a:lnTo>
                  <a:pt x="398512" y="237187"/>
                </a:lnTo>
                <a:lnTo>
                  <a:pt x="375811" y="199819"/>
                </a:lnTo>
                <a:lnTo>
                  <a:pt x="349721" y="164928"/>
                </a:lnTo>
                <a:lnTo>
                  <a:pt x="320470" y="132743"/>
                </a:lnTo>
                <a:lnTo>
                  <a:pt x="288285" y="103492"/>
                </a:lnTo>
                <a:lnTo>
                  <a:pt x="253396" y="77401"/>
                </a:lnTo>
                <a:lnTo>
                  <a:pt x="216028" y="54700"/>
                </a:lnTo>
                <a:lnTo>
                  <a:pt x="176411" y="35615"/>
                </a:lnTo>
                <a:lnTo>
                  <a:pt x="134772" y="20375"/>
                </a:lnTo>
                <a:lnTo>
                  <a:pt x="91338" y="9207"/>
                </a:lnTo>
                <a:lnTo>
                  <a:pt x="46338" y="2339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 b="0" i="0">
              <a:latin typeface="Avenir Book" panose="02000503020000020003" pitchFamily="2" charset="0"/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6560569-ED10-474B-82EB-6BC0CB692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" y="3278122"/>
            <a:ext cx="453390" cy="301756"/>
          </a:xfrm>
        </p:spPr>
        <p:txBody>
          <a:bodyPr lIns="0" tIns="0" rIns="0" bIns="0"/>
          <a:lstStyle>
            <a:lvl1pPr algn="ctr">
              <a:defRPr sz="1600" b="0" i="0">
                <a:solidFill>
                  <a:schemeClr val="bg1"/>
                </a:solidFill>
                <a:latin typeface="Avenir Book" panose="02000503020000020003" pitchFamily="2" charset="0"/>
              </a:defRPr>
            </a:lvl1pPr>
          </a:lstStyle>
          <a:p>
            <a:fld id="{B6F15528-21DE-4FAA-801E-634DDDAF4B2B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7E6D5F2C-495C-644C-B984-A725C8B1FA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3361" y="6190172"/>
            <a:ext cx="581739" cy="347263"/>
          </a:xfrm>
          <a:prstGeom prst="rect">
            <a:avLst/>
          </a:prstGeom>
        </p:spPr>
      </p:pic>
      <p:sp>
        <p:nvSpPr>
          <p:cNvPr id="4" name="object 6">
            <a:extLst>
              <a:ext uri="{FF2B5EF4-FFF2-40B4-BE49-F238E27FC236}">
                <a16:creationId xmlns:a16="http://schemas.microsoft.com/office/drawing/2014/main" id="{4C4F3470-5D43-D5FE-F7DE-3D264FB172E8}"/>
              </a:ext>
            </a:extLst>
          </p:cNvPr>
          <p:cNvSpPr/>
          <p:nvPr userDrawn="1"/>
        </p:nvSpPr>
        <p:spPr>
          <a:xfrm>
            <a:off x="720000" y="1440000"/>
            <a:ext cx="9984105" cy="0"/>
          </a:xfrm>
          <a:custGeom>
            <a:avLst/>
            <a:gdLst/>
            <a:ahLst/>
            <a:cxnLst/>
            <a:rect l="l" t="t" r="r" b="b"/>
            <a:pathLst>
              <a:path w="9984105">
                <a:moveTo>
                  <a:pt x="0" y="0"/>
                </a:moveTo>
                <a:lnTo>
                  <a:pt x="9984054" y="0"/>
                </a:lnTo>
              </a:path>
            </a:pathLst>
          </a:custGeom>
          <a:ln w="6350">
            <a:solidFill>
              <a:srgbClr val="572A86"/>
            </a:solidFill>
          </a:ln>
        </p:spPr>
        <p:txBody>
          <a:bodyPr wrap="square" lIns="0" tIns="0" rIns="0" bIns="0" rtlCol="0"/>
          <a:lstStyle/>
          <a:p>
            <a:endParaRPr b="0" i="0">
              <a:latin typeface="Avenir Book" panose="02000503020000020003" pitchFamily="2" charset="0"/>
            </a:endParaRPr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66928857-2168-51CF-EC5F-BAB966F4D93D}"/>
              </a:ext>
            </a:extLst>
          </p:cNvPr>
          <p:cNvSpPr/>
          <p:nvPr userDrawn="1"/>
        </p:nvSpPr>
        <p:spPr>
          <a:xfrm>
            <a:off x="0" y="2975610"/>
            <a:ext cx="453390" cy="906780"/>
          </a:xfrm>
          <a:custGeom>
            <a:avLst/>
            <a:gdLst/>
            <a:ahLst/>
            <a:cxnLst/>
            <a:rect l="l" t="t" r="r" b="b"/>
            <a:pathLst>
              <a:path w="453390" h="906779">
                <a:moveTo>
                  <a:pt x="0" y="0"/>
                </a:moveTo>
                <a:lnTo>
                  <a:pt x="0" y="906437"/>
                </a:lnTo>
                <a:lnTo>
                  <a:pt x="46338" y="904097"/>
                </a:lnTo>
                <a:lnTo>
                  <a:pt x="91338" y="897229"/>
                </a:lnTo>
                <a:lnTo>
                  <a:pt x="134772" y="886061"/>
                </a:lnTo>
                <a:lnTo>
                  <a:pt x="176411" y="870821"/>
                </a:lnTo>
                <a:lnTo>
                  <a:pt x="216028" y="851737"/>
                </a:lnTo>
                <a:lnTo>
                  <a:pt x="253396" y="829036"/>
                </a:lnTo>
                <a:lnTo>
                  <a:pt x="288285" y="802946"/>
                </a:lnTo>
                <a:lnTo>
                  <a:pt x="320470" y="773695"/>
                </a:lnTo>
                <a:lnTo>
                  <a:pt x="349721" y="741510"/>
                </a:lnTo>
                <a:lnTo>
                  <a:pt x="375811" y="706621"/>
                </a:lnTo>
                <a:lnTo>
                  <a:pt x="398512" y="669253"/>
                </a:lnTo>
                <a:lnTo>
                  <a:pt x="417596" y="629636"/>
                </a:lnTo>
                <a:lnTo>
                  <a:pt x="432836" y="587997"/>
                </a:lnTo>
                <a:lnTo>
                  <a:pt x="444004" y="544563"/>
                </a:lnTo>
                <a:lnTo>
                  <a:pt x="450872" y="499563"/>
                </a:lnTo>
                <a:lnTo>
                  <a:pt x="453212" y="453224"/>
                </a:lnTo>
                <a:lnTo>
                  <a:pt x="450872" y="406884"/>
                </a:lnTo>
                <a:lnTo>
                  <a:pt x="444004" y="361882"/>
                </a:lnTo>
                <a:lnTo>
                  <a:pt x="432836" y="318446"/>
                </a:lnTo>
                <a:lnTo>
                  <a:pt x="417596" y="276806"/>
                </a:lnTo>
                <a:lnTo>
                  <a:pt x="398512" y="237187"/>
                </a:lnTo>
                <a:lnTo>
                  <a:pt x="375811" y="199819"/>
                </a:lnTo>
                <a:lnTo>
                  <a:pt x="349721" y="164928"/>
                </a:lnTo>
                <a:lnTo>
                  <a:pt x="320470" y="132743"/>
                </a:lnTo>
                <a:lnTo>
                  <a:pt x="288285" y="103492"/>
                </a:lnTo>
                <a:lnTo>
                  <a:pt x="253396" y="77401"/>
                </a:lnTo>
                <a:lnTo>
                  <a:pt x="216028" y="54700"/>
                </a:lnTo>
                <a:lnTo>
                  <a:pt x="176411" y="35615"/>
                </a:lnTo>
                <a:lnTo>
                  <a:pt x="134772" y="20375"/>
                </a:lnTo>
                <a:lnTo>
                  <a:pt x="91338" y="9207"/>
                </a:lnTo>
                <a:lnTo>
                  <a:pt x="46338" y="2339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 b="0" i="0">
              <a:latin typeface="Avenir Book" panose="02000503020000020003" pitchFamily="2" charset="0"/>
            </a:endParaRP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0126577A-5EB2-FA29-AEA2-3F8D9075F46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3361" y="6190172"/>
            <a:ext cx="581739" cy="347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017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1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17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2.xml"/><Relationship Id="rId16" Type="http://schemas.openxmlformats.org/officeDocument/2006/relationships/slideLayout" Target="../slideLayouts/slideLayout66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60.xml"/><Relationship Id="rId19" Type="http://schemas.openxmlformats.org/officeDocument/2006/relationships/slideLayout" Target="../slideLayouts/slideLayout69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2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F69CD89-E44D-1E4A-BFF0-7284CEB2A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435917-7C7B-6141-AB69-93473CB39E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556792"/>
            <a:ext cx="10515600" cy="46201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C0FDBD-9393-D247-96A9-74F1EB5065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Avenir Book" panose="02000503020000020003" pitchFamily="2" charset="0"/>
              </a:defRPr>
            </a:lvl1pPr>
          </a:lstStyle>
          <a:p>
            <a:fld id="{C3EC5C9E-2F58-499B-8213-C487ACDE272B}" type="datetimeFigureOut">
              <a:rPr lang="en-GB" smtClean="0"/>
              <a:t>12/11/2025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317FD8-5BA3-414B-9C83-604642F366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Avenir Book" panose="02000503020000020003" pitchFamily="2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7F756F-99DE-0D48-A2CE-14E1F1DEFF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venir Book" panose="02000503020000020003" pitchFamily="2" charset="0"/>
              </a:defRPr>
            </a:lvl1pPr>
          </a:lstStyle>
          <a:p>
            <a:fld id="{86118F4A-FA0D-40D3-A7C7-2502DE14DCE0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1E988A-D01A-7440-84DF-04758A02E207}"/>
              </a:ext>
            </a:extLst>
          </p:cNvPr>
          <p:cNvPicPr>
            <a:picLocks noChangeAspect="1"/>
          </p:cNvPicPr>
          <p:nvPr/>
        </p:nvPicPr>
        <p:blipFill rotWithShape="1">
          <a:blip r:embed="rId5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77574" y="0"/>
            <a:ext cx="3144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097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72" r:id="rId43"/>
    <p:sldLayoutId id="2147483773" r:id="rId44"/>
    <p:sldLayoutId id="2147483774" r:id="rId45"/>
    <p:sldLayoutId id="2147483775" r:id="rId46"/>
    <p:sldLayoutId id="2147483776" r:id="rId47"/>
    <p:sldLayoutId id="2147483778" r:id="rId48"/>
    <p:sldLayoutId id="2147483828" r:id="rId49"/>
    <p:sldLayoutId id="2147483829" r:id="rId5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i="0" kern="1200">
          <a:solidFill>
            <a:schemeClr val="tx1"/>
          </a:solidFill>
          <a:latin typeface="Avenir Book" panose="02000503020000020003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SzPct val="120000"/>
        <a:buFont typeface="Arial" panose="020B0604020202020204" pitchFamily="34" charset="0"/>
        <a:buChar char="•"/>
        <a:defRPr sz="1600" b="0" i="0" kern="1200">
          <a:solidFill>
            <a:schemeClr val="bg2"/>
          </a:solidFill>
          <a:latin typeface="Avenir Book" panose="02000503020000020003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SzPct val="120000"/>
        <a:buFont typeface="Arial" panose="020B0604020202020204" pitchFamily="34" charset="0"/>
        <a:buChar char="•"/>
        <a:defRPr sz="1600" b="0" i="0" kern="1200">
          <a:solidFill>
            <a:schemeClr val="bg2"/>
          </a:solidFill>
          <a:latin typeface="Avenir Book" panose="02000503020000020003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SzPct val="120000"/>
        <a:buFont typeface="Arial" panose="020B0604020202020204" pitchFamily="34" charset="0"/>
        <a:buChar char="•"/>
        <a:defRPr sz="1600" b="0" i="0" kern="1200">
          <a:solidFill>
            <a:schemeClr val="bg2"/>
          </a:solidFill>
          <a:latin typeface="Avenir Book" panose="02000503020000020003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SzPct val="120000"/>
        <a:buFont typeface="Arial" panose="020B0604020202020204" pitchFamily="34" charset="0"/>
        <a:buChar char="•"/>
        <a:defRPr sz="1600" b="0" i="0" kern="1200">
          <a:solidFill>
            <a:schemeClr val="bg2"/>
          </a:solidFill>
          <a:latin typeface="Avenir Book" panose="02000503020000020003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>
            <a:lumMod val="60000"/>
            <a:lumOff val="40000"/>
          </a:schemeClr>
        </a:buClr>
        <a:buSzPct val="120000"/>
        <a:buFont typeface="Arial" panose="020B0604020202020204" pitchFamily="34" charset="0"/>
        <a:buChar char="•"/>
        <a:defRPr sz="1600" b="0" i="0" kern="1200">
          <a:solidFill>
            <a:schemeClr val="bg2"/>
          </a:solidFill>
          <a:latin typeface="Avenir Book" panose="02000503020000020003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749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A8E3CF-EF7A-0BEC-5BE2-C1B6320EC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7E7E99-7B26-A953-3A40-D3FEA5912A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08BF94-4703-7285-C66F-2BCE721E80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4279B1-06D0-4902-BB7C-C459BDE3E7F7}" type="datetimeFigureOut">
              <a:rPr lang="en-GB" smtClean="0"/>
              <a:t>12/11/2025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74671F-55C6-BF17-258A-A18D5FA5A8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7B0C7A-6257-DC4E-4325-96F1E9E657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E00248-60E5-4C14-9C33-70D891974E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390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  <p:sldLayoutId id="2147483765" r:id="rId13"/>
    <p:sldLayoutId id="2147483767" r:id="rId14"/>
    <p:sldLayoutId id="2147483827" r:id="rId15"/>
    <p:sldLayoutId id="2147483830" r:id="rId16"/>
    <p:sldLayoutId id="2147483831" r:id="rId17"/>
    <p:sldLayoutId id="2147483832" r:id="rId18"/>
    <p:sldLayoutId id="2147483833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9F6C1B-6F37-CE43-80CB-13FD9EE06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3E29E7-16A9-6340-9E9F-790043ED90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A31A5E-D10C-0845-A242-397F9C9F20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A0D2F0-1F10-854B-834D-FF8C54AAA49C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03ACE8-7DC1-FF47-A286-E7FBD724D0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9C6CA-BF73-CC4A-BED8-DE34849C7D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1A55DE-D795-7B44-9085-719E51EC4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894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193E72"/>
          </a:solidFill>
          <a:latin typeface="Aptos" panose="020B0004020202020204" pitchFamily="34" charset="0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93E72"/>
          </a:solidFill>
          <a:latin typeface="Aptos" panose="020B0004020202020204" pitchFamily="34" charset="0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93E72"/>
          </a:solidFill>
          <a:latin typeface="Aptos" panose="020B0004020202020204" pitchFamily="34" charset="0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93E72"/>
          </a:solidFill>
          <a:latin typeface="Aptos" panose="020B0004020202020204" pitchFamily="34" charset="0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93E72"/>
          </a:solidFill>
          <a:latin typeface="Aptos" panose="020B0004020202020204" pitchFamily="34" charset="0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93E72"/>
          </a:solidFill>
          <a:latin typeface="Aptos" panose="020B0004020202020204" pitchFamily="34" charset="0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alex@interculturalroots.org" TargetMode="External"/><Relationship Id="rId2" Type="http://schemas.openxmlformats.org/officeDocument/2006/relationships/hyperlink" Target="https://www.interculturalroots.org/project/extending-nature" TargetMode="External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hyperlink" Target="mailto:alex@ecogpx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7A5E12-0C05-BFA2-24E4-3416CEC0A3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8C07A-66F7-1228-4B24-39779A9ECD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1975" y="726777"/>
            <a:ext cx="11068050" cy="1718723"/>
          </a:xfrm>
        </p:spPr>
        <p:txBody>
          <a:bodyPr>
            <a:noAutofit/>
          </a:bodyPr>
          <a:lstStyle/>
          <a:p>
            <a:r>
              <a:rPr lang="en-GB" sz="3600" b="1">
                <a:latin typeface="Avenir Next LT Pro"/>
              </a:rPr>
              <a:t>Mindset-XR Innovation Support Programme  </a:t>
            </a:r>
            <a:br>
              <a:rPr lang="en-GB" sz="3600" b="1">
                <a:latin typeface="Avenir Next LT Pro"/>
              </a:rPr>
            </a:br>
            <a:br>
              <a:rPr lang="en-GB" sz="3600" b="1">
                <a:latin typeface="Avenir Next LT Pro" panose="020B0504020202020204" pitchFamily="34" charset="0"/>
              </a:rPr>
            </a:br>
            <a:r>
              <a:rPr lang="en-GB" sz="3200" b="1">
                <a:latin typeface="Avenir Next LT Pro"/>
              </a:rPr>
              <a:t>London and the South East Roadshow Event</a:t>
            </a:r>
            <a:br>
              <a:rPr lang="en-GB" b="1">
                <a:latin typeface="Avenir Next LT Pro" panose="020B0504020202020204" pitchFamily="34" charset="0"/>
              </a:rPr>
            </a:br>
            <a:br>
              <a:rPr lang="en-GB" b="1">
                <a:latin typeface="Avenir Next LT Pro" panose="020B0504020202020204" pitchFamily="34" charset="0"/>
              </a:rPr>
            </a:br>
            <a:endParaRPr lang="en-GB" sz="4000">
              <a:latin typeface="Avenir Next LT Pro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EFB429-E3A6-BEF4-1C09-6857438A669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sz="2000" dirty="0">
                <a:latin typeface="Avenir Next LT Pro"/>
              </a:rPr>
              <a:t>Thursday 23 October 2025</a:t>
            </a:r>
          </a:p>
          <a:p>
            <a:endParaRPr lang="en-US" dirty="0">
              <a:latin typeface="Avenir Next LT Pro" panose="020B05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C35495-ABB0-38F1-A12A-A7B7F3D0C588}"/>
              </a:ext>
            </a:extLst>
          </p:cNvPr>
          <p:cNvSpPr txBox="1"/>
          <p:nvPr/>
        </p:nvSpPr>
        <p:spPr>
          <a:xfrm>
            <a:off x="6096000" y="3337320"/>
            <a:ext cx="30289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>
                <a:solidFill>
                  <a:schemeClr val="bg1"/>
                </a:solidFill>
                <a:latin typeface="Avenir Next LT Pro" panose="020B0504020202020204" pitchFamily="34" charset="0"/>
              </a:rPr>
              <a:t>Scan the QR code for </a:t>
            </a:r>
            <a:br>
              <a:rPr lang="en-GB" sz="2000" b="1">
                <a:solidFill>
                  <a:schemeClr val="bg1"/>
                </a:solidFill>
                <a:latin typeface="Avenir Next LT Pro" panose="020B0504020202020204" pitchFamily="34" charset="0"/>
              </a:rPr>
            </a:br>
            <a:r>
              <a:rPr lang="en-GB" sz="2000" b="1">
                <a:solidFill>
                  <a:schemeClr val="bg1"/>
                </a:solidFill>
                <a:latin typeface="Avenir Next LT Pro" panose="020B0504020202020204" pitchFamily="34" charset="0"/>
              </a:rPr>
              <a:t>today’s agenda</a:t>
            </a:r>
          </a:p>
        </p:txBody>
      </p:sp>
      <p:pic>
        <p:nvPicPr>
          <p:cNvPr id="9" name="Picture 8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0679DB1B-EAD5-2A31-694C-B867039DB4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1404" y="2673469"/>
            <a:ext cx="2248621" cy="2248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33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96CB5E-262E-9709-16DF-B64B948CF9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11F73D23-E5E3-1BDB-F601-BBACC566903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2BD7A94-AC75-2621-76EF-69B2A281BA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4897" y="1487325"/>
            <a:ext cx="10972800" cy="1703754"/>
          </a:xfrm>
        </p:spPr>
        <p:txBody>
          <a:bodyPr>
            <a:noAutofit/>
          </a:bodyPr>
          <a:lstStyle/>
          <a:p>
            <a:r>
              <a:rPr lang="en-GB" sz="4400" b="1" dirty="0">
                <a:latin typeface="Avenir Next LT Pro"/>
              </a:rPr>
              <a:t>Intercultural Roots/</a:t>
            </a:r>
            <a:r>
              <a:rPr lang="en-GB" sz="4400" b="1" dirty="0" err="1">
                <a:latin typeface="Avenir Next LT Pro"/>
              </a:rPr>
              <a:t>EcoGPX</a:t>
            </a:r>
            <a:r>
              <a:rPr lang="en-GB" sz="4400" b="1" dirty="0">
                <a:latin typeface="Avenir Next LT Pro"/>
              </a:rPr>
              <a:t> </a:t>
            </a:r>
            <a:br>
              <a:rPr lang="en-GB" sz="4000" b="1" dirty="0">
                <a:latin typeface="Avenir Next LT Pro"/>
              </a:rPr>
            </a:br>
            <a:r>
              <a:rPr lang="en-GB" sz="2800" dirty="0">
                <a:latin typeface="Avenir Next LT Pro"/>
              </a:rPr>
              <a:t>Alex Boyd</a:t>
            </a:r>
            <a:br>
              <a:rPr lang="en-GB" sz="9600" b="1" dirty="0"/>
            </a:br>
            <a:br>
              <a:rPr lang="en-GB" sz="3600" b="1" dirty="0">
                <a:latin typeface="Avenir Next LT Pro"/>
              </a:rPr>
            </a:br>
            <a:endParaRPr lang="en-GB" sz="1600" dirty="0">
              <a:latin typeface="Avenir Next LT Pro"/>
            </a:endParaRPr>
          </a:p>
        </p:txBody>
      </p:sp>
    </p:spTree>
    <p:extLst>
      <p:ext uri="{BB962C8B-B14F-4D97-AF65-F5344CB8AC3E}">
        <p14:creationId xmlns:p14="http://schemas.microsoft.com/office/powerpoint/2010/main" val="4152365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6A806510-58E0-4B57-E902-863A93F769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422" y="611832"/>
            <a:ext cx="7954015" cy="332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Mindset-XR Funded Project Name:</a:t>
            </a:r>
            <a:endParaRPr kumimoji="0" lang="en-US" alt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Extending Nature: immersive XR experiences to build therapeutic nature-connectedness for adults living with GAD (</a:t>
            </a:r>
            <a:r>
              <a:rPr kumimoji="0" lang="en-US" altLang="en-US" sz="1400" b="0" i="0" u="none" strike="noStrike" cap="none" normalizeH="0" baseline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Generalised</a:t>
            </a: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Anxiety Disorder)</a:t>
            </a:r>
            <a:endParaRPr kumimoji="0" lang="en-US" alt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Project number:</a:t>
            </a:r>
            <a:endParaRPr kumimoji="0" lang="en-US" altLang="en-US" sz="1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10152790 (July 2025 - December 2026)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Competition:</a:t>
            </a:r>
            <a:endParaRPr kumimoji="0" lang="en-US" altLang="en-US" sz="1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Mindset extended reality (XR): Digital therapeutics for mental health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Extending Nature website - </a:t>
            </a:r>
            <a:r>
              <a:rPr kumimoji="0" lang="en-US" altLang="en-US" sz="1400" b="0" i="0" u="sng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https://www.interculturalroots.org/project/extending-nature</a:t>
            </a:r>
            <a:endParaRPr kumimoji="0" lang="en-US" altLang="en-US" sz="1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Organisations</a:t>
            </a:r>
            <a:r>
              <a:rPr kumimoji="0" lang="en-US" altLang="en-US" sz="14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kumimoji="0" lang="en-US" altLang="en-US" sz="1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Intercultural Roots for Public Health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EcoGPX Ltd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Contact:</a:t>
            </a:r>
            <a:endParaRPr kumimoji="0" lang="en-US" altLang="en-US" sz="1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Dr Alex Boyd - PhD, FRSA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sng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alex@interculturalroots.org</a:t>
            </a:r>
            <a:endParaRPr kumimoji="0" lang="en-US" altLang="en-US" sz="1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sng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alex@ecogpx.com</a:t>
            </a:r>
            <a:endParaRPr kumimoji="0" lang="en-US" altLang="en-US" sz="1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9EA25B-53A6-CCC1-5886-5BB3473C1622}"/>
              </a:ext>
            </a:extLst>
          </p:cNvPr>
          <p:cNvSpPr txBox="1"/>
          <p:nvPr/>
        </p:nvSpPr>
        <p:spPr>
          <a:xfrm>
            <a:off x="222422" y="150167"/>
            <a:ext cx="24059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4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Extending Nature</a:t>
            </a:r>
            <a:endParaRPr lang="en-US" sz="2400" b="1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D8B206-3771-3517-CA96-998C3CAF0149}"/>
              </a:ext>
            </a:extLst>
          </p:cNvPr>
          <p:cNvSpPr txBox="1"/>
          <p:nvPr/>
        </p:nvSpPr>
        <p:spPr>
          <a:xfrm>
            <a:off x="4199429" y="3094375"/>
            <a:ext cx="736376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0B0C0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Summary</a:t>
            </a:r>
            <a:endParaRPr lang="en-US" altLang="en-US" sz="200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0B0C0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Extending Nature (XN) uses cutting-edge XR (extended reality) to deliver affordable, place-based therapeutic support via the PLACES by EcoGPX® mobile app for people experiencing anxiety. It empowers participants to engage in immersive </a:t>
            </a:r>
            <a:r>
              <a:rPr lang="en-US" altLang="en-US" sz="2000" err="1">
                <a:solidFill>
                  <a:srgbClr val="0B0C0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ecosomatic</a:t>
            </a:r>
            <a:r>
              <a:rPr lang="en-US" altLang="en-US" sz="2000">
                <a:solidFill>
                  <a:srgbClr val="0B0C0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practices—such as breath-work, grounding, and nature </a:t>
            </a:r>
            <a:r>
              <a:rPr lang="en-US" altLang="en-US" sz="2000" err="1">
                <a:solidFill>
                  <a:srgbClr val="0B0C0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visualisation</a:t>
            </a:r>
            <a:r>
              <a:rPr lang="en-US" altLang="en-US" sz="2000">
                <a:solidFill>
                  <a:srgbClr val="0B0C0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—through </a:t>
            </a:r>
            <a:r>
              <a:rPr lang="en-US" altLang="en-US" sz="2000" err="1">
                <a:solidFill>
                  <a:srgbClr val="0B0C0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spatialised</a:t>
            </a:r>
            <a:r>
              <a:rPr lang="en-US" altLang="en-US" sz="2000">
                <a:solidFill>
                  <a:srgbClr val="0B0C0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sound, 360° video, and AR/VR guidance. Developed  with diverse artists and individuals with lived experience of anxiety, the app turns everyday green and blue natural spaces into restorative environments. </a:t>
            </a:r>
            <a:endParaRPr lang="en-US" altLang="en-US" sz="200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203697-91BB-0AAE-238C-EC592CC25DC2}"/>
              </a:ext>
            </a:extLst>
          </p:cNvPr>
          <p:cNvSpPr txBox="1"/>
          <p:nvPr/>
        </p:nvSpPr>
        <p:spPr>
          <a:xfrm>
            <a:off x="4199429" y="6450996"/>
            <a:ext cx="781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14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Image:	</a:t>
            </a:r>
            <a:r>
              <a:rPr lang="en-US" altLang="en-US" sz="1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Fatima Reszczynski, EcoGPX® Launchpad Coventry and Warwickshire,  2024 IRPH</a:t>
            </a:r>
            <a:endParaRPr lang="en-US" altLang="en-US" sz="1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8" descr="A person sitting on a tree stump&#10;&#10;AI-generated content may be incorrect.">
            <a:extLst>
              <a:ext uri="{FF2B5EF4-FFF2-40B4-BE49-F238E27FC236}">
                <a16:creationId xmlns:a16="http://schemas.microsoft.com/office/drawing/2014/main" id="{90263EE6-98D5-E146-6875-7A1559AF9A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747" y="3992156"/>
            <a:ext cx="3595278" cy="2696459"/>
          </a:xfrm>
          <a:prstGeom prst="rect">
            <a:avLst/>
          </a:prstGeom>
        </p:spPr>
      </p:pic>
      <p:pic>
        <p:nvPicPr>
          <p:cNvPr id="11" name="Picture 10" descr="A logo with orange lines&#10;&#10;AI-generated content may be incorrect.">
            <a:extLst>
              <a:ext uri="{FF2B5EF4-FFF2-40B4-BE49-F238E27FC236}">
                <a16:creationId xmlns:a16="http://schemas.microsoft.com/office/drawing/2014/main" id="{3B4A6426-2D13-FE83-7414-18856E3A68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24444" y="1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190975"/>
      </p:ext>
    </p:extLst>
  </p:cSld>
  <p:clrMapOvr>
    <a:masterClrMapping/>
  </p:clrMapOvr>
</p:sld>
</file>

<file path=ppt/theme/theme1.xml><?xml version="1.0" encoding="utf-8"?>
<a:theme xmlns:a="http://schemas.openxmlformats.org/drawingml/2006/main" name="HIN">
  <a:themeElements>
    <a:clrScheme name="HIN COLOURS">
      <a:dk1>
        <a:srgbClr val="005EB8"/>
      </a:dk1>
      <a:lt1>
        <a:srgbClr val="FFFFFF"/>
      </a:lt1>
      <a:dk2>
        <a:srgbClr val="BAE87B"/>
      </a:dk2>
      <a:lt2>
        <a:srgbClr val="2B434E"/>
      </a:lt2>
      <a:accent1>
        <a:srgbClr val="005EB8"/>
      </a:accent1>
      <a:accent2>
        <a:srgbClr val="401385"/>
      </a:accent2>
      <a:accent3>
        <a:srgbClr val="045765"/>
      </a:accent3>
      <a:accent4>
        <a:srgbClr val="BAE87B"/>
      </a:accent4>
      <a:accent5>
        <a:srgbClr val="C14D91"/>
      </a:accent5>
      <a:accent6>
        <a:srgbClr val="63C1DB"/>
      </a:accent6>
      <a:hlink>
        <a:srgbClr val="005EB8"/>
      </a:hlink>
      <a:folHlink>
        <a:srgbClr val="401285"/>
      </a:folHlink>
    </a:clrScheme>
    <a:fontScheme name="Custom 1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IN-Powerpoint-Widescreen-2020" id="{8F18B74D-6139-F74D-A177-BA83D1E8CB4C}" vid="{F8D51A5F-F6AF-FE4C-8D19-80E05D42614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FFB75FDB5DC7C4D8A435AEF4D924829" ma:contentTypeVersion="15" ma:contentTypeDescription="Create a new document." ma:contentTypeScope="" ma:versionID="f906b9e1ffa5b245e3a51a3a45911097">
  <xsd:schema xmlns:xsd="http://www.w3.org/2001/XMLSchema" xmlns:xs="http://www.w3.org/2001/XMLSchema" xmlns:p="http://schemas.microsoft.com/office/2006/metadata/properties" xmlns:ns2="a73b6fce-4730-4570-b60b-66e085051dee" xmlns:ns3="c5800661-8054-482b-972e-5d7d0c5c9fbb" targetNamespace="http://schemas.microsoft.com/office/2006/metadata/properties" ma:root="true" ma:fieldsID="42bc4cd63ec41db0d04d98a9bcc1e59f" ns2:_="" ns3:_="">
    <xsd:import namespace="a73b6fce-4730-4570-b60b-66e085051dee"/>
    <xsd:import namespace="c5800661-8054-482b-972e-5d7d0c5c9fb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3b6fce-4730-4570-b60b-66e085051de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731d7151-b795-48f9-9207-6285658e27a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2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800661-8054-482b-972e-5d7d0c5c9fbb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c5800661-8054-482b-972e-5d7d0c5c9fbb">
      <UserInfo>
        <DisplayName>Aileen Jackson</DisplayName>
        <AccountId>14</AccountId>
        <AccountType/>
      </UserInfo>
      <UserInfo>
        <DisplayName>Shilpi Shobowale</DisplayName>
        <AccountId>13</AccountId>
        <AccountType/>
      </UserInfo>
    </SharedWithUsers>
    <lcf76f155ced4ddcb4097134ff3c332f xmlns="a73b6fce-4730-4570-b60b-66e085051de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3B81742-F73B-48C0-B1F9-A7A78F5EA3D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73b6fce-4730-4570-b60b-66e085051dee"/>
    <ds:schemaRef ds:uri="c5800661-8054-482b-972e-5d7d0c5c9fb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31A03AC-B102-4C0E-8EAE-03F7E5660A0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327B13D-46C6-431A-989F-CFFC33A11835}">
  <ds:schemaRefs>
    <ds:schemaRef ds:uri="a73b6fce-4730-4570-b60b-66e085051dee"/>
    <ds:schemaRef ds:uri="c5800661-8054-482b-972e-5d7d0c5c9fbb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1452</TotalTime>
  <Words>237</Words>
  <Application>Microsoft Office PowerPoint</Application>
  <PresentationFormat>Widescreen</PresentationFormat>
  <Paragraphs>22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</vt:i4>
      </vt:variant>
    </vt:vector>
  </HeadingPairs>
  <TitlesOfParts>
    <vt:vector size="17" baseType="lpstr">
      <vt:lpstr>Aptos</vt:lpstr>
      <vt:lpstr>Arial</vt:lpstr>
      <vt:lpstr>Avenir Book</vt:lpstr>
      <vt:lpstr>Avenir Next</vt:lpstr>
      <vt:lpstr>Avenir Next LT Pro</vt:lpstr>
      <vt:lpstr>Calibri</vt:lpstr>
      <vt:lpstr>Calibri Light</vt:lpstr>
      <vt:lpstr>Gotham Rounded Bold</vt:lpstr>
      <vt:lpstr>Gotham Rounded Book</vt:lpstr>
      <vt:lpstr>Lucida Sans</vt:lpstr>
      <vt:lpstr>Times New Roman</vt:lpstr>
      <vt:lpstr>HIN</vt:lpstr>
      <vt:lpstr>Office Theme</vt:lpstr>
      <vt:lpstr>Custom Design</vt:lpstr>
      <vt:lpstr>Mindset-XR Innovation Support Programme    London and the South East Roadshow Event  </vt:lpstr>
      <vt:lpstr>Intercultural Roots/EcoGPX  Alex Boyd 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Health Innovation Network</dc:title>
  <dc:creator>Amanda Begley</dc:creator>
  <cp:lastModifiedBy>Clare Leahy</cp:lastModifiedBy>
  <cp:revision>2</cp:revision>
  <dcterms:created xsi:type="dcterms:W3CDTF">2023-02-02T13:25:59Z</dcterms:created>
  <dcterms:modified xsi:type="dcterms:W3CDTF">2025-11-12T10:53:13Z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0x0101003FFB75FDB5DC7C4D8A435AEF4D924829</vt:lpwstr>
  </property>
  <property fmtid="{D5CDD505-2E9C-101B-9397-08002B2CF9AE}" pid="3" name="MediaServiceImageTags">
    <vt:lpwstr/>
  </property>
</Properties>
</file>