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1" r:id="rId5"/>
    <p:sldMasterId id="2147483768" r:id="rId6"/>
  </p:sldMasterIdLst>
  <p:notesMasterIdLst>
    <p:notesMasterId r:id="rId14"/>
  </p:notesMasterIdLst>
  <p:sldIdLst>
    <p:sldId id="2147374801" r:id="rId7"/>
    <p:sldId id="2147374816" r:id="rId8"/>
    <p:sldId id="2147374846" r:id="rId9"/>
    <p:sldId id="2147374847" r:id="rId10"/>
    <p:sldId id="2147374848" r:id="rId11"/>
    <p:sldId id="2147374849" r:id="rId12"/>
    <p:sldId id="21473748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57955-2D25-7713-140F-A58FA8D27190}" name="Jill Owens" initials="JO" userId="S::k2256788@kcl.ac.uk::fb044442-6353-471f-8f3f-9941d6b5f13a" providerId="AD"/>
  <p188:author id="{389E0363-DA77-0602-6C36-FD69B203B8A0}" name="jill.owens1@nhs.net" initials="ji" userId="S::urn:spo:guest#jill.owens1@nhs.net::" providerId="AD"/>
  <p188:author id="{E01560B3-75B7-DA93-18B1-1EE55CCF8DC2}" name="George London" initials="" userId="George London" providerId="None"/>
  <p188:author id="{40E956B7-CBCB-CCE4-5405-6A4C477D4096}" name="Aileen" initials="A" userId="S::k1509530@kcl.ac.uk::a04269a0-f5bf-4782-b7b8-d9de058a5066" providerId="AD"/>
  <p188:author id="{999F9BC1-97AE-79FC-F05E-C9F290893452}" name="Jane Guest - Innovate UK UKRI" initials="JGIUU" userId="S::Jane.Guest@iuk.ukri.org::97aa9083-b808-4e82-9440-ef4fb6a75985" providerId="AD"/>
  <p188:author id="{2799B7EB-85AD-EB39-5D0B-6ABD9ED9CE83}" name="Jane Guest - Innovate UK UKRI" initials="JU" userId="S::jane.guest@iuk.ukri.org::97aa9083-b808-4e82-9440-ef4fb6a75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C14D91"/>
    <a:srgbClr val="401385"/>
    <a:srgbClr val="000000"/>
    <a:srgbClr val="FFFFFF"/>
    <a:srgbClr val="045765"/>
    <a:srgbClr val="BAE87B"/>
    <a:srgbClr val="63C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Leahy" userId="c749668a-d97b-4338-9767-a83e582ef962" providerId="ADAL" clId="{DFD21C64-0F3A-4A1E-ABAD-C5ECDCE2AE22}"/>
    <pc:docChg chg="delSld">
      <pc:chgData name="Clare Leahy" userId="c749668a-d97b-4338-9767-a83e582ef962" providerId="ADAL" clId="{DFD21C64-0F3A-4A1E-ABAD-C5ECDCE2AE22}" dt="2025-11-12T10:31:37.675" v="1" actId="47"/>
      <pc:docMkLst>
        <pc:docMk/>
      </pc:docMkLst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081793024" sldId="25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5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5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59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236555809" sldId="260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706999529" sldId="261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0" sldId="26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0" sldId="26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572430251" sldId="26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810043308" sldId="26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678190975" sldId="266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342122021" sldId="267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400100466" sldId="268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634475069" sldId="26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70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074893136" sldId="271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72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824671774" sldId="27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079442568" sldId="27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520693037" sldId="27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7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386317257" sldId="277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264754352" sldId="27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469492935" sldId="27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804713534" sldId="28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398053993" sldId="281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734143743" sldId="28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337570016" sldId="28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444810990" sldId="28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060772633" sldId="28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411903464" sldId="28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835878604" sldId="28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82396792" sldId="28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251859451" sldId="29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93261790" sldId="291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310256480" sldId="292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625377325" sldId="29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08609544" sldId="29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384487571" sldId="29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580396643" sldId="29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990563275" sldId="29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21190149" sldId="29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571318029" sldId="30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806837165" sldId="30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113094375" sldId="30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387907747" sldId="30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482977787" sldId="30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334072490" sldId="31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083593535" sldId="31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576477766" sldId="325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974202208" sldId="350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4184865702" sldId="351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824726020" sldId="35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765124245" sldId="35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724053428" sldId="2147374729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652363134" sldId="2147374745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4085138755" sldId="2147374796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986310325" sldId="214737479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537449702" sldId="214737480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71451705" sldId="2147374803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726556034" sldId="214737480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791422119" sldId="214737480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380390342" sldId="214737480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748343862" sldId="214737480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783937338" sldId="214737480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635521404" sldId="214737480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4072190890" sldId="2147374811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4152365645" sldId="2147374812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843225700" sldId="214737481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039437943" sldId="214737481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375864422" sldId="2147374815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924318380" sldId="2147374818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934647355" sldId="2147374819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4124483444" sldId="2147374820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041291834" sldId="2147374821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624900570" sldId="2147374822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927544930" sldId="214737482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912999188" sldId="214737482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4194422123" sldId="2147374826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932346372" sldId="2147374829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4188309293" sldId="2147374830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626050429" sldId="2147374831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517155601" sldId="214737483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355116417" sldId="2147374833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642854655" sldId="2147374834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691019674" sldId="2147374835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349611498" sldId="2147374836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342784983" sldId="2147374837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1381209113" sldId="214737483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239755635" sldId="214737483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87048139" sldId="2147374840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574456128" sldId="2147374841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953585291" sldId="214737484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94789955" sldId="2147374843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074089600" sldId="2147374845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730894439" sldId="2147374861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3969760787" sldId="2147374862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110510069" sldId="2147374863"/>
        </pc:sldMkLst>
      </pc:sldChg>
      <pc:sldChg chg="del">
        <pc:chgData name="Clare Leahy" userId="c749668a-d97b-4338-9767-a83e582ef962" providerId="ADAL" clId="{DFD21C64-0F3A-4A1E-ABAD-C5ECDCE2AE22}" dt="2025-11-12T10:31:37.675" v="1" actId="47"/>
        <pc:sldMkLst>
          <pc:docMk/>
          <pc:sldMk cId="2066576326" sldId="214737486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777004085" sldId="214737486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985582910" sldId="214737486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09857222" sldId="214737486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14737486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14737487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147374871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147374872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0" sldId="214737487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731687746" sldId="214747545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4249023160" sldId="214747546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961807629" sldId="214747546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548721821" sldId="214747549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788352945" sldId="2147475531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108915296" sldId="2147475532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68965996" sldId="214747553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434701467" sldId="214747553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547566773" sldId="214748349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934407300" sldId="2147483503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192390122" sldId="214748350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077195499" sldId="214748350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427565244" sldId="214748350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408374267" sldId="2147483509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978585827" sldId="214748351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088449866" sldId="214748352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615130622" sldId="2147483580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1372732877" sldId="2147483584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844177047" sldId="214748359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547623188" sldId="2147483635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447887371" sldId="214748363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3455119110" sldId="2147483637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90123138" sldId="2147483638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977864438" sldId="2147483646"/>
        </pc:sldMkLst>
      </pc:sldChg>
      <pc:sldChg chg="del">
        <pc:chgData name="Clare Leahy" userId="c749668a-d97b-4338-9767-a83e582ef962" providerId="ADAL" clId="{DFD21C64-0F3A-4A1E-ABAD-C5ECDCE2AE22}" dt="2025-11-12T10:31:26.935" v="0" actId="2696"/>
        <pc:sldMkLst>
          <pc:docMk/>
          <pc:sldMk cId="2491208535" sldId="2147483647"/>
        </pc:sldMkLst>
      </pc:sldChg>
      <pc:sldMasterChg chg="delSldLayout">
        <pc:chgData name="Clare Leahy" userId="c749668a-d97b-4338-9767-a83e582ef962" providerId="ADAL" clId="{DFD21C64-0F3A-4A1E-ABAD-C5ECDCE2AE22}" dt="2025-11-12T10:31:26.935" v="0" actId="2696"/>
        <pc:sldMasterMkLst>
          <pc:docMk/>
          <pc:sldMasterMk cId="1243097386" sldId="2147483660"/>
        </pc:sldMasterMkLst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477695165" sldId="2147483777"/>
          </pc:sldLayoutMkLst>
        </pc:sldLayoutChg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3341565149" sldId="2147483834"/>
          </pc:sldLayoutMkLst>
        </pc:sldLayoutChg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529868229" sldId="2147483835"/>
          </pc:sldLayoutMkLst>
        </pc:sldLayoutChg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2139824923" sldId="2147483836"/>
          </pc:sldLayoutMkLst>
        </pc:sldLayoutChg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2054653439" sldId="2147483837"/>
          </pc:sldLayoutMkLst>
        </pc:sldLayoutChg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1498969421" sldId="2147483838"/>
          </pc:sldLayoutMkLst>
        </pc:sldLayoutChg>
        <pc:sldLayoutChg chg="del">
          <pc:chgData name="Clare Leahy" userId="c749668a-d97b-4338-9767-a83e582ef962" providerId="ADAL" clId="{DFD21C64-0F3A-4A1E-ABAD-C5ECDCE2AE22}" dt="2025-11-12T10:31:26.935" v="0" actId="2696"/>
          <pc:sldLayoutMkLst>
            <pc:docMk/>
            <pc:sldMasterMk cId="1243097386" sldId="2147483660"/>
            <pc:sldLayoutMk cId="2802952715" sldId="2147483839"/>
          </pc:sldLayoutMkLst>
        </pc:sldLayoutChg>
      </pc:sldMasterChg>
      <pc:sldMasterChg chg="delSldLayout">
        <pc:chgData name="Clare Leahy" userId="c749668a-d97b-4338-9767-a83e582ef962" providerId="ADAL" clId="{DFD21C64-0F3A-4A1E-ABAD-C5ECDCE2AE22}" dt="2025-11-12T10:31:37.675" v="1" actId="47"/>
        <pc:sldMasterMkLst>
          <pc:docMk/>
          <pc:sldMasterMk cId="150390029" sldId="2147483751"/>
        </pc:sldMasterMkLst>
        <pc:sldLayoutChg chg="del">
          <pc:chgData name="Clare Leahy" userId="c749668a-d97b-4338-9767-a83e582ef962" providerId="ADAL" clId="{DFD21C64-0F3A-4A1E-ABAD-C5ECDCE2AE22}" dt="2025-11-12T10:31:37.675" v="1" actId="47"/>
          <pc:sldLayoutMkLst>
            <pc:docMk/>
            <pc:sldMasterMk cId="150390029" sldId="2147483751"/>
            <pc:sldLayoutMk cId="802349787" sldId="2147483764"/>
          </pc:sldLayoutMkLst>
        </pc:sldLayoutChg>
        <pc:sldLayoutChg chg="del">
          <pc:chgData name="Clare Leahy" userId="c749668a-d97b-4338-9767-a83e582ef962" providerId="ADAL" clId="{DFD21C64-0F3A-4A1E-ABAD-C5ECDCE2AE22}" dt="2025-11-12T10:31:37.675" v="1" actId="47"/>
          <pc:sldLayoutMkLst>
            <pc:docMk/>
            <pc:sldMasterMk cId="150390029" sldId="2147483751"/>
            <pc:sldLayoutMk cId="2195870701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52B6-5EEB-4A18-A531-BE00CE87B80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0396-0B63-4AE2-BCAE-4BB10889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D622F1CA-B279-F447-8F98-974AFBE2961D}"/>
              </a:ext>
            </a:extLst>
          </p:cNvPr>
          <p:cNvSpPr/>
          <p:nvPr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1083-F65A-437E-11BE-2018E9CE9F16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9BA4AD9-92CE-924F-0799-B7DA5450E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8" y="5616575"/>
            <a:ext cx="2309477" cy="742949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B6B1DB0-AB52-7B2F-DCE2-385D6E94C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BFDA8-C6C5-BF11-279D-CD7DC812F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A9CED449-D34A-B605-C591-D6B8C0B4CDB1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2FC679A-3AD6-06BC-5803-1F1131391675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E9EF3B-D4D0-02A7-4715-4E944052690B}"/>
              </a:ext>
            </a:extLst>
          </p:cNvPr>
          <p:cNvSpPr/>
          <p:nvPr userDrawn="1"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0E4A7B-808B-FD3C-5843-15F77596C785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F98960E-BAD4-3DC0-B3B5-0FA291286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19" name="Picture 18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4CC94724-6B78-7524-EB06-5931CE153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sp>
        <p:nvSpPr>
          <p:cNvPr id="14" name="Graphic 5">
            <a:extLst>
              <a:ext uri="{FF2B5EF4-FFF2-40B4-BE49-F238E27FC236}">
                <a16:creationId xmlns:a16="http://schemas.microsoft.com/office/drawing/2014/main" id="{60128BE0-3673-D586-BC17-588EC5D9EA82}"/>
              </a:ext>
            </a:extLst>
          </p:cNvPr>
          <p:cNvSpPr/>
          <p:nvPr userDrawn="1"/>
        </p:nvSpPr>
        <p:spPr>
          <a:xfrm>
            <a:off x="2619409" y="4393937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23" name="Picture 2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EAD301EB-C1FF-2E4F-DEFA-B36FE96D5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9D953-D4E9-6241-BF21-076BC6400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65E786-F7CB-2C45-930E-13F9233A93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671070-6667-5447-95D8-AA9F41F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D877E2-AA78-0E11-A25B-619C695DE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2C6B27-DFFF-B2A5-08DB-4A99E11BA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CCBB49A-82E9-D064-538E-63102C565887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77B598C-2628-EFA4-F593-00455561A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E0744-D61D-9F4F-AB88-6DDECF511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FBBB785-56F2-B441-AEC1-43C148078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5084" y="1642172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563B42D-CC6B-EF45-877E-7040BE361B3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D0DC39-89D2-7A42-A54D-6ECC1138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969E858-4C70-EB54-01C5-6DE883989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BBF6D-7420-7345-A62E-03187863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5"/>
            <a:ext cx="5956300" cy="4619595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495F-43C7-0C48-A959-911DEE541B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96710" y="1628805"/>
            <a:ext cx="400780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81F87D8-8853-B142-AB9E-EAB28FE561AF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DD70FE-EE3A-EE42-B312-1F52A0B5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1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0778E-C3A6-8F41-BEDF-A94EE313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9AFE6F9C-C36E-7E40-B89B-8BB3E41929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6F42BF-88BE-7544-9DCF-28A9FBC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579F-9902-F2FB-4B68-B84CEFFDA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7099300" cy="4619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EC885-6C58-10D3-6631-87D0E7EF4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24045-82BE-2E4E-AC30-CF25C7C00A91}"/>
              </a:ext>
            </a:extLst>
          </p:cNvPr>
          <p:cNvSpPr/>
          <p:nvPr/>
        </p:nvSpPr>
        <p:spPr>
          <a:xfrm>
            <a:off x="-1" y="0"/>
            <a:ext cx="1189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61082E-EC86-B64D-BF45-96D0F025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628800"/>
            <a:ext cx="7099300" cy="461960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9E9672-D9E5-9F47-A61B-5D08CBD2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284BAEFB-7E10-BF40-BC60-2A81D8A82D9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339EE67-6397-B04E-9BF9-235A1BB2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459613-6652-8944-9CCE-EA0BFD319D9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56B4B7-254E-C64A-ACBC-88EDF99CA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0778E-C3A6-8F41-BEDF-A94EE313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9AFE6F9C-C36E-7E40-B89B-8BB3E41929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6F42BF-88BE-7544-9DCF-28A9FBC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7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071A8-1A68-0B43-9B26-48CC4C4B330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7ADCE8-C1D1-884F-906E-0DB0F1E77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65856-4826-9145-9D06-7300B9D34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B069691-F6F2-8540-90C0-920D610D035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30C3650-5417-8740-8682-2039E3D3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8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6A8B3B-7E5C-4B23-CFDA-AA11B175F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3554883" cy="4619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DCE5-765D-9A46-29B8-67D6068C2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0CE6D4A6-7C08-24AF-784D-6AED5DDED38F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67E1C-93BD-8E23-C3BF-6AD19E28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6964892C-51BC-E7E2-5361-283198D17445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3DA5FA-ECD5-F942-885D-BE93B8889E3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356EA-006F-9B48-8EA6-2C723CA0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4BD01-C525-604D-911E-3708D185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569EA15-0654-B844-8C2F-26A8A65A9A2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E6E6A1-3D7A-F847-942F-D71B160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7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AC35C1-D1D6-9D4D-A925-C27D9756F0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AC2E34-A2E0-C843-B74A-256B2150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683510-028B-3445-8A3A-C565B3715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36C4DC2-972E-E04F-896C-7D85B02DA30B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8CF251-D9F7-A34D-8E83-210B73AD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135E9-B57B-F135-FF68-64FA351B8AB0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9531E15-15C7-CA48-486A-73D050C31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350FC-8ED8-404A-00E9-963EDE8B886E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237FEAF-C7FC-907E-6B73-09B1598CC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0DD4D3F4-71AD-0A63-0F7C-C2EAB584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7" name="Picture 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06EC263B-3096-9F8A-10C7-CDEEC5A47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8147F-7B75-DF41-B815-9517824B6AB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2B2AA-BF96-C040-879D-1BEFF36D0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619598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586C45-E755-3F4F-A3E8-9FB19BC9E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699CDC9-C7DF-FA4C-8976-DD5F8075DBCB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00080F-696B-9442-926F-6D42532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2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D22431-F3C1-774A-B698-84D23600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FED890-3F80-6D45-B3C2-B1A73EA204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6453" y="1628805"/>
            <a:ext cx="10108062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535E56-CF60-EA4C-9913-D675FC8E3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BF8A9899-138D-8740-9AC3-3F40D527BDD4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F113FC-8E9F-884D-B5EA-87BFEAB3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0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34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7A408-8ACA-614D-8650-D6F450239A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34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D46B590-9BDE-3649-845B-B013AEC137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573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4677165-3B33-4545-BF71-A7DBD43DC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73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9DA97F-000F-EF45-9E89-25F54CC60B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3233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B23ED9-C5A7-E74C-ABC8-32BB02F2F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3233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FF8D179-A201-DD46-B40B-1A65F10B16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849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049C63B-3281-9247-A6D5-42AAE686E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788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6472CC-DBCE-2F4E-84F9-CBEE54F74C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5383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8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8893CC7-41E5-B642-81EB-9AE999AC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1E37FC-7365-0442-BBFD-E1F4E90D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8324D00C-1268-9344-9271-090DD824623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E6656EA-68BD-D149-8B59-50CFA3F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9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33ECFB-F74A-E9A6-2D70-694CA606D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1900126"/>
            <a:ext cx="2270645" cy="318644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3226DD6-FF35-74F4-FFBE-946ADEBBD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1900126"/>
            <a:ext cx="2270643" cy="318644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A4DEBE-1C17-8FA5-1391-66DF29427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1900126"/>
            <a:ext cx="2270643" cy="318644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38969F-98ED-549E-FBEB-650765EAAD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1900647"/>
            <a:ext cx="2270643" cy="318644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D667F57-D115-27A1-A3A5-15D39341360A}"/>
              </a:ext>
            </a:extLst>
          </p:cNvPr>
          <p:cNvSpPr/>
          <p:nvPr/>
        </p:nvSpPr>
        <p:spPr>
          <a:xfrm rot="5400000">
            <a:off x="2632231" y="3398973"/>
            <a:ext cx="921895" cy="205069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A23902-6BF6-71EB-94C7-A2FACC1C6A3B}"/>
              </a:ext>
            </a:extLst>
          </p:cNvPr>
          <p:cNvSpPr/>
          <p:nvPr/>
        </p:nvSpPr>
        <p:spPr>
          <a:xfrm rot="5400000">
            <a:off x="5206544" y="3398973"/>
            <a:ext cx="921895" cy="205069"/>
          </a:xfrm>
          <a:prstGeom prst="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E6A4A37-65A2-1E35-00F3-F4E9C6D63188}"/>
              </a:ext>
            </a:extLst>
          </p:cNvPr>
          <p:cNvSpPr/>
          <p:nvPr/>
        </p:nvSpPr>
        <p:spPr>
          <a:xfrm rot="5400000">
            <a:off x="7770984" y="3398972"/>
            <a:ext cx="921895" cy="205069"/>
          </a:xfrm>
          <a:prstGeom prst="triangl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2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33ECFB-F74A-E9A6-2D70-694CA606D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2708366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3226DD6-FF35-74F4-FFBE-946ADEBBD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2708366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A4DEBE-1C17-8FA5-1391-66DF29427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2708366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38969F-98ED-549E-FBEB-650765EAAD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2708887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3598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979D0-1219-66BA-C8D6-5486C342B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2009389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E3E0B5-03CC-D5DB-DBD0-60C075AF39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2009389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F71C0A0-DDD0-58EF-638B-426EBDEAE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2009389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0643BC1-BD47-205F-D72E-17A5FCAD14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2009910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4ABB1B-BA48-5C51-0D6F-4D5F25C8E2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999" y="4099446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D726393-9694-D1A9-F834-D9EE4E29D9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1154" y="4099446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C22E6F-155B-ACF0-85B8-276AB7B508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62307" y="4099446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FAD5A4B-0862-8A06-43FB-5DC706DD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3461" y="4099967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1CB261-97C6-6F6D-203F-6EA2291B449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90644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B07B70-BB17-F24C-C619-844F7FDCA1C9}"/>
              </a:ext>
            </a:extLst>
          </p:cNvPr>
          <p:cNvCxnSpPr>
            <a:cxnSpLocks/>
          </p:cNvCxnSpPr>
          <p:nvPr/>
        </p:nvCxnSpPr>
        <p:spPr>
          <a:xfrm>
            <a:off x="5561797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EC8CE-8833-7305-057F-68C60FFB8C35}"/>
              </a:ext>
            </a:extLst>
          </p:cNvPr>
          <p:cNvCxnSpPr>
            <a:cxnSpLocks/>
          </p:cNvCxnSpPr>
          <p:nvPr/>
        </p:nvCxnSpPr>
        <p:spPr>
          <a:xfrm>
            <a:off x="8139534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46AC17-FE2C-31D6-9719-E109FF876852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8132950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7903A9-4CC6-5CEF-A6D0-A822D3DC6653}"/>
              </a:ext>
            </a:extLst>
          </p:cNvPr>
          <p:cNvCxnSpPr>
            <a:cxnSpLocks/>
          </p:cNvCxnSpPr>
          <p:nvPr/>
        </p:nvCxnSpPr>
        <p:spPr>
          <a:xfrm flipH="1" flipV="1">
            <a:off x="5555213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ABE540-6011-9613-CD4D-AA9CEB5338A6}"/>
              </a:ext>
            </a:extLst>
          </p:cNvPr>
          <p:cNvCxnSpPr>
            <a:cxnSpLocks/>
          </p:cNvCxnSpPr>
          <p:nvPr/>
        </p:nvCxnSpPr>
        <p:spPr>
          <a:xfrm flipH="1" flipV="1">
            <a:off x="2986184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E35E3E-CBED-9DEA-0A68-1825A610539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9568783" y="3579878"/>
            <a:ext cx="0" cy="520089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4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E1F1074-8D8A-0342-90EC-2F2B0EF7C8D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893CC7-41E5-B642-81EB-9AE999AC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1E37FC-7365-0442-BBFD-E1F4E90D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8324D00C-1268-9344-9271-090DD824623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E6656EA-68BD-D149-8B59-50CFA3F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14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30DC14-91F6-5E4F-8B58-196138542B6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A15696-C3B4-8C48-A38A-4D8C0AD09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9BE53B-0D39-5A43-A788-7A1490387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919DEEC-81C8-DD4A-9F32-43D68F01A92A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3E5F27-EC3C-B845-A5AD-3199097F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AFEEB-CD60-A48C-1D82-1423CB649EA7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278FD7-28CA-36CC-8600-271B0464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2D80D-968D-E2AE-0966-53A402E75C70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98CB273-FF03-866B-C7D0-FFDF9D802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4CF63D48-60FA-750A-4A5A-E740B719B6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8442D01C-3BEC-C975-E05F-913F1D3C8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4807E-1106-3A40-9B80-424F82CF9E2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F31DC-856F-F24C-8718-15E07DEF4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3A2-79D9-F749-BF63-702A4F02C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0573008-A8F2-D343-95C7-76A26DCFB75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A05DEE-A2D0-D24D-9189-C5D43AEB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7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64DB24-538A-FA46-A9CB-8C0FE313E291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F8C7F-94EE-6943-A8D5-239D9C4F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DB076-3894-3D4C-857D-7A444559E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CB78B03-4FDF-A441-9B51-A969E48EEE6E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E568DC-CBF2-CE43-99E9-F16F300C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28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EC8A1A-2547-EE43-9318-CA731400811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BBF8D5-9132-3D4E-B5DD-A30339E7A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1252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B9CB78-4F79-A440-9F49-D02C0DC99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6036F75-3787-FA47-AC60-D62520681284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3EDDE0-90EC-784C-BF55-1E8C55F1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01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1A71B4-0DFC-C44B-ABD5-165235E0BE9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9153A-C30F-E842-BCF8-225C673F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87E0BE-4352-9448-A114-655042308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98EA4B59-DE7C-8342-B785-5FD3FA8AAFB8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2B0691-90D5-474D-9141-4F6B9AB9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34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97E9D-F9E8-BD48-A35A-F8C47D84E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85B00EF7-B84B-3B4C-8CD7-493817B840E1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689290-DEEE-A342-B55B-C13AA831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9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0" y="15968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45BA5-DA4B-0A4A-B88D-F58DCD7F7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9EED865-6A7E-584E-8E17-A151515479C9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DDCCF4-1028-2544-A81A-4A307025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1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5543E-ED38-744F-8B2D-F058028E1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7D9D0D5-C1D8-4742-B8A0-F761267E7B2E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F5F0E8-A818-304B-A449-E1A04D29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4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48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B34FC-3DA7-CC44-8335-75BD5EE4D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7C724FB2-E6D8-C345-BE84-75A299A1810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E1C2AF-7B96-6942-9C45-9F03853C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4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AC51F-7121-DD41-931E-A2F699FB0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9F7A7BF-92E3-3C4A-8370-1AB0B129429D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DBAF1D-2DD8-DC49-A17F-960C7FCF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51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09933F-32ED-A94F-9711-AFC5AE83EB8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9DC051-577E-3E4D-A131-48A91AB77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1364" y="0"/>
            <a:ext cx="290636" cy="68580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B51E3E1-B90B-414D-97A7-F9D6AA7FF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3719091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3719091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9773D1-FA6E-E44D-B62C-E530D496B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FB36441-EEE7-9144-B354-68427B83B9DA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0A021-C896-1F40-B278-EBE934C3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2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FD0A3-F40E-117B-A50A-F7461BB0496E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86BB2C-0712-83C8-CA2E-203A744239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C4C0C-0736-84B3-2C34-AE42E96F3CB9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7B4BC96-A196-E35E-5490-0208783FCF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3A8949EA-8AE4-B7B5-1050-0D0F47F3F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A2656E30-408F-57B3-366C-F76820069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1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3CD8107-122B-AD44-B4E8-E635DD6F3D17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15A499-D78D-064F-AFF2-53BCCDE0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67D4503A-3EA7-DD41-AA76-E3CA5285AF33}"/>
              </a:ext>
            </a:extLst>
          </p:cNvPr>
          <p:cNvSpPr/>
          <p:nvPr/>
        </p:nvSpPr>
        <p:spPr>
          <a:xfrm>
            <a:off x="719999" y="250364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4A5AAFF6-8118-5F49-8DC3-860FD465B8C2}"/>
              </a:ext>
            </a:extLst>
          </p:cNvPr>
          <p:cNvSpPr/>
          <p:nvPr/>
        </p:nvSpPr>
        <p:spPr>
          <a:xfrm>
            <a:off x="695222" y="4139515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90661621-C0E6-884A-8FE2-70FBFCA46797}"/>
              </a:ext>
            </a:extLst>
          </p:cNvPr>
          <p:cNvSpPr/>
          <p:nvPr/>
        </p:nvSpPr>
        <p:spPr>
          <a:xfrm>
            <a:off x="692752" y="4835309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81BBA17A-BE21-4542-9C63-F0C58638C25D}"/>
              </a:ext>
            </a:extLst>
          </p:cNvPr>
          <p:cNvSpPr/>
          <p:nvPr/>
        </p:nvSpPr>
        <p:spPr>
          <a:xfrm>
            <a:off x="708141" y="539311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790BF1-483B-EF40-A2E5-9F12F5EAD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33" name="Graphic 4">
            <a:extLst>
              <a:ext uri="{FF2B5EF4-FFF2-40B4-BE49-F238E27FC236}">
                <a16:creationId xmlns:a16="http://schemas.microsoft.com/office/drawing/2014/main" id="{36E3FACB-7195-3140-B7A0-8BA94A5937F0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4" name="Graphic 6">
            <a:extLst>
              <a:ext uri="{FF2B5EF4-FFF2-40B4-BE49-F238E27FC236}">
                <a16:creationId xmlns:a16="http://schemas.microsoft.com/office/drawing/2014/main" id="{CDB40037-7112-4245-9FEE-A5D36D978468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4B10CB72-F6C0-4540-925C-E5009CDA4DFB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6" name="Graphic 8">
            <a:extLst>
              <a:ext uri="{FF2B5EF4-FFF2-40B4-BE49-F238E27FC236}">
                <a16:creationId xmlns:a16="http://schemas.microsoft.com/office/drawing/2014/main" id="{5D081F13-C1A2-D749-9902-9DF9B80F1EDC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2CB080B7-88F9-1D46-9B83-EF55BE7095E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C566711-D10F-034D-AFB4-F9E21770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0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0ADA3F-B609-CC4D-AA15-7FBE38B80B5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39A50B-16E0-D749-9F83-53E62178D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EC1BC3-DEF4-4047-9224-648B3EEE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309A4A60-3981-8B4E-8703-A0EBC8DCDED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266220-A4B2-6B49-9764-059632C3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6B7D5F4D-FB15-23A3-BE70-409C3E874681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07287C44-CE75-1A19-207E-CEED7A7C45DA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97E1EF-4048-0358-5E6E-8DBBBA98629F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6F1252CF-EA0E-1B03-9BB7-C6BA5DB2781D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5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01D2E8-7744-E645-8BF1-B650A4165058}"/>
              </a:ext>
            </a:extLst>
          </p:cNvPr>
          <p:cNvSpPr/>
          <p:nvPr/>
        </p:nvSpPr>
        <p:spPr>
          <a:xfrm>
            <a:off x="-1" y="6723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973F6-E6A3-CA47-9251-7C6825FAC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745A30B-2CFD-D24C-9392-78F0E621418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1539658-A3BA-C044-98A0-76CB7A8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C94D47-BD4D-814D-912E-180DE3067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" name="Graphic 4">
            <a:extLst>
              <a:ext uri="{FF2B5EF4-FFF2-40B4-BE49-F238E27FC236}">
                <a16:creationId xmlns:a16="http://schemas.microsoft.com/office/drawing/2014/main" id="{A518AF62-F4F9-56CA-0B20-C0953631F0B0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6BC3FCA8-2B77-2A74-523E-03E7720BA419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3D26F38A-F3CF-4BFA-6F78-73E26637286A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26CC79BC-7CDD-C541-FE0E-014A63521317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2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1083-F65A-437E-11BE-2018E9CE9F16}"/>
              </a:ext>
            </a:extLst>
          </p:cNvPr>
          <p:cNvSpPr/>
          <p:nvPr userDrawn="1"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B6B1DB0-AB52-7B2F-DCE2-385D6E94C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7671F4-65B3-6E23-05B7-5D4AE8D22745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D627884-0C3D-2502-D62F-C658D5698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17" name="Picture 16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28A87A63-F78E-1DD0-E83E-FE3142BB1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F1E2F549-98C8-62F3-BD2D-86E32CDDC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8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9DF2AB-A4BF-BA81-E99D-6C49FAB5E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701" y="2016990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AB29-B371-2BA8-DE66-06701E631FA0}"/>
              </a:ext>
            </a:extLst>
          </p:cNvPr>
          <p:cNvSpPr/>
          <p:nvPr userDrawn="1"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26176A-35ED-D5E7-4158-1BFD6699087A}"/>
              </a:ext>
            </a:extLst>
          </p:cNvPr>
          <p:cNvSpPr/>
          <p:nvPr userDrawn="1"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0B07CF-D168-8768-5932-865D34540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701" y="2586334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50F61-0E3F-B53D-9DF9-4E2D603C8347}"/>
              </a:ext>
            </a:extLst>
          </p:cNvPr>
          <p:cNvSpPr/>
          <p:nvPr userDrawn="1"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13DA77-A450-8781-2DDD-75DFB7C909C9}"/>
              </a:ext>
            </a:extLst>
          </p:cNvPr>
          <p:cNvSpPr/>
          <p:nvPr userDrawn="1"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57BB5A-56C7-0330-74E2-DE17AC858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0701" y="317267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42A8A-D424-22F6-8CFF-6F8CC4899D6B}"/>
              </a:ext>
            </a:extLst>
          </p:cNvPr>
          <p:cNvSpPr/>
          <p:nvPr userDrawn="1"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95E8C35-369B-AE9B-4117-5A23147235B9}"/>
              </a:ext>
            </a:extLst>
          </p:cNvPr>
          <p:cNvSpPr/>
          <p:nvPr userDrawn="1"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BD4FA00-CD6D-1A72-60A2-3E656EF20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01" y="3740987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BE214-6B2F-1B7E-A922-4DA13891148B}"/>
              </a:ext>
            </a:extLst>
          </p:cNvPr>
          <p:cNvSpPr/>
          <p:nvPr userDrawn="1"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267D6891-D855-5701-ED16-CDCB2E56B298}"/>
              </a:ext>
            </a:extLst>
          </p:cNvPr>
          <p:cNvSpPr/>
          <p:nvPr userDrawn="1"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2A27D97-5CB6-14B8-D7B1-0F59F5208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0701" y="431070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C3B20-6B66-2428-C598-65653A6A0B81}"/>
              </a:ext>
            </a:extLst>
          </p:cNvPr>
          <p:cNvSpPr/>
          <p:nvPr userDrawn="1"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3A558EE-6C8F-5771-A1F7-26738089E4CB}"/>
              </a:ext>
            </a:extLst>
          </p:cNvPr>
          <p:cNvSpPr/>
          <p:nvPr userDrawn="1"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5073CD6-0AEF-57A8-AAFF-E2CBDE6D4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701" y="488042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66F3C0-C1A1-7122-42FF-536478350D63}"/>
              </a:ext>
            </a:extLst>
          </p:cNvPr>
          <p:cNvSpPr/>
          <p:nvPr userDrawn="1"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0FBB748-A0CF-A03C-5B33-FA117E9CBE06}"/>
              </a:ext>
            </a:extLst>
          </p:cNvPr>
          <p:cNvSpPr/>
          <p:nvPr userDrawn="1"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AD61B82-1697-111F-55F9-DE83F834C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701" y="5450148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05D0C2-7CA4-F092-EB00-B1F35B1849A1}"/>
              </a:ext>
            </a:extLst>
          </p:cNvPr>
          <p:cNvSpPr/>
          <p:nvPr userDrawn="1"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3887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1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6A8B3B-7E5C-4B23-CFDA-AA11B175F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3554883" cy="4619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46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9D953-D4E9-6241-BF21-076BC6400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65E786-F7CB-2C45-930E-13F9233A93B3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671070-6667-5447-95D8-AA9F41F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D877E2-AA78-0E11-A25B-619C695DE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4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4191" y="540939"/>
            <a:ext cx="1122361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D2C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>
                <a:solidFill>
                  <a:srgbClr val="FFFFFF"/>
                </a:solidFill>
              </a:rPr>
              <a:t>Healthy Ageing</a:t>
            </a:r>
            <a:r>
              <a:rPr spc="-130">
                <a:solidFill>
                  <a:srgbClr val="FFFFFF"/>
                </a:solidFill>
              </a:rPr>
              <a:t> </a:t>
            </a:r>
            <a:r>
              <a:rPr spc="-5">
                <a:solidFill>
                  <a:srgbClr val="FFFFFF"/>
                </a:solidFill>
              </a:rPr>
              <a:t>Challenge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83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5463" y="1270800"/>
            <a:ext cx="8736595" cy="62532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endParaRPr lang="en-GB" sz="4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09279" y="1604520"/>
            <a:ext cx="10972417" cy="3977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endParaRPr lang="en-GB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DF4CF5-764C-4D0B-8783-C037DD49E8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4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897189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3577151"/>
            <a:ext cx="6191618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3886200"/>
            <a:ext cx="6191618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6F852-4B99-99D5-C529-8A2B81915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93"/>
          <a:stretch/>
        </p:blipFill>
        <p:spPr>
          <a:xfrm>
            <a:off x="0" y="5067632"/>
            <a:ext cx="12192000" cy="1790367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718A0-9C6F-8107-56A8-3BF629E30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r="17737"/>
          <a:stretch/>
        </p:blipFill>
        <p:spPr>
          <a:xfrm>
            <a:off x="6052455" y="1302343"/>
            <a:ext cx="6139545" cy="48348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FD0A3-F40E-117B-A50A-F7461BB0496E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2C79F2-1CD3-705A-F1BA-DF5E02FECFAA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2D1D023-6352-AEA5-A9B0-EF4BF9585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9" name="Picture 8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047124DF-958A-7CD1-FB5B-516E16DAC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659726FD-25DA-0385-7227-D2333BE7D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3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gradFill rotWithShape="0">
          <a:gsLst>
            <a:gs pos="0">
              <a:srgbClr val="000000"/>
            </a:gs>
            <a:gs pos="85000">
              <a:srgbClr val="0E1830"/>
            </a:gs>
            <a:gs pos="100000">
              <a:srgbClr val="142141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eft lines"/>
          <p:cNvGrpSpPr/>
          <p:nvPr/>
        </p:nvGrpSpPr>
        <p:grpSpPr>
          <a:xfrm>
            <a:off x="-15844" y="-3240"/>
            <a:ext cx="819213" cy="5228280"/>
            <a:chOff x="-15840" y="-3240"/>
            <a:chExt cx="819000" cy="5228280"/>
          </a:xfrm>
        </p:grpSpPr>
        <p:sp>
          <p:nvSpPr>
            <p:cNvPr id="47" name="Freeform 9"/>
            <p:cNvSpPr/>
            <p:nvPr/>
          </p:nvSpPr>
          <p:spPr>
            <a:xfrm>
              <a:off x="-12600" y="0"/>
              <a:ext cx="815760" cy="5225040"/>
            </a:xfrm>
            <a:custGeom>
              <a:avLst/>
              <a:gdLst>
                <a:gd name="textAreaLeft" fmla="*/ 0 w 815760"/>
                <a:gd name="textAreaRight" fmla="*/ 816840 w 815760"/>
                <a:gd name="textAreaTop" fmla="*/ 0 h 5225040"/>
                <a:gd name="textAreaBottom" fmla="*/ 5226120 h 5225040"/>
                <a:gd name="GluePoint1X" fmla="*/ 0 w 612775"/>
                <a:gd name="GluePoint1Y" fmla="*/ 3919538 h 3919538"/>
                <a:gd name="GluePoint2X" fmla="*/ 612775 w 612775"/>
                <a:gd name="GluePoint2Y" fmla="*/ 2984500 h 3919538"/>
                <a:gd name="GluePoint3X" fmla="*/ 612775 w 612775"/>
                <a:gd name="GluePoint3Y" fmla="*/ 0 h 39195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solidFill>
                <a:srgbClr val="00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-15840" y="0"/>
              <a:ext cx="546480" cy="4561560"/>
            </a:xfrm>
            <a:custGeom>
              <a:avLst/>
              <a:gdLst>
                <a:gd name="textAreaLeft" fmla="*/ 0 w 546480"/>
                <a:gd name="textAreaRight" fmla="*/ 547560 w 546480"/>
                <a:gd name="textAreaTop" fmla="*/ 0 h 4561560"/>
                <a:gd name="textAreaBottom" fmla="*/ 4562640 h 4561560"/>
                <a:gd name="GluePoint1X" fmla="*/ 0 w 410751"/>
                <a:gd name="GluePoint1Y" fmla="*/ 3421856 h 3421856"/>
                <a:gd name="GluePoint2X" fmla="*/ 410751 w 410751"/>
                <a:gd name="GluePoint2Y" fmla="*/ 2798680 h 3421856"/>
                <a:gd name="GluePoint3X" fmla="*/ 409575 w 410751"/>
                <a:gd name="GluePoint3Y" fmla="*/ 0 h 3421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solidFill>
                <a:srgbClr val="00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" name="Freeform 13"/>
            <p:cNvSpPr/>
            <p:nvPr/>
          </p:nvSpPr>
          <p:spPr>
            <a:xfrm>
              <a:off x="-9360" y="-3240"/>
              <a:ext cx="317520" cy="3967560"/>
            </a:xfrm>
            <a:custGeom>
              <a:avLst/>
              <a:gdLst>
                <a:gd name="textAreaLeft" fmla="*/ 0 w 317520"/>
                <a:gd name="textAreaRight" fmla="*/ 318600 w 317520"/>
                <a:gd name="textAreaTop" fmla="*/ 0 h 3967560"/>
                <a:gd name="textAreaBottom" fmla="*/ 3968640 h 3967560"/>
                <a:gd name="GluePoint1X" fmla="*/ 0 w 238919"/>
                <a:gd name="GluePoint1Y" fmla="*/ 2976561 h 2976561"/>
                <a:gd name="GluePoint2X" fmla="*/ 238919 w 238919"/>
                <a:gd name="GluePoint2Y" fmla="*/ 2616170 h 2976561"/>
                <a:gd name="GluePoint3X" fmla="*/ 238125 w 238919"/>
                <a:gd name="GluePoint3Y" fmla="*/ 0 h 29765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>
              <a:solidFill>
                <a:srgbClr val="00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9278" y="1701720"/>
            <a:ext cx="4062938" cy="243720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b">
            <a:normAutofit/>
          </a:bodyPr>
          <a:lstStyle/>
          <a:p>
            <a:pPr indent="0" defTabSz="121896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 cap="all" spc="201">
                <a:solidFill>
                  <a:schemeClr val="accent1"/>
                </a:solidFill>
                <a:effectLst/>
                <a:uFillTx/>
                <a:latin typeface="Calibri"/>
              </a:rPr>
              <a:t>Click to edit Master title style</a:t>
            </a:r>
            <a:endParaRPr lang="en-GB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9278" y="4241880"/>
            <a:ext cx="4062938" cy="19292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t">
            <a:normAutofit/>
          </a:bodyPr>
          <a:lstStyle/>
          <a:p>
            <a:pPr indent="0" defTabSz="121896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lang="en-GB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86389" y="584280"/>
            <a:ext cx="6094947" cy="5586840"/>
          </a:xfrm>
          <a:prstGeom prst="rect">
            <a:avLst/>
          </a:prstGeom>
          <a:noFill/>
          <a:ln w="12600">
            <a:solidFill>
              <a:schemeClr val="lt1">
                <a:lumMod val="75000"/>
                <a:lumOff val="25000"/>
              </a:schemeClr>
            </a:solidFill>
            <a:miter/>
          </a:ln>
        </p:spPr>
        <p:txBody>
          <a:bodyPr lIns="90000" tIns="45000" rIns="90000" bIns="45000" anchor="t">
            <a:normAutofit/>
          </a:bodyPr>
          <a:lstStyle/>
          <a:p>
            <a:pPr indent="0" defTabSz="12189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lang="en-GB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13"/>
          </p:nvPr>
        </p:nvSpPr>
        <p:spPr>
          <a:xfrm>
            <a:off x="1219277" y="6356520"/>
            <a:ext cx="2234022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defTabSz="121896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12189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14"/>
          </p:nvPr>
        </p:nvSpPr>
        <p:spPr>
          <a:xfrm>
            <a:off x="3454379" y="6356520"/>
            <a:ext cx="5282216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sldNum" idx="15"/>
          </p:nvPr>
        </p:nvSpPr>
        <p:spPr>
          <a:xfrm>
            <a:off x="10566232" y="6356520"/>
            <a:ext cx="1014744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 defTabSz="121896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1218960">
              <a:lnSpc>
                <a:spcPct val="100000"/>
              </a:lnSpc>
              <a:buNone/>
              <a:tabLst>
                <a:tab pos="0" algn="l"/>
              </a:tabLst>
            </a:pPr>
            <a:fld id="{0142FC92-B08D-4018-9884-297B65F8D056}" type="slidenum">
              <a:rPr lang="en-GB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121896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en-GB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719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B640-C884-4A0D-1AD8-B8A2685F4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E28AF-D056-BC6A-B5AE-4F291115C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F303-EC4A-EBF2-5A75-4AC0F202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0EAF-56EE-365B-0644-4ACBAC4C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2CA0F-A125-0550-92EF-B11BF4C2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65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769E-9FCA-8717-4F01-5C2479E9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EAB3-9B2A-A511-C898-6C692CD6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960FF-557C-25F1-D7A5-D115965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9251E-28BD-02FA-DC11-06301726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0F247-87AD-DA7D-3513-1B5EA91D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7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549-38CC-ED84-4792-7E39A595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677E-AACB-3A0F-DB6F-20D03468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27CF-BDD6-F7C6-FEC4-727E8669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C3B0F-8367-637E-A2DF-7D15934A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EA16-4C75-96DD-48AA-EE1F79DD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4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BACB-83BA-B79C-D5B6-A0AD1CEC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5C22-4895-37AF-88D0-F1A2B310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5AC78-C218-DDEF-DC71-42DED826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DCCEA-0D1B-0BB0-469F-02C26915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ABA6-6B0F-7992-21ED-E26C5DD2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5CD3-EB66-6D12-FBA1-D8085716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79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5403-2634-B90F-8B16-A01F107C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CEC5-AB06-D4A4-E85A-A4EEE97A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A2125-EEE3-B6A3-066B-A23DFABA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2C8EB-6A7E-2680-442C-9CE05C2F5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00D68-AA6A-C8BC-8F8E-C8E329D7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77B4D-2E55-7226-0F2F-119FDC58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6CC0-CE6B-5014-1EC4-5F7ADEBF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3AFBA-F11E-6CAB-E84A-D42F18B8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21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CCDE-099B-1806-3328-2E769E8D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5467B-D001-F109-11AA-D414BAE6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381AA-AD13-D3B6-47DD-6BC9F585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D3EA-F1F4-C882-6DB2-6C391CDE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47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5A759-78B7-D2DE-20BB-AEF9FA11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DE072-97C7-5CDF-D3B2-AB0B11BD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3592-C797-E625-4247-7F7CA929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89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2176-3588-224D-2DFE-0344CB7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41A0-3F92-5EDD-45F0-DBAF569B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56272-0DDC-0636-DDC6-D598CBC3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B12CB-6096-E34B-828E-34731415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277D4-42F4-1433-0ABE-45033042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82EE-BD9E-3259-B346-BDB5B0DD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9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CD07-C2AD-F393-2594-E9A7B68D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9FA52-971F-B734-C019-688D10621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58F58-8B8C-94A4-6639-63DCADEA7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596D-B7A9-4D79-BE61-7373E92C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EC3A9-94B9-FF90-1C80-ADCFF4EC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AB1D6-32D8-3682-5B2D-25254904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2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3B8F03B1-E2B3-31A4-C4BB-241FA7AC40B8}"/>
              </a:ext>
            </a:extLst>
          </p:cNvPr>
          <p:cNvSpPr/>
          <p:nvPr/>
        </p:nvSpPr>
        <p:spPr>
          <a:xfrm rot="5400000">
            <a:off x="2073267" y="-445016"/>
            <a:ext cx="4646308" cy="8792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77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35200"/>
            <a:ext cx="6862353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4847151"/>
            <a:ext cx="6823766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5156200"/>
            <a:ext cx="6823766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258272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A0163CF-7DE2-D835-1E6C-6AE2A60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72" y="5616575"/>
            <a:ext cx="2309477" cy="74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760E-02F3-540D-514A-09523DDD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27793" b="45842"/>
          <a:stretch/>
        </p:blipFill>
        <p:spPr>
          <a:xfrm>
            <a:off x="11891962" y="5049838"/>
            <a:ext cx="300037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7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860B-D538-F60A-3DAE-FC4768F1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46B04-1E07-4D53-226A-29CC428E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E58D0-29B6-C1CE-C811-E5B7F1A4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57AE-0D2A-EFAF-2A7B-8EF04B02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2E21-0E38-594F-3A12-BFE19654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2FC0D-0029-C5CB-9B2D-D0ED69B2B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68401-E471-18CE-94F8-A27C48B0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BF6E-118A-B1D5-5CFE-BD35FABA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4103-E197-87AD-DF38-9C60BC88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EA40-D707-5E7E-EA8B-0B16D0C9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53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3DA5FA-ECD5-F942-885D-BE93B8889E3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356EA-006F-9B48-8EA6-2C723CA0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4BD01-C525-604D-911E-3708D185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569EA15-0654-B844-8C2F-26A8A65A9A2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E6E6A1-3D7A-F847-942F-D71B160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49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AFEEB-CD60-A48C-1D82-1423CB649EA7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278FD7-28CA-36CC-8600-271B0464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BEFF3-6D16-1086-3BD5-BEB15E226E79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768E935-9365-26FD-C862-2E0DDDFFA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21B2D4C2-04E1-10A7-4C64-DDF0C15B3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C1D2D1F0-67FF-F0F5-5CA0-ACE5379B0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8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337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7444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56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2B2AA-BF96-C040-879D-1BEFF36D0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105247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586C45-E755-3F4F-A3E8-9FB19BC9E8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699CDC9-C7DF-FA4C-8976-DD5F8075DBCB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00080F-696B-9442-926F-6D42532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074E9D3-48EF-A02E-D88A-5258ACF3D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774" y="5962789"/>
            <a:ext cx="4194826" cy="285611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6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DF53B5-580D-4369-AE9F-E35E9BD47E3B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EA69D94-24CF-422E-BD8F-67BAB23A9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6317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5242A37E-5ABD-A44B-9073-CD216FAFF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57915" b="36285"/>
          <a:stretch/>
        </p:blipFill>
        <p:spPr>
          <a:xfrm>
            <a:off x="5090572" y="-369374"/>
            <a:ext cx="7101428" cy="724384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71B769-37A4-44F8-BF05-8907EC0DA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[Presenter name(s)]</a:t>
            </a:r>
            <a:br>
              <a:rPr lang="en-US"/>
            </a:b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D96B22-1563-4AF0-87F8-31E85382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[Date as 1 May 2022]</a:t>
            </a:r>
            <a:endParaRPr lang="en-GB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00F5920-D3FF-4AA7-82D1-C49BF66C9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307793B-B97F-498F-9251-43709E1131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2" name="Picture 1" descr="Medicines and Healthcare products Regulatory Agency (MHRA) logo">
            <a:extLst>
              <a:ext uri="{FF2B5EF4-FFF2-40B4-BE49-F238E27FC236}">
                <a16:creationId xmlns:a16="http://schemas.microsoft.com/office/drawing/2014/main" id="{4BA5CDCE-7688-57C3-AAA6-500598C0F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4" y="517965"/>
            <a:ext cx="3812973" cy="10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" userDrawn="1">
          <p15:clr>
            <a:srgbClr val="FBAE40"/>
          </p15:clr>
        </p15:guide>
        <p15:guide id="7" pos="7242" userDrawn="1">
          <p15:clr>
            <a:srgbClr val="FBAE40"/>
          </p15:clr>
        </p15:guide>
        <p15:guide id="8" orient="horz" pos="345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4C830-9F9F-8145-BFB1-86F3F50D0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1527175"/>
            <a:ext cx="5221287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9A592-EB6F-EA45-BA1F-B1D9AB012B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527175"/>
            <a:ext cx="5221288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273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461165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colou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317" y="6310313"/>
            <a:ext cx="4114800" cy="547687"/>
          </a:xfrm>
        </p:spPr>
        <p:txBody>
          <a:bodyPr/>
          <a:lstStyle/>
          <a:p>
            <a:r>
              <a:rPr lang="en-US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542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35200"/>
            <a:ext cx="6862353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4847151"/>
            <a:ext cx="6823766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5156200"/>
            <a:ext cx="6823766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258272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A0163CF-7DE2-D835-1E6C-6AE2A60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72" y="5616575"/>
            <a:ext cx="2309477" cy="74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760E-02F3-540D-514A-09523DDD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27793" b="45842"/>
          <a:stretch/>
        </p:blipFill>
        <p:spPr>
          <a:xfrm>
            <a:off x="11891962" y="5049838"/>
            <a:ext cx="300037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1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4E8054-DB92-F8EA-305F-EE022BBF30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6622" y="92295"/>
            <a:ext cx="4345971" cy="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5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6112528-F37A-6F32-0C8C-1457D7C89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" y="6131046"/>
            <a:ext cx="4503956" cy="7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0AB261-B321-B1BA-0AC4-541A7F21B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414" y="6131046"/>
            <a:ext cx="4345971" cy="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9DF2AB-A4BF-BA81-E99D-6C49FAB5E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701" y="2016990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AB29-B371-2BA8-DE66-06701E631FA0}"/>
              </a:ext>
            </a:extLst>
          </p:cNvPr>
          <p:cNvSpPr/>
          <p:nvPr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26176A-35ED-D5E7-4158-1BFD6699087A}"/>
              </a:ext>
            </a:extLst>
          </p:cNvPr>
          <p:cNvSpPr/>
          <p:nvPr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0B07CF-D168-8768-5932-865D34540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701" y="2586334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50F61-0E3F-B53D-9DF9-4E2D603C8347}"/>
              </a:ext>
            </a:extLst>
          </p:cNvPr>
          <p:cNvSpPr/>
          <p:nvPr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13DA77-A450-8781-2DDD-75DFB7C909C9}"/>
              </a:ext>
            </a:extLst>
          </p:cNvPr>
          <p:cNvSpPr/>
          <p:nvPr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57BB5A-56C7-0330-74E2-DE17AC858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0701" y="317267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42A8A-D424-22F6-8CFF-6F8CC4899D6B}"/>
              </a:ext>
            </a:extLst>
          </p:cNvPr>
          <p:cNvSpPr/>
          <p:nvPr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95E8C35-369B-AE9B-4117-5A23147235B9}"/>
              </a:ext>
            </a:extLst>
          </p:cNvPr>
          <p:cNvSpPr/>
          <p:nvPr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BD4FA00-CD6D-1A72-60A2-3E656EF20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01" y="3740987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BE214-6B2F-1B7E-A922-4DA13891148B}"/>
              </a:ext>
            </a:extLst>
          </p:cNvPr>
          <p:cNvSpPr/>
          <p:nvPr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267D6891-D855-5701-ED16-CDCB2E56B298}"/>
              </a:ext>
            </a:extLst>
          </p:cNvPr>
          <p:cNvSpPr/>
          <p:nvPr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2A27D97-5CB6-14B8-D7B1-0F59F5208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0701" y="431070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C3B20-6B66-2428-C598-65653A6A0B81}"/>
              </a:ext>
            </a:extLst>
          </p:cNvPr>
          <p:cNvSpPr/>
          <p:nvPr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3A558EE-6C8F-5771-A1F7-26738089E4CB}"/>
              </a:ext>
            </a:extLst>
          </p:cNvPr>
          <p:cNvSpPr/>
          <p:nvPr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5073CD6-0AEF-57A8-AAFF-E2CBDE6D4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701" y="488042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66F3C0-C1A1-7122-42FF-536478350D63}"/>
              </a:ext>
            </a:extLst>
          </p:cNvPr>
          <p:cNvSpPr/>
          <p:nvPr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0FBB748-A0CF-A03C-5B33-FA117E9CBE06}"/>
              </a:ext>
            </a:extLst>
          </p:cNvPr>
          <p:cNvSpPr/>
          <p:nvPr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AD61B82-1697-111F-55F9-DE83F834C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701" y="5450148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05D0C2-7CA4-F092-EB00-B1F35B1849A1}"/>
              </a:ext>
            </a:extLst>
          </p:cNvPr>
          <p:cNvSpPr/>
          <p:nvPr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EE0356-F57B-781F-E9C1-FE826D421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9" name="object 6">
            <a:extLst>
              <a:ext uri="{FF2B5EF4-FFF2-40B4-BE49-F238E27FC236}">
                <a16:creationId xmlns:a16="http://schemas.microsoft.com/office/drawing/2014/main" id="{2AD77A60-42EA-213D-C949-6E73881DEE4A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1D13B603-295A-98EC-418F-69FCD1B5EAC4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5943258B-B146-A34F-4325-414EB23DC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212F17CA-A13B-F8CC-3CED-A2B6E02EE143}"/>
              </a:ext>
            </a:extLst>
          </p:cNvPr>
          <p:cNvSpPr/>
          <p:nvPr userDrawn="1"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058BECC6-4331-908D-6519-1DB01832AB09}"/>
              </a:ext>
            </a:extLst>
          </p:cNvPr>
          <p:cNvSpPr/>
          <p:nvPr userDrawn="1"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EEFF6A-6C96-E480-C32E-8D4F9AAB37E2}"/>
              </a:ext>
            </a:extLst>
          </p:cNvPr>
          <p:cNvSpPr/>
          <p:nvPr userDrawn="1"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A75884B0-6035-C276-9243-9992D39A82DF}"/>
              </a:ext>
            </a:extLst>
          </p:cNvPr>
          <p:cNvSpPr/>
          <p:nvPr userDrawn="1"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3F8D3C-A5EB-1083-2002-B80F1CA578FA}"/>
              </a:ext>
            </a:extLst>
          </p:cNvPr>
          <p:cNvSpPr/>
          <p:nvPr userDrawn="1"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CA68E79C-21A6-AE2A-0EF3-B55CC06B3E58}"/>
              </a:ext>
            </a:extLst>
          </p:cNvPr>
          <p:cNvSpPr/>
          <p:nvPr userDrawn="1"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A4459C-AE0D-D52B-7665-2136D39641DA}"/>
              </a:ext>
            </a:extLst>
          </p:cNvPr>
          <p:cNvSpPr/>
          <p:nvPr userDrawn="1"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232F2478-E5F0-34B9-1E7A-85579E30ECD5}"/>
              </a:ext>
            </a:extLst>
          </p:cNvPr>
          <p:cNvSpPr/>
          <p:nvPr userDrawn="1"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EA6E9D-4D19-3856-197C-0BC56306DB09}"/>
              </a:ext>
            </a:extLst>
          </p:cNvPr>
          <p:cNvSpPr/>
          <p:nvPr userDrawn="1"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5C4E08FD-692C-37A4-CA2B-535204A70C9F}"/>
              </a:ext>
            </a:extLst>
          </p:cNvPr>
          <p:cNvSpPr/>
          <p:nvPr userDrawn="1"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093661-C844-6E2E-C598-B938092524A0}"/>
              </a:ext>
            </a:extLst>
          </p:cNvPr>
          <p:cNvSpPr/>
          <p:nvPr userDrawn="1"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4A603AF5-2819-6F16-7DFB-ACD1F124220D}"/>
              </a:ext>
            </a:extLst>
          </p:cNvPr>
          <p:cNvSpPr/>
          <p:nvPr userDrawn="1"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5ABF34-8850-6138-D4F7-6796EB6B5AC5}"/>
              </a:ext>
            </a:extLst>
          </p:cNvPr>
          <p:cNvSpPr/>
          <p:nvPr userDrawn="1"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89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4C4F3470-5D43-D5FE-F7DE-3D264FB172E8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928857-2168-51CF-EC5F-BAB966F4D93D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126577A-5EB2-FA29-AEA2-3F8D9075F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CD89-E44D-1E4A-BFF0-7284CEB2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5917-7C7B-6141-AB69-93473CB3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0FDBD-9393-D247-96A9-74F1EB506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3EC5C9E-2F58-499B-8213-C487ACDE272B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17FD8-5BA3-414B-9C83-604642F3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756F-99DE-0D48-A2CE-14E1F1DEF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E988A-D01A-7440-84DF-04758A02E207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7574" y="0"/>
            <a:ext cx="31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8" r:id="rId48"/>
    <p:sldLayoutId id="2147483828" r:id="rId49"/>
    <p:sldLayoutId id="2147483829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9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8E3CF-EF7A-0BEC-5BE2-C1B6320E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E7E99-7B26-A953-3A40-D3FEA591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BF94-4703-7285-C66F-2BCE721E8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4671F-55C6-BF17-258A-A18D5FA5A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0C7A-6257-DC4E-4325-96F1E9E6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5" r:id="rId13"/>
    <p:sldLayoutId id="2147483767" r:id="rId14"/>
    <p:sldLayoutId id="2147483827" r:id="rId15"/>
    <p:sldLayoutId id="2147483830" r:id="rId16"/>
    <p:sldLayoutId id="2147483831" r:id="rId17"/>
    <p:sldLayoutId id="2147483832" r:id="rId18"/>
    <p:sldLayoutId id="214748383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3E7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A5E12-0C05-BFA2-24E4-3416CEC0A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C07A-66F7-1228-4B24-39779A9E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726777"/>
            <a:ext cx="11068050" cy="1718723"/>
          </a:xfrm>
        </p:spPr>
        <p:txBody>
          <a:bodyPr>
            <a:noAutofit/>
          </a:bodyPr>
          <a:lstStyle/>
          <a:p>
            <a:r>
              <a:rPr lang="en-GB" sz="3600" b="1">
                <a:latin typeface="Avenir Next LT Pro"/>
              </a:rPr>
              <a:t>Mindset-XR Innovation Support Programme  </a:t>
            </a:r>
            <a:br>
              <a:rPr lang="en-GB" sz="3600" b="1">
                <a:latin typeface="Avenir Next LT Pro"/>
              </a:rPr>
            </a:br>
            <a:br>
              <a:rPr lang="en-GB" sz="3600" b="1">
                <a:latin typeface="Avenir Next LT Pro" panose="020B0504020202020204" pitchFamily="34" charset="0"/>
              </a:rPr>
            </a:br>
            <a:r>
              <a:rPr lang="en-GB" sz="3200" b="1">
                <a:latin typeface="Avenir Next LT Pro"/>
              </a:rPr>
              <a:t>London and the South East Roadshow Event</a:t>
            </a:r>
            <a:br>
              <a:rPr lang="en-GB" b="1">
                <a:latin typeface="Avenir Next LT Pro" panose="020B0504020202020204" pitchFamily="34" charset="0"/>
              </a:rPr>
            </a:br>
            <a:br>
              <a:rPr lang="en-GB" b="1">
                <a:latin typeface="Avenir Next LT Pro" panose="020B0504020202020204" pitchFamily="34" charset="0"/>
              </a:rPr>
            </a:br>
            <a:endParaRPr lang="en-GB" sz="4000">
              <a:latin typeface="Avenir Next LT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FB429-E3A6-BEF4-1C09-6857438A66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venir Next LT Pro"/>
              </a:rPr>
              <a:t>Thursday 23 October 2025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35495-ABB0-38F1-A12A-A7B7F3D0C588}"/>
              </a:ext>
            </a:extLst>
          </p:cNvPr>
          <p:cNvSpPr txBox="1"/>
          <p:nvPr/>
        </p:nvSpPr>
        <p:spPr>
          <a:xfrm>
            <a:off x="6096000" y="3337320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Scan the QR code for </a:t>
            </a:r>
            <a:b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today’s agenda</a:t>
            </a:r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679DB1B-EAD5-2A31-694C-B867039D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4" y="2673469"/>
            <a:ext cx="2248621" cy="22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0A94-0864-E4D8-2B8F-87793863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82DEA39-C19F-3E7B-674B-6376CBE51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6B2CA-45E9-5AED-905F-DC07E3FB0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97" y="1487325"/>
            <a:ext cx="10972800" cy="1703754"/>
          </a:xfrm>
        </p:spPr>
        <p:txBody>
          <a:bodyPr>
            <a:noAutofit/>
          </a:bodyPr>
          <a:lstStyle/>
          <a:p>
            <a:r>
              <a:rPr lang="en-GB" sz="4400" b="1">
                <a:latin typeface="Avenir Next LT Pro"/>
              </a:rPr>
              <a:t>Play Well for Life  </a:t>
            </a:r>
            <a:br>
              <a:rPr lang="en-GB" sz="4000" b="1">
                <a:latin typeface="Avenir Next LT Pro"/>
              </a:rPr>
            </a:br>
            <a:r>
              <a:rPr lang="en-GB" sz="2800">
                <a:latin typeface="Avenir Next LT Pro"/>
              </a:rPr>
              <a:t>Clare Koenig</a:t>
            </a:r>
            <a:br>
              <a:rPr lang="en-GB" sz="9600" b="1"/>
            </a:br>
            <a:br>
              <a:rPr lang="en-GB" sz="3600" b="1">
                <a:latin typeface="Avenir Next LT Pro"/>
              </a:rPr>
            </a:br>
            <a:endParaRPr lang="en-GB" sz="160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36290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background with white text&#10;&#10;AI-generated content may be incorrect.">
            <a:extLst>
              <a:ext uri="{FF2B5EF4-FFF2-40B4-BE49-F238E27FC236}">
                <a16:creationId xmlns:a16="http://schemas.microsoft.com/office/drawing/2014/main" id="{13D7354D-1CE1-E716-AB6E-3E068617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5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yellow background&#10;&#10;AI-generated content may be incorrect.">
            <a:extLst>
              <a:ext uri="{FF2B5EF4-FFF2-40B4-BE49-F238E27FC236}">
                <a16:creationId xmlns:a16="http://schemas.microsoft.com/office/drawing/2014/main" id="{71ED914F-BA06-A36E-3DC3-066A61A2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05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 playing a board game&#10;&#10;AI-generated content may be incorrect.">
            <a:extLst>
              <a:ext uri="{FF2B5EF4-FFF2-40B4-BE49-F238E27FC236}">
                <a16:creationId xmlns:a16="http://schemas.microsoft.com/office/drawing/2014/main" id="{91B1FE52-D7B3-98BB-76CE-91920D56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36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39F56-78ED-E73C-C218-9F42D4A9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88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5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background with white text&#10;&#10;AI-generated content may be incorrect.">
            <a:extLst>
              <a:ext uri="{FF2B5EF4-FFF2-40B4-BE49-F238E27FC236}">
                <a16:creationId xmlns:a16="http://schemas.microsoft.com/office/drawing/2014/main" id="{5381B761-7933-ED11-8373-2241A060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500874"/>
      </p:ext>
    </p:extLst>
  </p:cSld>
  <p:clrMapOvr>
    <a:masterClrMapping/>
  </p:clrMapOvr>
</p:sld>
</file>

<file path=ppt/theme/theme1.xml><?xml version="1.0" encoding="utf-8"?>
<a:theme xmlns:a="http://schemas.openxmlformats.org/drawingml/2006/main" name="HIN">
  <a:themeElements>
    <a:clrScheme name="HIN COLOURS">
      <a:dk1>
        <a:srgbClr val="005EB8"/>
      </a:dk1>
      <a:lt1>
        <a:srgbClr val="FFFFFF"/>
      </a:lt1>
      <a:dk2>
        <a:srgbClr val="BAE87B"/>
      </a:dk2>
      <a:lt2>
        <a:srgbClr val="2B434E"/>
      </a:lt2>
      <a:accent1>
        <a:srgbClr val="005EB8"/>
      </a:accent1>
      <a:accent2>
        <a:srgbClr val="401385"/>
      </a:accent2>
      <a:accent3>
        <a:srgbClr val="045765"/>
      </a:accent3>
      <a:accent4>
        <a:srgbClr val="BAE87B"/>
      </a:accent4>
      <a:accent5>
        <a:srgbClr val="C14D91"/>
      </a:accent5>
      <a:accent6>
        <a:srgbClr val="63C1DB"/>
      </a:accent6>
      <a:hlink>
        <a:srgbClr val="005EB8"/>
      </a:hlink>
      <a:folHlink>
        <a:srgbClr val="401285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-Powerpoint-Widescreen-2020" id="{8F18B74D-6139-F74D-A177-BA83D1E8CB4C}" vid="{F8D51A5F-F6AF-FE4C-8D19-80E05D426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800661-8054-482b-972e-5d7d0c5c9fbb">
      <UserInfo>
        <DisplayName>Aileen Jackson</DisplayName>
        <AccountId>14</AccountId>
        <AccountType/>
      </UserInfo>
      <UserInfo>
        <DisplayName>Shilpi Shobowale</DisplayName>
        <AccountId>13</AccountId>
        <AccountType/>
      </UserInfo>
    </SharedWithUsers>
    <lcf76f155ced4ddcb4097134ff3c332f xmlns="a73b6fce-4730-4570-b60b-66e085051d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B75FDB5DC7C4D8A435AEF4D924829" ma:contentTypeVersion="15" ma:contentTypeDescription="Create a new document." ma:contentTypeScope="" ma:versionID="f906b9e1ffa5b245e3a51a3a45911097">
  <xsd:schema xmlns:xsd="http://www.w3.org/2001/XMLSchema" xmlns:xs="http://www.w3.org/2001/XMLSchema" xmlns:p="http://schemas.microsoft.com/office/2006/metadata/properties" xmlns:ns2="a73b6fce-4730-4570-b60b-66e085051dee" xmlns:ns3="c5800661-8054-482b-972e-5d7d0c5c9fbb" targetNamespace="http://schemas.microsoft.com/office/2006/metadata/properties" ma:root="true" ma:fieldsID="42bc4cd63ec41db0d04d98a9bcc1e59f" ns2:_="" ns3:_="">
    <xsd:import namespace="a73b6fce-4730-4570-b60b-66e085051dee"/>
    <xsd:import namespace="c5800661-8054-482b-972e-5d7d0c5c9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b6fce-4730-4570-b60b-66e085051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0661-8054-482b-972e-5d7d0c5c9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7B13D-46C6-431A-989F-CFFC33A11835}">
  <ds:schemaRefs>
    <ds:schemaRef ds:uri="a73b6fce-4730-4570-b60b-66e085051dee"/>
    <ds:schemaRef ds:uri="c5800661-8054-482b-972e-5d7d0c5c9f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1A03AC-B102-4C0E-8EAE-03F7E5660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81742-F73B-48C0-B1F9-A7A78F5EA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b6fce-4730-4570-b60b-66e085051dee"/>
    <ds:schemaRef ds:uri="c5800661-8054-482b-972e-5d7d0c5c9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36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Aptos</vt:lpstr>
      <vt:lpstr>Arial</vt:lpstr>
      <vt:lpstr>Avenir Book</vt:lpstr>
      <vt:lpstr>Avenir Next</vt:lpstr>
      <vt:lpstr>Avenir Next LT Pro</vt:lpstr>
      <vt:lpstr>Calibri</vt:lpstr>
      <vt:lpstr>Calibri Light</vt:lpstr>
      <vt:lpstr>Gotham Rounded Bold</vt:lpstr>
      <vt:lpstr>Gotham Rounded Book</vt:lpstr>
      <vt:lpstr>Lucida Sans</vt:lpstr>
      <vt:lpstr>Times New Roman</vt:lpstr>
      <vt:lpstr>HIN</vt:lpstr>
      <vt:lpstr>Office Theme</vt:lpstr>
      <vt:lpstr>Custom Design</vt:lpstr>
      <vt:lpstr>Mindset-XR Innovation Support Programme    London and the South East Roadshow Event  </vt:lpstr>
      <vt:lpstr>Play Well for Life   Clare Koenig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Innovation Network</dc:title>
  <dc:creator>Amanda Begley</dc:creator>
  <cp:lastModifiedBy>Clare Leahy</cp:lastModifiedBy>
  <cp:revision>2</cp:revision>
  <dcterms:created xsi:type="dcterms:W3CDTF">2023-02-02T13:25:59Z</dcterms:created>
  <dcterms:modified xsi:type="dcterms:W3CDTF">2025-11-12T10:31:53Z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0x0101003FFB75FDB5DC7C4D8A435AEF4D924829</vt:lpwstr>
  </property>
  <property fmtid="{D5CDD505-2E9C-101B-9397-08002B2CF9AE}" pid="3" name="MediaServiceImageTags">
    <vt:lpwstr/>
  </property>
</Properties>
</file>